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C2D7"/>
    <a:srgbClr val="D9D9D9"/>
    <a:srgbClr val="80CCC8"/>
    <a:srgbClr val="9A5582"/>
    <a:srgbClr val="EAAD00"/>
    <a:srgbClr val="986406"/>
    <a:srgbClr val="FACC7A"/>
    <a:srgbClr val="FBD490"/>
    <a:srgbClr val="A1BB12"/>
    <a:srgbClr val="C3D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6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9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5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1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7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2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4"/>
          <p:cNvSpPr/>
          <p:nvPr/>
        </p:nvSpPr>
        <p:spPr>
          <a:xfrm>
            <a:off x="4281716" y="243112"/>
            <a:ext cx="3962400" cy="6614887"/>
          </a:xfrm>
          <a:prstGeom prst="round2SameRect">
            <a:avLst>
              <a:gd name="adj1" fmla="val 13137"/>
              <a:gd name="adj2" fmla="val 0"/>
            </a:avLst>
          </a:prstGeom>
          <a:solidFill>
            <a:schemeClr val="bg1"/>
          </a:solidFill>
          <a:ln w="3810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4583195" y="1767112"/>
            <a:ext cx="3359441" cy="5090887"/>
          </a:xfrm>
          <a:prstGeom prst="round2SameRect">
            <a:avLst>
              <a:gd name="adj1" fmla="val 9115"/>
              <a:gd name="adj2" fmla="val 0"/>
            </a:avLst>
          </a:prstGeom>
          <a:solidFill>
            <a:srgbClr val="85858C"/>
          </a:solidFill>
          <a:ln w="38100">
            <a:noFill/>
          </a:ln>
          <a:effectLst>
            <a:innerShdw blurRad="596900" dist="4191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5852103" y="1767113"/>
            <a:ext cx="821623" cy="667654"/>
          </a:xfrm>
          <a:prstGeom prst="round2SameRect">
            <a:avLst>
              <a:gd name="adj1" fmla="val 0"/>
              <a:gd name="adj2" fmla="val 31419"/>
            </a:avLst>
          </a:prstGeom>
          <a:gradFill flip="none" rotWithShape="1">
            <a:gsLst>
              <a:gs pos="0">
                <a:srgbClr val="44444C">
                  <a:shade val="30000"/>
                  <a:satMod val="115000"/>
                </a:srgbClr>
              </a:gs>
              <a:gs pos="50000">
                <a:srgbClr val="44444C">
                  <a:shade val="67500"/>
                  <a:satMod val="115000"/>
                </a:srgbClr>
              </a:gs>
              <a:gs pos="100000">
                <a:srgbClr val="44444C">
                  <a:shade val="100000"/>
                  <a:satMod val="115000"/>
                </a:srgbClr>
              </a:gs>
            </a:gsLst>
            <a:lin ang="1080000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양쪽 모서리가 둥근 사각형 8"/>
          <p:cNvSpPr/>
          <p:nvPr/>
        </p:nvSpPr>
        <p:spPr>
          <a:xfrm>
            <a:off x="6080575" y="2467427"/>
            <a:ext cx="364678" cy="275775"/>
          </a:xfrm>
          <a:prstGeom prst="round2SameRect">
            <a:avLst>
              <a:gd name="adj1" fmla="val 0"/>
              <a:gd name="adj2" fmla="val 31419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6041961" y="2434767"/>
            <a:ext cx="441908" cy="275775"/>
          </a:xfrm>
          <a:prstGeom prst="round2SameRect">
            <a:avLst>
              <a:gd name="adj1" fmla="val 0"/>
              <a:gd name="adj2" fmla="val 31419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자유형 21"/>
          <p:cNvSpPr/>
          <p:nvPr/>
        </p:nvSpPr>
        <p:spPr>
          <a:xfrm>
            <a:off x="5309353" y="5270500"/>
            <a:ext cx="1856017" cy="1587499"/>
          </a:xfrm>
          <a:custGeom>
            <a:avLst/>
            <a:gdLst>
              <a:gd name="connsiteX0" fmla="*/ 928008 w 1856017"/>
              <a:gd name="connsiteY0" fmla="*/ 0 h 1531609"/>
              <a:gd name="connsiteX1" fmla="*/ 1289231 w 1856017"/>
              <a:gd name="connsiteY1" fmla="*/ 6318 h 1531609"/>
              <a:gd name="connsiteX2" fmla="*/ 1289232 w 1856017"/>
              <a:gd name="connsiteY2" fmla="*/ 6318 h 1531609"/>
              <a:gd name="connsiteX3" fmla="*/ 1289232 w 1856017"/>
              <a:gd name="connsiteY3" fmla="*/ 6318 h 1531609"/>
              <a:gd name="connsiteX4" fmla="*/ 1856017 w 1856017"/>
              <a:gd name="connsiteY4" fmla="*/ 80393 h 1531609"/>
              <a:gd name="connsiteX5" fmla="*/ 1856017 w 1856017"/>
              <a:gd name="connsiteY5" fmla="*/ 1531609 h 1531609"/>
              <a:gd name="connsiteX6" fmla="*/ 0 w 1856017"/>
              <a:gd name="connsiteY6" fmla="*/ 1531609 h 1531609"/>
              <a:gd name="connsiteX7" fmla="*/ 1 w 1856017"/>
              <a:gd name="connsiteY7" fmla="*/ 80395 h 1531609"/>
              <a:gd name="connsiteX8" fmla="*/ 0 w 1856017"/>
              <a:gd name="connsiteY8" fmla="*/ 80393 h 1531609"/>
              <a:gd name="connsiteX9" fmla="*/ 928008 w 1856017"/>
              <a:gd name="connsiteY9" fmla="*/ 0 h 153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6017" h="1531609">
                <a:moveTo>
                  <a:pt x="928008" y="0"/>
                </a:moveTo>
                <a:cubicBezTo>
                  <a:pt x="1056139" y="0"/>
                  <a:pt x="1178206" y="2250"/>
                  <a:pt x="1289231" y="6318"/>
                </a:cubicBezTo>
                <a:lnTo>
                  <a:pt x="1289232" y="6318"/>
                </a:lnTo>
                <a:lnTo>
                  <a:pt x="1289232" y="6318"/>
                </a:lnTo>
                <a:cubicBezTo>
                  <a:pt x="1622308" y="18522"/>
                  <a:pt x="1856017" y="47093"/>
                  <a:pt x="1856017" y="80393"/>
                </a:cubicBezTo>
                <a:lnTo>
                  <a:pt x="1856017" y="1531609"/>
                </a:lnTo>
                <a:lnTo>
                  <a:pt x="0" y="1531609"/>
                </a:lnTo>
                <a:lnTo>
                  <a:pt x="1" y="80395"/>
                </a:lnTo>
                <a:lnTo>
                  <a:pt x="0" y="80393"/>
                </a:lnTo>
                <a:cubicBezTo>
                  <a:pt x="0" y="35993"/>
                  <a:pt x="415483" y="0"/>
                  <a:pt x="928008" y="0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대괄호 23"/>
          <p:cNvSpPr/>
          <p:nvPr/>
        </p:nvSpPr>
        <p:spPr>
          <a:xfrm>
            <a:off x="7165370" y="5945117"/>
            <a:ext cx="368905" cy="912881"/>
          </a:xfrm>
          <a:prstGeom prst="rightBracket">
            <a:avLst>
              <a:gd name="adj" fmla="val 20546"/>
            </a:avLst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 rot="16200000">
            <a:off x="5902855" y="5666658"/>
            <a:ext cx="673100" cy="16943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5400000" flipV="1">
            <a:off x="6142422" y="5332862"/>
            <a:ext cx="205120" cy="1676819"/>
          </a:xfrm>
          <a:custGeom>
            <a:avLst/>
            <a:gdLst>
              <a:gd name="connsiteX0" fmla="*/ 0 w 205120"/>
              <a:gd name="connsiteY0" fmla="*/ 838409 h 1676819"/>
              <a:gd name="connsiteX1" fmla="*/ 92698 w 205120"/>
              <a:gd name="connsiteY1" fmla="*/ 1668395 h 1676819"/>
              <a:gd name="connsiteX2" fmla="*/ 100973 w 205120"/>
              <a:gd name="connsiteY2" fmla="*/ 1674483 h 1676819"/>
              <a:gd name="connsiteX3" fmla="*/ 100973 w 205120"/>
              <a:gd name="connsiteY3" fmla="*/ 1676819 h 1676819"/>
              <a:gd name="connsiteX4" fmla="*/ 102561 w 205120"/>
              <a:gd name="connsiteY4" fmla="*/ 1675651 h 1676819"/>
              <a:gd name="connsiteX5" fmla="*/ 104147 w 205120"/>
              <a:gd name="connsiteY5" fmla="*/ 1676818 h 1676819"/>
              <a:gd name="connsiteX6" fmla="*/ 104147 w 205120"/>
              <a:gd name="connsiteY6" fmla="*/ 1674484 h 1676819"/>
              <a:gd name="connsiteX7" fmla="*/ 112422 w 205120"/>
              <a:gd name="connsiteY7" fmla="*/ 1668396 h 1676819"/>
              <a:gd name="connsiteX8" fmla="*/ 205120 w 205120"/>
              <a:gd name="connsiteY8" fmla="*/ 838410 h 1676819"/>
              <a:gd name="connsiteX9" fmla="*/ 112422 w 205120"/>
              <a:gd name="connsiteY9" fmla="*/ 8424 h 1676819"/>
              <a:gd name="connsiteX10" fmla="*/ 104147 w 205120"/>
              <a:gd name="connsiteY10" fmla="*/ 2336 h 1676819"/>
              <a:gd name="connsiteX11" fmla="*/ 104147 w 205120"/>
              <a:gd name="connsiteY11" fmla="*/ 0 h 1676819"/>
              <a:gd name="connsiteX12" fmla="*/ 102560 w 205120"/>
              <a:gd name="connsiteY12" fmla="*/ 1168 h 1676819"/>
              <a:gd name="connsiteX13" fmla="*/ 100973 w 205120"/>
              <a:gd name="connsiteY13" fmla="*/ 1 h 1676819"/>
              <a:gd name="connsiteX14" fmla="*/ 100973 w 205120"/>
              <a:gd name="connsiteY14" fmla="*/ 2335 h 1676819"/>
              <a:gd name="connsiteX15" fmla="*/ 92698 w 205120"/>
              <a:gd name="connsiteY15" fmla="*/ 8423 h 1676819"/>
              <a:gd name="connsiteX16" fmla="*/ 0 w 205120"/>
              <a:gd name="connsiteY16" fmla="*/ 838409 h 167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5120" h="1676819">
                <a:moveTo>
                  <a:pt x="0" y="838409"/>
                </a:moveTo>
                <a:cubicBezTo>
                  <a:pt x="0" y="1247817"/>
                  <a:pt x="39796" y="1589397"/>
                  <a:pt x="92698" y="1668395"/>
                </a:cubicBezTo>
                <a:lnTo>
                  <a:pt x="100973" y="1674483"/>
                </a:lnTo>
                <a:lnTo>
                  <a:pt x="100973" y="1676819"/>
                </a:lnTo>
                <a:lnTo>
                  <a:pt x="102561" y="1675651"/>
                </a:lnTo>
                <a:lnTo>
                  <a:pt x="104147" y="1676818"/>
                </a:lnTo>
                <a:lnTo>
                  <a:pt x="104147" y="1674484"/>
                </a:lnTo>
                <a:lnTo>
                  <a:pt x="112422" y="1668396"/>
                </a:lnTo>
                <a:cubicBezTo>
                  <a:pt x="165324" y="1589398"/>
                  <a:pt x="205120" y="1247818"/>
                  <a:pt x="205120" y="838410"/>
                </a:cubicBezTo>
                <a:cubicBezTo>
                  <a:pt x="205120" y="429002"/>
                  <a:pt x="165324" y="87422"/>
                  <a:pt x="112422" y="8424"/>
                </a:cubicBezTo>
                <a:lnTo>
                  <a:pt x="104147" y="2336"/>
                </a:lnTo>
                <a:lnTo>
                  <a:pt x="104147" y="0"/>
                </a:lnTo>
                <a:lnTo>
                  <a:pt x="102560" y="1168"/>
                </a:lnTo>
                <a:lnTo>
                  <a:pt x="100973" y="1"/>
                </a:lnTo>
                <a:lnTo>
                  <a:pt x="100973" y="2335"/>
                </a:lnTo>
                <a:lnTo>
                  <a:pt x="92698" y="8423"/>
                </a:lnTo>
                <a:cubicBezTo>
                  <a:pt x="39796" y="87421"/>
                  <a:pt x="0" y="429001"/>
                  <a:pt x="0" y="838409"/>
                </a:cubicBezTo>
                <a:close/>
              </a:path>
            </a:pathLst>
          </a:cu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자유형 34"/>
          <p:cNvSpPr/>
          <p:nvPr/>
        </p:nvSpPr>
        <p:spPr>
          <a:xfrm rot="16200000">
            <a:off x="6146416" y="4429346"/>
            <a:ext cx="181889" cy="1856017"/>
          </a:xfrm>
          <a:custGeom>
            <a:avLst/>
            <a:gdLst>
              <a:gd name="connsiteX0" fmla="*/ 181889 w 181889"/>
              <a:gd name="connsiteY0" fmla="*/ 928008 h 1856017"/>
              <a:gd name="connsiteX1" fmla="*/ 99270 w 181889"/>
              <a:gd name="connsiteY1" fmla="*/ 1846693 h 1856017"/>
              <a:gd name="connsiteX2" fmla="*/ 92823 w 181889"/>
              <a:gd name="connsiteY2" fmla="*/ 1852584 h 1856017"/>
              <a:gd name="connsiteX3" fmla="*/ 92823 w 181889"/>
              <a:gd name="connsiteY3" fmla="*/ 1856017 h 1856017"/>
              <a:gd name="connsiteX4" fmla="*/ 90944 w 181889"/>
              <a:gd name="connsiteY4" fmla="*/ 1854300 h 1856017"/>
              <a:gd name="connsiteX5" fmla="*/ 89066 w 181889"/>
              <a:gd name="connsiteY5" fmla="*/ 1856016 h 1856017"/>
              <a:gd name="connsiteX6" fmla="*/ 89066 w 181889"/>
              <a:gd name="connsiteY6" fmla="*/ 1852585 h 1856017"/>
              <a:gd name="connsiteX7" fmla="*/ 82619 w 181889"/>
              <a:gd name="connsiteY7" fmla="*/ 1846694 h 1856017"/>
              <a:gd name="connsiteX8" fmla="*/ 0 w 181889"/>
              <a:gd name="connsiteY8" fmla="*/ 928009 h 1856017"/>
              <a:gd name="connsiteX9" fmla="*/ 82619 w 181889"/>
              <a:gd name="connsiteY9" fmla="*/ 9324 h 1856017"/>
              <a:gd name="connsiteX10" fmla="*/ 89066 w 181889"/>
              <a:gd name="connsiteY10" fmla="*/ 3434 h 1856017"/>
              <a:gd name="connsiteX11" fmla="*/ 89066 w 181889"/>
              <a:gd name="connsiteY11" fmla="*/ 0 h 1856017"/>
              <a:gd name="connsiteX12" fmla="*/ 90945 w 181889"/>
              <a:gd name="connsiteY12" fmla="*/ 1717 h 1856017"/>
              <a:gd name="connsiteX13" fmla="*/ 92823 w 181889"/>
              <a:gd name="connsiteY13" fmla="*/ 1 h 1856017"/>
              <a:gd name="connsiteX14" fmla="*/ 92823 w 181889"/>
              <a:gd name="connsiteY14" fmla="*/ 3433 h 1856017"/>
              <a:gd name="connsiteX15" fmla="*/ 99270 w 181889"/>
              <a:gd name="connsiteY15" fmla="*/ 9323 h 1856017"/>
              <a:gd name="connsiteX16" fmla="*/ 181889 w 181889"/>
              <a:gd name="connsiteY16" fmla="*/ 928008 h 185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1889" h="1856017">
                <a:moveTo>
                  <a:pt x="181889" y="928008"/>
                </a:moveTo>
                <a:cubicBezTo>
                  <a:pt x="181889" y="1381169"/>
                  <a:pt x="146420" y="1759253"/>
                  <a:pt x="99270" y="1846693"/>
                </a:cubicBezTo>
                <a:lnTo>
                  <a:pt x="92823" y="1852584"/>
                </a:lnTo>
                <a:lnTo>
                  <a:pt x="92823" y="1856017"/>
                </a:lnTo>
                <a:lnTo>
                  <a:pt x="90944" y="1854300"/>
                </a:lnTo>
                <a:lnTo>
                  <a:pt x="89066" y="1856016"/>
                </a:lnTo>
                <a:lnTo>
                  <a:pt x="89066" y="1852585"/>
                </a:lnTo>
                <a:lnTo>
                  <a:pt x="82619" y="1846694"/>
                </a:lnTo>
                <a:cubicBezTo>
                  <a:pt x="35469" y="1759254"/>
                  <a:pt x="0" y="1381170"/>
                  <a:pt x="0" y="928009"/>
                </a:cubicBezTo>
                <a:cubicBezTo>
                  <a:pt x="0" y="474849"/>
                  <a:pt x="35469" y="96765"/>
                  <a:pt x="82619" y="9324"/>
                </a:cubicBezTo>
                <a:lnTo>
                  <a:pt x="89066" y="3434"/>
                </a:lnTo>
                <a:lnTo>
                  <a:pt x="89066" y="0"/>
                </a:lnTo>
                <a:lnTo>
                  <a:pt x="90945" y="1717"/>
                </a:lnTo>
                <a:lnTo>
                  <a:pt x="92823" y="1"/>
                </a:lnTo>
                <a:lnTo>
                  <a:pt x="92823" y="3433"/>
                </a:lnTo>
                <a:lnTo>
                  <a:pt x="99270" y="9323"/>
                </a:lnTo>
                <a:cubicBezTo>
                  <a:pt x="146420" y="96764"/>
                  <a:pt x="181889" y="474848"/>
                  <a:pt x="181889" y="928008"/>
                </a:cubicBezTo>
                <a:close/>
              </a:path>
            </a:pathLst>
          </a:custGeom>
          <a:solidFill>
            <a:schemeClr val="bg1">
              <a:alpha val="7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394044" y="761643"/>
            <a:ext cx="3737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6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성인 하루 물 섭취량</a:t>
            </a:r>
            <a:endParaRPr lang="en-US" altLang="ko-KR" sz="3600" dirty="0">
              <a:solidFill>
                <a:schemeClr val="bg1">
                  <a:lumMod val="50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29716" y="3471988"/>
            <a:ext cx="24885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63</a:t>
            </a:r>
            <a:r>
              <a:rPr lang="en-US" altLang="ko-KR" sz="54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endParaRPr lang="en-US" altLang="ko-KR" sz="54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583195" y="3259684"/>
            <a:ext cx="3359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일일 권장량 기준</a:t>
            </a:r>
            <a:endParaRPr lang="en-US" altLang="ko-KR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545595" y="2275800"/>
            <a:ext cx="3082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※ </a:t>
            </a:r>
            <a:r>
              <a:rPr lang="ko-KR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하루 </a:t>
            </a:r>
            <a:r>
              <a:rPr lang="ko-KR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물 섭취 적정량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3" name="눈물 방울 32"/>
          <p:cNvSpPr/>
          <p:nvPr/>
        </p:nvSpPr>
        <p:spPr>
          <a:xfrm rot="5400000">
            <a:off x="8632732" y="3179946"/>
            <a:ext cx="794310" cy="794310"/>
          </a:xfrm>
          <a:prstGeom prst="teardrop">
            <a:avLst/>
          </a:prstGeom>
          <a:solidFill>
            <a:srgbClr val="67C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8629555" y="3284714"/>
            <a:ext cx="762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키</a:t>
            </a:r>
            <a:endParaRPr lang="en-US" altLang="ko-KR" sz="32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8" name="눈물 방울 37"/>
          <p:cNvSpPr/>
          <p:nvPr/>
        </p:nvSpPr>
        <p:spPr>
          <a:xfrm rot="5400000">
            <a:off x="10023267" y="3179946"/>
            <a:ext cx="794310" cy="794310"/>
          </a:xfrm>
          <a:prstGeom prst="teardrop">
            <a:avLst/>
          </a:prstGeom>
          <a:solidFill>
            <a:srgbClr val="67C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10020090" y="3391592"/>
            <a:ext cx="7974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몸무게</a:t>
            </a:r>
            <a:endParaRPr lang="en-US" altLang="ko-KR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9445093" y="3299259"/>
            <a:ext cx="5895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+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0928774" y="3269139"/>
            <a:ext cx="105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/ 100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42" name="Group 52"/>
          <p:cNvGrpSpPr>
            <a:grpSpLocks noChangeAspect="1"/>
          </p:cNvGrpSpPr>
          <p:nvPr/>
        </p:nvGrpSpPr>
        <p:grpSpPr bwMode="auto">
          <a:xfrm>
            <a:off x="1052695" y="3996383"/>
            <a:ext cx="931236" cy="2540052"/>
            <a:chOff x="4870" y="1842"/>
            <a:chExt cx="268" cy="731"/>
          </a:xfrm>
          <a:effectLst>
            <a:outerShdw blurRad="101600" dist="76200" algn="l" rotWithShape="0">
              <a:prstClr val="black">
                <a:alpha val="40000"/>
              </a:prstClr>
            </a:outerShdw>
          </a:effectLst>
        </p:grpSpPr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4870" y="1886"/>
              <a:ext cx="268" cy="687"/>
            </a:xfrm>
            <a:custGeom>
              <a:avLst/>
              <a:gdLst>
                <a:gd name="T0" fmla="*/ 670 w 1342"/>
                <a:gd name="T1" fmla="*/ 4 h 3438"/>
                <a:gd name="T2" fmla="*/ 767 w 1342"/>
                <a:gd name="T3" fmla="*/ 2 h 3438"/>
                <a:gd name="T4" fmla="*/ 815 w 1342"/>
                <a:gd name="T5" fmla="*/ 30 h 3438"/>
                <a:gd name="T6" fmla="*/ 836 w 1342"/>
                <a:gd name="T7" fmla="*/ 101 h 3438"/>
                <a:gd name="T8" fmla="*/ 868 w 1342"/>
                <a:gd name="T9" fmla="*/ 194 h 3438"/>
                <a:gd name="T10" fmla="*/ 913 w 1342"/>
                <a:gd name="T11" fmla="*/ 228 h 3438"/>
                <a:gd name="T12" fmla="*/ 957 w 1342"/>
                <a:gd name="T13" fmla="*/ 246 h 3438"/>
                <a:gd name="T14" fmla="*/ 1019 w 1342"/>
                <a:gd name="T15" fmla="*/ 279 h 3438"/>
                <a:gd name="T16" fmla="*/ 1089 w 1342"/>
                <a:gd name="T17" fmla="*/ 333 h 3438"/>
                <a:gd name="T18" fmla="*/ 1161 w 1342"/>
                <a:gd name="T19" fmla="*/ 411 h 3438"/>
                <a:gd name="T20" fmla="*/ 1227 w 1342"/>
                <a:gd name="T21" fmla="*/ 518 h 3438"/>
                <a:gd name="T22" fmla="*/ 1281 w 1342"/>
                <a:gd name="T23" fmla="*/ 660 h 3438"/>
                <a:gd name="T24" fmla="*/ 1314 w 1342"/>
                <a:gd name="T25" fmla="*/ 839 h 3438"/>
                <a:gd name="T26" fmla="*/ 1320 w 1342"/>
                <a:gd name="T27" fmla="*/ 1028 h 3438"/>
                <a:gd name="T28" fmla="*/ 1288 w 1342"/>
                <a:gd name="T29" fmla="*/ 1159 h 3438"/>
                <a:gd name="T30" fmla="*/ 1220 w 1342"/>
                <a:gd name="T31" fmla="*/ 1271 h 3438"/>
                <a:gd name="T32" fmla="*/ 1170 w 1342"/>
                <a:gd name="T33" fmla="*/ 1396 h 3438"/>
                <a:gd name="T34" fmla="*/ 1148 w 1342"/>
                <a:gd name="T35" fmla="*/ 1542 h 3438"/>
                <a:gd name="T36" fmla="*/ 1156 w 1342"/>
                <a:gd name="T37" fmla="*/ 1693 h 3438"/>
                <a:gd name="T38" fmla="*/ 1193 w 1342"/>
                <a:gd name="T39" fmla="*/ 1834 h 3438"/>
                <a:gd name="T40" fmla="*/ 1271 w 1342"/>
                <a:gd name="T41" fmla="*/ 2070 h 3438"/>
                <a:gd name="T42" fmla="*/ 1314 w 1342"/>
                <a:gd name="T43" fmla="*/ 2314 h 3438"/>
                <a:gd name="T44" fmla="*/ 1330 w 1342"/>
                <a:gd name="T45" fmla="*/ 2556 h 3438"/>
                <a:gd name="T46" fmla="*/ 1341 w 1342"/>
                <a:gd name="T47" fmla="*/ 2817 h 3438"/>
                <a:gd name="T48" fmla="*/ 1338 w 1342"/>
                <a:gd name="T49" fmla="*/ 3069 h 3438"/>
                <a:gd name="T50" fmla="*/ 1324 w 1342"/>
                <a:gd name="T51" fmla="*/ 3244 h 3438"/>
                <a:gd name="T52" fmla="*/ 1268 w 1342"/>
                <a:gd name="T53" fmla="*/ 3315 h 3438"/>
                <a:gd name="T54" fmla="*/ 1147 w 1342"/>
                <a:gd name="T55" fmla="*/ 3374 h 3438"/>
                <a:gd name="T56" fmla="*/ 965 w 1342"/>
                <a:gd name="T57" fmla="*/ 3416 h 3438"/>
                <a:gd name="T58" fmla="*/ 726 w 1342"/>
                <a:gd name="T59" fmla="*/ 3437 h 3438"/>
                <a:gd name="T60" fmla="*/ 480 w 1342"/>
                <a:gd name="T61" fmla="*/ 3433 h 3438"/>
                <a:gd name="T62" fmla="*/ 294 w 1342"/>
                <a:gd name="T63" fmla="*/ 3412 h 3438"/>
                <a:gd name="T64" fmla="*/ 158 w 1342"/>
                <a:gd name="T65" fmla="*/ 3374 h 3438"/>
                <a:gd name="T66" fmla="*/ 68 w 1342"/>
                <a:gd name="T67" fmla="*/ 3323 h 3438"/>
                <a:gd name="T68" fmla="*/ 23 w 1342"/>
                <a:gd name="T69" fmla="*/ 3263 h 3438"/>
                <a:gd name="T70" fmla="*/ 8 w 1342"/>
                <a:gd name="T71" fmla="*/ 3147 h 3438"/>
                <a:gd name="T72" fmla="*/ 0 w 1342"/>
                <a:gd name="T73" fmla="*/ 2905 h 3438"/>
                <a:gd name="T74" fmla="*/ 3 w 1342"/>
                <a:gd name="T75" fmla="*/ 2729 h 3438"/>
                <a:gd name="T76" fmla="*/ 17 w 1342"/>
                <a:gd name="T77" fmla="*/ 2471 h 3438"/>
                <a:gd name="T78" fmla="*/ 38 w 1342"/>
                <a:gd name="T79" fmla="*/ 2232 h 3438"/>
                <a:gd name="T80" fmla="*/ 94 w 1342"/>
                <a:gd name="T81" fmla="*/ 1990 h 3438"/>
                <a:gd name="T82" fmla="*/ 165 w 1342"/>
                <a:gd name="T83" fmla="*/ 1790 h 3438"/>
                <a:gd name="T84" fmla="*/ 191 w 1342"/>
                <a:gd name="T85" fmla="*/ 1643 h 3438"/>
                <a:gd name="T86" fmla="*/ 190 w 1342"/>
                <a:gd name="T87" fmla="*/ 1492 h 3438"/>
                <a:gd name="T88" fmla="*/ 159 w 1342"/>
                <a:gd name="T89" fmla="*/ 1351 h 3438"/>
                <a:gd name="T90" fmla="*/ 98 w 1342"/>
                <a:gd name="T91" fmla="*/ 1236 h 3438"/>
                <a:gd name="T92" fmla="*/ 38 w 1342"/>
                <a:gd name="T93" fmla="*/ 1116 h 3438"/>
                <a:gd name="T94" fmla="*/ 19 w 1342"/>
                <a:gd name="T95" fmla="*/ 982 h 3438"/>
                <a:gd name="T96" fmla="*/ 35 w 1342"/>
                <a:gd name="T97" fmla="*/ 775 h 3438"/>
                <a:gd name="T98" fmla="*/ 76 w 1342"/>
                <a:gd name="T99" fmla="*/ 609 h 3438"/>
                <a:gd name="T100" fmla="*/ 135 w 1342"/>
                <a:gd name="T101" fmla="*/ 479 h 3438"/>
                <a:gd name="T102" fmla="*/ 203 w 1342"/>
                <a:gd name="T103" fmla="*/ 382 h 3438"/>
                <a:gd name="T104" fmla="*/ 277 w 1342"/>
                <a:gd name="T105" fmla="*/ 312 h 3438"/>
                <a:gd name="T106" fmla="*/ 344 w 1342"/>
                <a:gd name="T107" fmla="*/ 266 h 3438"/>
                <a:gd name="T108" fmla="*/ 401 w 1342"/>
                <a:gd name="T109" fmla="*/ 239 h 3438"/>
                <a:gd name="T110" fmla="*/ 447 w 1342"/>
                <a:gd name="T111" fmla="*/ 220 h 3438"/>
                <a:gd name="T112" fmla="*/ 487 w 1342"/>
                <a:gd name="T113" fmla="*/ 165 h 3438"/>
                <a:gd name="T114" fmla="*/ 511 w 1342"/>
                <a:gd name="T115" fmla="*/ 67 h 3438"/>
                <a:gd name="T116" fmla="*/ 540 w 1342"/>
                <a:gd name="T117" fmla="*/ 16 h 3438"/>
                <a:gd name="T118" fmla="*/ 595 w 1342"/>
                <a:gd name="T119" fmla="*/ 0 h 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2" h="3438">
                  <a:moveTo>
                    <a:pt x="595" y="0"/>
                  </a:moveTo>
                  <a:lnTo>
                    <a:pt x="632" y="3"/>
                  </a:lnTo>
                  <a:lnTo>
                    <a:pt x="670" y="4"/>
                  </a:lnTo>
                  <a:lnTo>
                    <a:pt x="710" y="3"/>
                  </a:lnTo>
                  <a:lnTo>
                    <a:pt x="747" y="0"/>
                  </a:lnTo>
                  <a:lnTo>
                    <a:pt x="767" y="2"/>
                  </a:lnTo>
                  <a:lnTo>
                    <a:pt x="786" y="7"/>
                  </a:lnTo>
                  <a:lnTo>
                    <a:pt x="802" y="16"/>
                  </a:lnTo>
                  <a:lnTo>
                    <a:pt x="815" y="30"/>
                  </a:lnTo>
                  <a:lnTo>
                    <a:pt x="825" y="47"/>
                  </a:lnTo>
                  <a:lnTo>
                    <a:pt x="830" y="67"/>
                  </a:lnTo>
                  <a:lnTo>
                    <a:pt x="836" y="101"/>
                  </a:lnTo>
                  <a:lnTo>
                    <a:pt x="844" y="134"/>
                  </a:lnTo>
                  <a:lnTo>
                    <a:pt x="854" y="165"/>
                  </a:lnTo>
                  <a:lnTo>
                    <a:pt x="868" y="194"/>
                  </a:lnTo>
                  <a:lnTo>
                    <a:pt x="880" y="209"/>
                  </a:lnTo>
                  <a:lnTo>
                    <a:pt x="894" y="220"/>
                  </a:lnTo>
                  <a:lnTo>
                    <a:pt x="913" y="228"/>
                  </a:lnTo>
                  <a:lnTo>
                    <a:pt x="925" y="233"/>
                  </a:lnTo>
                  <a:lnTo>
                    <a:pt x="940" y="239"/>
                  </a:lnTo>
                  <a:lnTo>
                    <a:pt x="957" y="246"/>
                  </a:lnTo>
                  <a:lnTo>
                    <a:pt x="977" y="255"/>
                  </a:lnTo>
                  <a:lnTo>
                    <a:pt x="997" y="266"/>
                  </a:lnTo>
                  <a:lnTo>
                    <a:pt x="1019" y="279"/>
                  </a:lnTo>
                  <a:lnTo>
                    <a:pt x="1042" y="295"/>
                  </a:lnTo>
                  <a:lnTo>
                    <a:pt x="1066" y="312"/>
                  </a:lnTo>
                  <a:lnTo>
                    <a:pt x="1089" y="333"/>
                  </a:lnTo>
                  <a:lnTo>
                    <a:pt x="1114" y="356"/>
                  </a:lnTo>
                  <a:lnTo>
                    <a:pt x="1138" y="382"/>
                  </a:lnTo>
                  <a:lnTo>
                    <a:pt x="1161" y="411"/>
                  </a:lnTo>
                  <a:lnTo>
                    <a:pt x="1185" y="444"/>
                  </a:lnTo>
                  <a:lnTo>
                    <a:pt x="1207" y="479"/>
                  </a:lnTo>
                  <a:lnTo>
                    <a:pt x="1227" y="518"/>
                  </a:lnTo>
                  <a:lnTo>
                    <a:pt x="1248" y="562"/>
                  </a:lnTo>
                  <a:lnTo>
                    <a:pt x="1265" y="609"/>
                  </a:lnTo>
                  <a:lnTo>
                    <a:pt x="1281" y="660"/>
                  </a:lnTo>
                  <a:lnTo>
                    <a:pt x="1295" y="715"/>
                  </a:lnTo>
                  <a:lnTo>
                    <a:pt x="1306" y="775"/>
                  </a:lnTo>
                  <a:lnTo>
                    <a:pt x="1314" y="839"/>
                  </a:lnTo>
                  <a:lnTo>
                    <a:pt x="1320" y="909"/>
                  </a:lnTo>
                  <a:lnTo>
                    <a:pt x="1322" y="982"/>
                  </a:lnTo>
                  <a:lnTo>
                    <a:pt x="1320" y="1028"/>
                  </a:lnTo>
                  <a:lnTo>
                    <a:pt x="1314" y="1073"/>
                  </a:lnTo>
                  <a:lnTo>
                    <a:pt x="1304" y="1116"/>
                  </a:lnTo>
                  <a:lnTo>
                    <a:pt x="1288" y="1159"/>
                  </a:lnTo>
                  <a:lnTo>
                    <a:pt x="1268" y="1199"/>
                  </a:lnTo>
                  <a:lnTo>
                    <a:pt x="1243" y="1236"/>
                  </a:lnTo>
                  <a:lnTo>
                    <a:pt x="1220" y="1271"/>
                  </a:lnTo>
                  <a:lnTo>
                    <a:pt x="1200" y="1310"/>
                  </a:lnTo>
                  <a:lnTo>
                    <a:pt x="1183" y="1351"/>
                  </a:lnTo>
                  <a:lnTo>
                    <a:pt x="1170" y="1396"/>
                  </a:lnTo>
                  <a:lnTo>
                    <a:pt x="1160" y="1443"/>
                  </a:lnTo>
                  <a:lnTo>
                    <a:pt x="1153" y="1492"/>
                  </a:lnTo>
                  <a:lnTo>
                    <a:pt x="1148" y="1542"/>
                  </a:lnTo>
                  <a:lnTo>
                    <a:pt x="1148" y="1593"/>
                  </a:lnTo>
                  <a:lnTo>
                    <a:pt x="1151" y="1643"/>
                  </a:lnTo>
                  <a:lnTo>
                    <a:pt x="1156" y="1693"/>
                  </a:lnTo>
                  <a:lnTo>
                    <a:pt x="1165" y="1742"/>
                  </a:lnTo>
                  <a:lnTo>
                    <a:pt x="1178" y="1790"/>
                  </a:lnTo>
                  <a:lnTo>
                    <a:pt x="1193" y="1834"/>
                  </a:lnTo>
                  <a:lnTo>
                    <a:pt x="1222" y="1912"/>
                  </a:lnTo>
                  <a:lnTo>
                    <a:pt x="1248" y="1990"/>
                  </a:lnTo>
                  <a:lnTo>
                    <a:pt x="1271" y="2070"/>
                  </a:lnTo>
                  <a:lnTo>
                    <a:pt x="1290" y="2150"/>
                  </a:lnTo>
                  <a:lnTo>
                    <a:pt x="1304" y="2232"/>
                  </a:lnTo>
                  <a:lnTo>
                    <a:pt x="1314" y="2314"/>
                  </a:lnTo>
                  <a:lnTo>
                    <a:pt x="1320" y="2391"/>
                  </a:lnTo>
                  <a:lnTo>
                    <a:pt x="1326" y="2471"/>
                  </a:lnTo>
                  <a:lnTo>
                    <a:pt x="1330" y="2556"/>
                  </a:lnTo>
                  <a:lnTo>
                    <a:pt x="1335" y="2642"/>
                  </a:lnTo>
                  <a:lnTo>
                    <a:pt x="1338" y="2729"/>
                  </a:lnTo>
                  <a:lnTo>
                    <a:pt x="1341" y="2817"/>
                  </a:lnTo>
                  <a:lnTo>
                    <a:pt x="1342" y="2903"/>
                  </a:lnTo>
                  <a:lnTo>
                    <a:pt x="1341" y="2988"/>
                  </a:lnTo>
                  <a:lnTo>
                    <a:pt x="1338" y="3069"/>
                  </a:lnTo>
                  <a:lnTo>
                    <a:pt x="1335" y="3147"/>
                  </a:lnTo>
                  <a:lnTo>
                    <a:pt x="1328" y="3219"/>
                  </a:lnTo>
                  <a:lnTo>
                    <a:pt x="1324" y="3244"/>
                  </a:lnTo>
                  <a:lnTo>
                    <a:pt x="1313" y="3270"/>
                  </a:lnTo>
                  <a:lnTo>
                    <a:pt x="1294" y="3292"/>
                  </a:lnTo>
                  <a:lnTo>
                    <a:pt x="1268" y="3315"/>
                  </a:lnTo>
                  <a:lnTo>
                    <a:pt x="1235" y="3336"/>
                  </a:lnTo>
                  <a:lnTo>
                    <a:pt x="1194" y="3355"/>
                  </a:lnTo>
                  <a:lnTo>
                    <a:pt x="1147" y="3374"/>
                  </a:lnTo>
                  <a:lnTo>
                    <a:pt x="1093" y="3390"/>
                  </a:lnTo>
                  <a:lnTo>
                    <a:pt x="1033" y="3404"/>
                  </a:lnTo>
                  <a:lnTo>
                    <a:pt x="965" y="3416"/>
                  </a:lnTo>
                  <a:lnTo>
                    <a:pt x="892" y="3425"/>
                  </a:lnTo>
                  <a:lnTo>
                    <a:pt x="812" y="3432"/>
                  </a:lnTo>
                  <a:lnTo>
                    <a:pt x="726" y="3437"/>
                  </a:lnTo>
                  <a:lnTo>
                    <a:pt x="635" y="3438"/>
                  </a:lnTo>
                  <a:lnTo>
                    <a:pt x="555" y="3437"/>
                  </a:lnTo>
                  <a:lnTo>
                    <a:pt x="480" y="3433"/>
                  </a:lnTo>
                  <a:lnTo>
                    <a:pt x="413" y="3429"/>
                  </a:lnTo>
                  <a:lnTo>
                    <a:pt x="350" y="3421"/>
                  </a:lnTo>
                  <a:lnTo>
                    <a:pt x="294" y="3412"/>
                  </a:lnTo>
                  <a:lnTo>
                    <a:pt x="244" y="3400"/>
                  </a:lnTo>
                  <a:lnTo>
                    <a:pt x="198" y="3388"/>
                  </a:lnTo>
                  <a:lnTo>
                    <a:pt x="158" y="3374"/>
                  </a:lnTo>
                  <a:lnTo>
                    <a:pt x="123" y="3359"/>
                  </a:lnTo>
                  <a:lnTo>
                    <a:pt x="94" y="3342"/>
                  </a:lnTo>
                  <a:lnTo>
                    <a:pt x="68" y="3323"/>
                  </a:lnTo>
                  <a:lnTo>
                    <a:pt x="49" y="3304"/>
                  </a:lnTo>
                  <a:lnTo>
                    <a:pt x="33" y="3284"/>
                  </a:lnTo>
                  <a:lnTo>
                    <a:pt x="23" y="3263"/>
                  </a:lnTo>
                  <a:lnTo>
                    <a:pt x="16" y="3241"/>
                  </a:lnTo>
                  <a:lnTo>
                    <a:pt x="14" y="3219"/>
                  </a:lnTo>
                  <a:lnTo>
                    <a:pt x="8" y="3147"/>
                  </a:lnTo>
                  <a:lnTo>
                    <a:pt x="3" y="3069"/>
                  </a:lnTo>
                  <a:lnTo>
                    <a:pt x="1" y="2988"/>
                  </a:lnTo>
                  <a:lnTo>
                    <a:pt x="0" y="2905"/>
                  </a:lnTo>
                  <a:lnTo>
                    <a:pt x="0" y="2902"/>
                  </a:lnTo>
                  <a:lnTo>
                    <a:pt x="1" y="2817"/>
                  </a:lnTo>
                  <a:lnTo>
                    <a:pt x="3" y="2729"/>
                  </a:lnTo>
                  <a:lnTo>
                    <a:pt x="7" y="2642"/>
                  </a:lnTo>
                  <a:lnTo>
                    <a:pt x="11" y="2556"/>
                  </a:lnTo>
                  <a:lnTo>
                    <a:pt x="17" y="2471"/>
                  </a:lnTo>
                  <a:lnTo>
                    <a:pt x="22" y="2391"/>
                  </a:lnTo>
                  <a:lnTo>
                    <a:pt x="28" y="2314"/>
                  </a:lnTo>
                  <a:lnTo>
                    <a:pt x="38" y="2232"/>
                  </a:lnTo>
                  <a:lnTo>
                    <a:pt x="52" y="2150"/>
                  </a:lnTo>
                  <a:lnTo>
                    <a:pt x="71" y="2070"/>
                  </a:lnTo>
                  <a:lnTo>
                    <a:pt x="94" y="1990"/>
                  </a:lnTo>
                  <a:lnTo>
                    <a:pt x="120" y="1912"/>
                  </a:lnTo>
                  <a:lnTo>
                    <a:pt x="149" y="1834"/>
                  </a:lnTo>
                  <a:lnTo>
                    <a:pt x="165" y="1790"/>
                  </a:lnTo>
                  <a:lnTo>
                    <a:pt x="176" y="1742"/>
                  </a:lnTo>
                  <a:lnTo>
                    <a:pt x="185" y="1693"/>
                  </a:lnTo>
                  <a:lnTo>
                    <a:pt x="191" y="1643"/>
                  </a:lnTo>
                  <a:lnTo>
                    <a:pt x="194" y="1593"/>
                  </a:lnTo>
                  <a:lnTo>
                    <a:pt x="193" y="1542"/>
                  </a:lnTo>
                  <a:lnTo>
                    <a:pt x="190" y="1492"/>
                  </a:lnTo>
                  <a:lnTo>
                    <a:pt x="183" y="1443"/>
                  </a:lnTo>
                  <a:lnTo>
                    <a:pt x="173" y="1396"/>
                  </a:lnTo>
                  <a:lnTo>
                    <a:pt x="159" y="1351"/>
                  </a:lnTo>
                  <a:lnTo>
                    <a:pt x="142" y="1310"/>
                  </a:lnTo>
                  <a:lnTo>
                    <a:pt x="122" y="1271"/>
                  </a:lnTo>
                  <a:lnTo>
                    <a:pt x="98" y="1236"/>
                  </a:lnTo>
                  <a:lnTo>
                    <a:pt x="73" y="1199"/>
                  </a:lnTo>
                  <a:lnTo>
                    <a:pt x="54" y="1159"/>
                  </a:lnTo>
                  <a:lnTo>
                    <a:pt x="38" y="1116"/>
                  </a:lnTo>
                  <a:lnTo>
                    <a:pt x="27" y="1073"/>
                  </a:lnTo>
                  <a:lnTo>
                    <a:pt x="22" y="1028"/>
                  </a:lnTo>
                  <a:lnTo>
                    <a:pt x="19" y="982"/>
                  </a:lnTo>
                  <a:lnTo>
                    <a:pt x="22" y="909"/>
                  </a:lnTo>
                  <a:lnTo>
                    <a:pt x="27" y="839"/>
                  </a:lnTo>
                  <a:lnTo>
                    <a:pt x="35" y="775"/>
                  </a:lnTo>
                  <a:lnTo>
                    <a:pt x="47" y="715"/>
                  </a:lnTo>
                  <a:lnTo>
                    <a:pt x="60" y="660"/>
                  </a:lnTo>
                  <a:lnTo>
                    <a:pt x="76" y="609"/>
                  </a:lnTo>
                  <a:lnTo>
                    <a:pt x="95" y="562"/>
                  </a:lnTo>
                  <a:lnTo>
                    <a:pt x="114" y="518"/>
                  </a:lnTo>
                  <a:lnTo>
                    <a:pt x="135" y="479"/>
                  </a:lnTo>
                  <a:lnTo>
                    <a:pt x="158" y="444"/>
                  </a:lnTo>
                  <a:lnTo>
                    <a:pt x="181" y="411"/>
                  </a:lnTo>
                  <a:lnTo>
                    <a:pt x="203" y="382"/>
                  </a:lnTo>
                  <a:lnTo>
                    <a:pt x="229" y="356"/>
                  </a:lnTo>
                  <a:lnTo>
                    <a:pt x="253" y="333"/>
                  </a:lnTo>
                  <a:lnTo>
                    <a:pt x="277" y="312"/>
                  </a:lnTo>
                  <a:lnTo>
                    <a:pt x="300" y="295"/>
                  </a:lnTo>
                  <a:lnTo>
                    <a:pt x="322" y="279"/>
                  </a:lnTo>
                  <a:lnTo>
                    <a:pt x="344" y="266"/>
                  </a:lnTo>
                  <a:lnTo>
                    <a:pt x="365" y="255"/>
                  </a:lnTo>
                  <a:lnTo>
                    <a:pt x="384" y="246"/>
                  </a:lnTo>
                  <a:lnTo>
                    <a:pt x="401" y="239"/>
                  </a:lnTo>
                  <a:lnTo>
                    <a:pt x="416" y="233"/>
                  </a:lnTo>
                  <a:lnTo>
                    <a:pt x="429" y="228"/>
                  </a:lnTo>
                  <a:lnTo>
                    <a:pt x="447" y="220"/>
                  </a:lnTo>
                  <a:lnTo>
                    <a:pt x="462" y="209"/>
                  </a:lnTo>
                  <a:lnTo>
                    <a:pt x="473" y="194"/>
                  </a:lnTo>
                  <a:lnTo>
                    <a:pt x="487" y="165"/>
                  </a:lnTo>
                  <a:lnTo>
                    <a:pt x="497" y="134"/>
                  </a:lnTo>
                  <a:lnTo>
                    <a:pt x="505" y="101"/>
                  </a:lnTo>
                  <a:lnTo>
                    <a:pt x="511" y="67"/>
                  </a:lnTo>
                  <a:lnTo>
                    <a:pt x="517" y="47"/>
                  </a:lnTo>
                  <a:lnTo>
                    <a:pt x="526" y="30"/>
                  </a:lnTo>
                  <a:lnTo>
                    <a:pt x="540" y="16"/>
                  </a:lnTo>
                  <a:lnTo>
                    <a:pt x="556" y="7"/>
                  </a:lnTo>
                  <a:lnTo>
                    <a:pt x="574" y="2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DAE7E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55"/>
            <p:cNvSpPr>
              <a:spLocks/>
            </p:cNvSpPr>
            <p:nvPr/>
          </p:nvSpPr>
          <p:spPr bwMode="auto">
            <a:xfrm>
              <a:off x="4874" y="2076"/>
              <a:ext cx="260" cy="293"/>
            </a:xfrm>
            <a:custGeom>
              <a:avLst/>
              <a:gdLst>
                <a:gd name="T0" fmla="*/ 67 w 1303"/>
                <a:gd name="T1" fmla="*/ 17 h 1462"/>
                <a:gd name="T2" fmla="*/ 213 w 1303"/>
                <a:gd name="T3" fmla="*/ 43 h 1462"/>
                <a:gd name="T4" fmla="*/ 378 w 1303"/>
                <a:gd name="T5" fmla="*/ 62 h 1462"/>
                <a:gd name="T6" fmla="*/ 557 w 1303"/>
                <a:gd name="T7" fmla="*/ 73 h 1462"/>
                <a:gd name="T8" fmla="*/ 746 w 1303"/>
                <a:gd name="T9" fmla="*/ 73 h 1462"/>
                <a:gd name="T10" fmla="*/ 926 w 1303"/>
                <a:gd name="T11" fmla="*/ 62 h 1462"/>
                <a:gd name="T12" fmla="*/ 1090 w 1303"/>
                <a:gd name="T13" fmla="*/ 43 h 1462"/>
                <a:gd name="T14" fmla="*/ 1237 w 1303"/>
                <a:gd name="T15" fmla="*/ 17 h 1462"/>
                <a:gd name="T16" fmla="*/ 1303 w 1303"/>
                <a:gd name="T17" fmla="*/ 14 h 1462"/>
                <a:gd name="T18" fmla="*/ 1301 w 1303"/>
                <a:gd name="T19" fmla="*/ 75 h 1462"/>
                <a:gd name="T20" fmla="*/ 1285 w 1303"/>
                <a:gd name="T21" fmla="*/ 163 h 1462"/>
                <a:gd name="T22" fmla="*/ 1249 w 1303"/>
                <a:gd name="T23" fmla="*/ 246 h 1462"/>
                <a:gd name="T24" fmla="*/ 1201 w 1303"/>
                <a:gd name="T25" fmla="*/ 318 h 1462"/>
                <a:gd name="T26" fmla="*/ 1164 w 1303"/>
                <a:gd name="T27" fmla="*/ 398 h 1462"/>
                <a:gd name="T28" fmla="*/ 1141 w 1303"/>
                <a:gd name="T29" fmla="*/ 490 h 1462"/>
                <a:gd name="T30" fmla="*/ 1129 w 1303"/>
                <a:gd name="T31" fmla="*/ 589 h 1462"/>
                <a:gd name="T32" fmla="*/ 1132 w 1303"/>
                <a:gd name="T33" fmla="*/ 690 h 1462"/>
                <a:gd name="T34" fmla="*/ 1146 w 1303"/>
                <a:gd name="T35" fmla="*/ 789 h 1462"/>
                <a:gd name="T36" fmla="*/ 1174 w 1303"/>
                <a:gd name="T37" fmla="*/ 881 h 1462"/>
                <a:gd name="T38" fmla="*/ 1229 w 1303"/>
                <a:gd name="T39" fmla="*/ 1037 h 1462"/>
                <a:gd name="T40" fmla="*/ 1271 w 1303"/>
                <a:gd name="T41" fmla="*/ 1197 h 1462"/>
                <a:gd name="T42" fmla="*/ 1295 w 1303"/>
                <a:gd name="T43" fmla="*/ 1361 h 1462"/>
                <a:gd name="T44" fmla="*/ 1232 w 1303"/>
                <a:gd name="T45" fmla="*/ 1406 h 1462"/>
                <a:gd name="T46" fmla="*/ 1087 w 1303"/>
                <a:gd name="T47" fmla="*/ 1432 h 1462"/>
                <a:gd name="T48" fmla="*/ 923 w 1303"/>
                <a:gd name="T49" fmla="*/ 1451 h 1462"/>
                <a:gd name="T50" fmla="*/ 745 w 1303"/>
                <a:gd name="T51" fmla="*/ 1461 h 1462"/>
                <a:gd name="T52" fmla="*/ 559 w 1303"/>
                <a:gd name="T53" fmla="*/ 1461 h 1462"/>
                <a:gd name="T54" fmla="*/ 380 w 1303"/>
                <a:gd name="T55" fmla="*/ 1451 h 1462"/>
                <a:gd name="T56" fmla="*/ 216 w 1303"/>
                <a:gd name="T57" fmla="*/ 1432 h 1462"/>
                <a:gd name="T58" fmla="*/ 71 w 1303"/>
                <a:gd name="T59" fmla="*/ 1406 h 1462"/>
                <a:gd name="T60" fmla="*/ 9 w 1303"/>
                <a:gd name="T61" fmla="*/ 1361 h 1462"/>
                <a:gd name="T62" fmla="*/ 33 w 1303"/>
                <a:gd name="T63" fmla="*/ 1197 h 1462"/>
                <a:gd name="T64" fmla="*/ 75 w 1303"/>
                <a:gd name="T65" fmla="*/ 1037 h 1462"/>
                <a:gd name="T66" fmla="*/ 130 w 1303"/>
                <a:gd name="T67" fmla="*/ 881 h 1462"/>
                <a:gd name="T68" fmla="*/ 157 w 1303"/>
                <a:gd name="T69" fmla="*/ 789 h 1462"/>
                <a:gd name="T70" fmla="*/ 172 w 1303"/>
                <a:gd name="T71" fmla="*/ 690 h 1462"/>
                <a:gd name="T72" fmla="*/ 174 w 1303"/>
                <a:gd name="T73" fmla="*/ 589 h 1462"/>
                <a:gd name="T74" fmla="*/ 164 w 1303"/>
                <a:gd name="T75" fmla="*/ 490 h 1462"/>
                <a:gd name="T76" fmla="*/ 140 w 1303"/>
                <a:gd name="T77" fmla="*/ 398 h 1462"/>
                <a:gd name="T78" fmla="*/ 103 w 1303"/>
                <a:gd name="T79" fmla="*/ 318 h 1462"/>
                <a:gd name="T80" fmla="*/ 54 w 1303"/>
                <a:gd name="T81" fmla="*/ 246 h 1462"/>
                <a:gd name="T82" fmla="*/ 19 w 1303"/>
                <a:gd name="T83" fmla="*/ 163 h 1462"/>
                <a:gd name="T84" fmla="*/ 3 w 1303"/>
                <a:gd name="T85" fmla="*/ 75 h 1462"/>
                <a:gd name="T86" fmla="*/ 1 w 1303"/>
                <a:gd name="T87" fmla="*/ 14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03" h="1462">
                  <a:moveTo>
                    <a:pt x="1" y="0"/>
                  </a:moveTo>
                  <a:lnTo>
                    <a:pt x="67" y="17"/>
                  </a:lnTo>
                  <a:lnTo>
                    <a:pt x="138" y="30"/>
                  </a:lnTo>
                  <a:lnTo>
                    <a:pt x="213" y="43"/>
                  </a:lnTo>
                  <a:lnTo>
                    <a:pt x="293" y="54"/>
                  </a:lnTo>
                  <a:lnTo>
                    <a:pt x="378" y="62"/>
                  </a:lnTo>
                  <a:lnTo>
                    <a:pt x="466" y="68"/>
                  </a:lnTo>
                  <a:lnTo>
                    <a:pt x="557" y="73"/>
                  </a:lnTo>
                  <a:lnTo>
                    <a:pt x="651" y="74"/>
                  </a:lnTo>
                  <a:lnTo>
                    <a:pt x="746" y="73"/>
                  </a:lnTo>
                  <a:lnTo>
                    <a:pt x="838" y="68"/>
                  </a:lnTo>
                  <a:lnTo>
                    <a:pt x="926" y="62"/>
                  </a:lnTo>
                  <a:lnTo>
                    <a:pt x="1010" y="54"/>
                  </a:lnTo>
                  <a:lnTo>
                    <a:pt x="1090" y="43"/>
                  </a:lnTo>
                  <a:lnTo>
                    <a:pt x="1166" y="30"/>
                  </a:lnTo>
                  <a:lnTo>
                    <a:pt x="1237" y="17"/>
                  </a:lnTo>
                  <a:lnTo>
                    <a:pt x="1302" y="0"/>
                  </a:lnTo>
                  <a:lnTo>
                    <a:pt x="1303" y="14"/>
                  </a:lnTo>
                  <a:lnTo>
                    <a:pt x="1303" y="29"/>
                  </a:lnTo>
                  <a:lnTo>
                    <a:pt x="1301" y="75"/>
                  </a:lnTo>
                  <a:lnTo>
                    <a:pt x="1295" y="120"/>
                  </a:lnTo>
                  <a:lnTo>
                    <a:pt x="1285" y="163"/>
                  </a:lnTo>
                  <a:lnTo>
                    <a:pt x="1269" y="206"/>
                  </a:lnTo>
                  <a:lnTo>
                    <a:pt x="1249" y="246"/>
                  </a:lnTo>
                  <a:lnTo>
                    <a:pt x="1224" y="283"/>
                  </a:lnTo>
                  <a:lnTo>
                    <a:pt x="1201" y="318"/>
                  </a:lnTo>
                  <a:lnTo>
                    <a:pt x="1181" y="357"/>
                  </a:lnTo>
                  <a:lnTo>
                    <a:pt x="1164" y="398"/>
                  </a:lnTo>
                  <a:lnTo>
                    <a:pt x="1151" y="443"/>
                  </a:lnTo>
                  <a:lnTo>
                    <a:pt x="1141" y="490"/>
                  </a:lnTo>
                  <a:lnTo>
                    <a:pt x="1133" y="539"/>
                  </a:lnTo>
                  <a:lnTo>
                    <a:pt x="1129" y="589"/>
                  </a:lnTo>
                  <a:lnTo>
                    <a:pt x="1129" y="640"/>
                  </a:lnTo>
                  <a:lnTo>
                    <a:pt x="1132" y="690"/>
                  </a:lnTo>
                  <a:lnTo>
                    <a:pt x="1137" y="740"/>
                  </a:lnTo>
                  <a:lnTo>
                    <a:pt x="1146" y="789"/>
                  </a:lnTo>
                  <a:lnTo>
                    <a:pt x="1159" y="837"/>
                  </a:lnTo>
                  <a:lnTo>
                    <a:pt x="1174" y="881"/>
                  </a:lnTo>
                  <a:lnTo>
                    <a:pt x="1203" y="959"/>
                  </a:lnTo>
                  <a:lnTo>
                    <a:pt x="1229" y="1037"/>
                  </a:lnTo>
                  <a:lnTo>
                    <a:pt x="1252" y="1117"/>
                  </a:lnTo>
                  <a:lnTo>
                    <a:pt x="1271" y="1197"/>
                  </a:lnTo>
                  <a:lnTo>
                    <a:pt x="1285" y="1279"/>
                  </a:lnTo>
                  <a:lnTo>
                    <a:pt x="1295" y="1361"/>
                  </a:lnTo>
                  <a:lnTo>
                    <a:pt x="1296" y="1390"/>
                  </a:lnTo>
                  <a:lnTo>
                    <a:pt x="1232" y="1406"/>
                  </a:lnTo>
                  <a:lnTo>
                    <a:pt x="1161" y="1420"/>
                  </a:lnTo>
                  <a:lnTo>
                    <a:pt x="1087" y="1432"/>
                  </a:lnTo>
                  <a:lnTo>
                    <a:pt x="1007" y="1443"/>
                  </a:lnTo>
                  <a:lnTo>
                    <a:pt x="923" y="1451"/>
                  </a:lnTo>
                  <a:lnTo>
                    <a:pt x="835" y="1457"/>
                  </a:lnTo>
                  <a:lnTo>
                    <a:pt x="745" y="1461"/>
                  </a:lnTo>
                  <a:lnTo>
                    <a:pt x="651" y="1462"/>
                  </a:lnTo>
                  <a:lnTo>
                    <a:pt x="559" y="1461"/>
                  </a:lnTo>
                  <a:lnTo>
                    <a:pt x="468" y="1457"/>
                  </a:lnTo>
                  <a:lnTo>
                    <a:pt x="380" y="1451"/>
                  </a:lnTo>
                  <a:lnTo>
                    <a:pt x="297" y="1443"/>
                  </a:lnTo>
                  <a:lnTo>
                    <a:pt x="216" y="1432"/>
                  </a:lnTo>
                  <a:lnTo>
                    <a:pt x="142" y="1420"/>
                  </a:lnTo>
                  <a:lnTo>
                    <a:pt x="71" y="1406"/>
                  </a:lnTo>
                  <a:lnTo>
                    <a:pt x="7" y="1390"/>
                  </a:lnTo>
                  <a:lnTo>
                    <a:pt x="9" y="1361"/>
                  </a:lnTo>
                  <a:lnTo>
                    <a:pt x="19" y="1279"/>
                  </a:lnTo>
                  <a:lnTo>
                    <a:pt x="33" y="1197"/>
                  </a:lnTo>
                  <a:lnTo>
                    <a:pt x="52" y="1117"/>
                  </a:lnTo>
                  <a:lnTo>
                    <a:pt x="75" y="1037"/>
                  </a:lnTo>
                  <a:lnTo>
                    <a:pt x="101" y="959"/>
                  </a:lnTo>
                  <a:lnTo>
                    <a:pt x="130" y="881"/>
                  </a:lnTo>
                  <a:lnTo>
                    <a:pt x="146" y="837"/>
                  </a:lnTo>
                  <a:lnTo>
                    <a:pt x="157" y="789"/>
                  </a:lnTo>
                  <a:lnTo>
                    <a:pt x="166" y="740"/>
                  </a:lnTo>
                  <a:lnTo>
                    <a:pt x="172" y="690"/>
                  </a:lnTo>
                  <a:lnTo>
                    <a:pt x="175" y="640"/>
                  </a:lnTo>
                  <a:lnTo>
                    <a:pt x="174" y="589"/>
                  </a:lnTo>
                  <a:lnTo>
                    <a:pt x="171" y="539"/>
                  </a:lnTo>
                  <a:lnTo>
                    <a:pt x="164" y="490"/>
                  </a:lnTo>
                  <a:lnTo>
                    <a:pt x="154" y="443"/>
                  </a:lnTo>
                  <a:lnTo>
                    <a:pt x="140" y="398"/>
                  </a:lnTo>
                  <a:lnTo>
                    <a:pt x="123" y="357"/>
                  </a:lnTo>
                  <a:lnTo>
                    <a:pt x="103" y="318"/>
                  </a:lnTo>
                  <a:lnTo>
                    <a:pt x="79" y="283"/>
                  </a:lnTo>
                  <a:lnTo>
                    <a:pt x="54" y="246"/>
                  </a:lnTo>
                  <a:lnTo>
                    <a:pt x="35" y="206"/>
                  </a:lnTo>
                  <a:lnTo>
                    <a:pt x="19" y="163"/>
                  </a:lnTo>
                  <a:lnTo>
                    <a:pt x="8" y="120"/>
                  </a:lnTo>
                  <a:lnTo>
                    <a:pt x="3" y="75"/>
                  </a:lnTo>
                  <a:lnTo>
                    <a:pt x="0" y="29"/>
                  </a:lnTo>
                  <a:lnTo>
                    <a:pt x="1" y="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DABE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b="1" dirty="0" smtClean="0">
                  <a:solidFill>
                    <a:schemeClr val="bg1"/>
                  </a:solidFill>
                </a:rPr>
                <a:t>1L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 56"/>
            <p:cNvSpPr>
              <a:spLocks/>
            </p:cNvSpPr>
            <p:nvPr/>
          </p:nvSpPr>
          <p:spPr bwMode="auto">
            <a:xfrm>
              <a:off x="4911" y="2458"/>
              <a:ext cx="84" cy="69"/>
            </a:xfrm>
            <a:custGeom>
              <a:avLst/>
              <a:gdLst>
                <a:gd name="T0" fmla="*/ 63 w 417"/>
                <a:gd name="T1" fmla="*/ 0 h 345"/>
                <a:gd name="T2" fmla="*/ 82 w 417"/>
                <a:gd name="T3" fmla="*/ 4 h 345"/>
                <a:gd name="T4" fmla="*/ 99 w 417"/>
                <a:gd name="T5" fmla="*/ 12 h 345"/>
                <a:gd name="T6" fmla="*/ 113 w 417"/>
                <a:gd name="T7" fmla="*/ 25 h 345"/>
                <a:gd name="T8" fmla="*/ 122 w 417"/>
                <a:gd name="T9" fmla="*/ 42 h 345"/>
                <a:gd name="T10" fmla="*/ 126 w 417"/>
                <a:gd name="T11" fmla="*/ 63 h 345"/>
                <a:gd name="T12" fmla="*/ 125 w 417"/>
                <a:gd name="T13" fmla="*/ 142 h 345"/>
                <a:gd name="T14" fmla="*/ 126 w 417"/>
                <a:gd name="T15" fmla="*/ 144 h 345"/>
                <a:gd name="T16" fmla="*/ 127 w 417"/>
                <a:gd name="T17" fmla="*/ 152 h 345"/>
                <a:gd name="T18" fmla="*/ 133 w 417"/>
                <a:gd name="T19" fmla="*/ 162 h 345"/>
                <a:gd name="T20" fmla="*/ 142 w 417"/>
                <a:gd name="T21" fmla="*/ 174 h 345"/>
                <a:gd name="T22" fmla="*/ 150 w 417"/>
                <a:gd name="T23" fmla="*/ 180 h 345"/>
                <a:gd name="T24" fmla="*/ 160 w 417"/>
                <a:gd name="T25" fmla="*/ 188 h 345"/>
                <a:gd name="T26" fmla="*/ 174 w 417"/>
                <a:gd name="T27" fmla="*/ 195 h 345"/>
                <a:gd name="T28" fmla="*/ 192 w 417"/>
                <a:gd name="T29" fmla="*/ 202 h 345"/>
                <a:gd name="T30" fmla="*/ 214 w 417"/>
                <a:gd name="T31" fmla="*/ 209 h 345"/>
                <a:gd name="T32" fmla="*/ 240 w 417"/>
                <a:gd name="T33" fmla="*/ 213 h 345"/>
                <a:gd name="T34" fmla="*/ 272 w 417"/>
                <a:gd name="T35" fmla="*/ 218 h 345"/>
                <a:gd name="T36" fmla="*/ 309 w 417"/>
                <a:gd name="T37" fmla="*/ 219 h 345"/>
                <a:gd name="T38" fmla="*/ 352 w 417"/>
                <a:gd name="T39" fmla="*/ 219 h 345"/>
                <a:gd name="T40" fmla="*/ 372 w 417"/>
                <a:gd name="T41" fmla="*/ 220 h 345"/>
                <a:gd name="T42" fmla="*/ 390 w 417"/>
                <a:gd name="T43" fmla="*/ 229 h 345"/>
                <a:gd name="T44" fmla="*/ 404 w 417"/>
                <a:gd name="T45" fmla="*/ 242 h 345"/>
                <a:gd name="T46" fmla="*/ 414 w 417"/>
                <a:gd name="T47" fmla="*/ 259 h 345"/>
                <a:gd name="T48" fmla="*/ 417 w 417"/>
                <a:gd name="T49" fmla="*/ 278 h 345"/>
                <a:gd name="T50" fmla="*/ 415 w 417"/>
                <a:gd name="T51" fmla="*/ 299 h 345"/>
                <a:gd name="T52" fmla="*/ 407 w 417"/>
                <a:gd name="T53" fmla="*/ 316 h 345"/>
                <a:gd name="T54" fmla="*/ 393 w 417"/>
                <a:gd name="T55" fmla="*/ 331 h 345"/>
                <a:gd name="T56" fmla="*/ 376 w 417"/>
                <a:gd name="T57" fmla="*/ 340 h 345"/>
                <a:gd name="T58" fmla="*/ 357 w 417"/>
                <a:gd name="T59" fmla="*/ 345 h 345"/>
                <a:gd name="T60" fmla="*/ 321 w 417"/>
                <a:gd name="T61" fmla="*/ 345 h 345"/>
                <a:gd name="T62" fmla="*/ 269 w 417"/>
                <a:gd name="T63" fmla="*/ 344 h 345"/>
                <a:gd name="T64" fmla="*/ 221 w 417"/>
                <a:gd name="T65" fmla="*/ 338 h 345"/>
                <a:gd name="T66" fmla="*/ 177 w 417"/>
                <a:gd name="T67" fmla="*/ 329 h 345"/>
                <a:gd name="T68" fmla="*/ 137 w 417"/>
                <a:gd name="T69" fmla="*/ 316 h 345"/>
                <a:gd name="T70" fmla="*/ 103 w 417"/>
                <a:gd name="T71" fmla="*/ 300 h 345"/>
                <a:gd name="T72" fmla="*/ 73 w 417"/>
                <a:gd name="T73" fmla="*/ 281 h 345"/>
                <a:gd name="T74" fmla="*/ 47 w 417"/>
                <a:gd name="T75" fmla="*/ 257 h 345"/>
                <a:gd name="T76" fmla="*/ 27 w 417"/>
                <a:gd name="T77" fmla="*/ 231 h 345"/>
                <a:gd name="T78" fmla="*/ 14 w 417"/>
                <a:gd name="T79" fmla="*/ 206 h 345"/>
                <a:gd name="T80" fmla="*/ 6 w 417"/>
                <a:gd name="T81" fmla="*/ 183 h 345"/>
                <a:gd name="T82" fmla="*/ 1 w 417"/>
                <a:gd name="T83" fmla="*/ 162 h 345"/>
                <a:gd name="T84" fmla="*/ 0 w 417"/>
                <a:gd name="T85" fmla="*/ 146 h 345"/>
                <a:gd name="T86" fmla="*/ 0 w 417"/>
                <a:gd name="T87" fmla="*/ 133 h 345"/>
                <a:gd name="T88" fmla="*/ 0 w 417"/>
                <a:gd name="T89" fmla="*/ 63 h 345"/>
                <a:gd name="T90" fmla="*/ 3 w 417"/>
                <a:gd name="T91" fmla="*/ 42 h 345"/>
                <a:gd name="T92" fmla="*/ 11 w 417"/>
                <a:gd name="T93" fmla="*/ 25 h 345"/>
                <a:gd name="T94" fmla="*/ 25 w 417"/>
                <a:gd name="T95" fmla="*/ 12 h 345"/>
                <a:gd name="T96" fmla="*/ 42 w 417"/>
                <a:gd name="T97" fmla="*/ 4 h 345"/>
                <a:gd name="T98" fmla="*/ 63 w 417"/>
                <a:gd name="T9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7" h="345">
                  <a:moveTo>
                    <a:pt x="63" y="0"/>
                  </a:moveTo>
                  <a:lnTo>
                    <a:pt x="82" y="4"/>
                  </a:lnTo>
                  <a:lnTo>
                    <a:pt x="99" y="12"/>
                  </a:lnTo>
                  <a:lnTo>
                    <a:pt x="113" y="25"/>
                  </a:lnTo>
                  <a:lnTo>
                    <a:pt x="122" y="42"/>
                  </a:lnTo>
                  <a:lnTo>
                    <a:pt x="126" y="63"/>
                  </a:lnTo>
                  <a:lnTo>
                    <a:pt x="125" y="142"/>
                  </a:lnTo>
                  <a:lnTo>
                    <a:pt x="126" y="144"/>
                  </a:lnTo>
                  <a:lnTo>
                    <a:pt x="127" y="152"/>
                  </a:lnTo>
                  <a:lnTo>
                    <a:pt x="133" y="162"/>
                  </a:lnTo>
                  <a:lnTo>
                    <a:pt x="142" y="174"/>
                  </a:lnTo>
                  <a:lnTo>
                    <a:pt x="150" y="180"/>
                  </a:lnTo>
                  <a:lnTo>
                    <a:pt x="160" y="188"/>
                  </a:lnTo>
                  <a:lnTo>
                    <a:pt x="174" y="195"/>
                  </a:lnTo>
                  <a:lnTo>
                    <a:pt x="192" y="202"/>
                  </a:lnTo>
                  <a:lnTo>
                    <a:pt x="214" y="209"/>
                  </a:lnTo>
                  <a:lnTo>
                    <a:pt x="240" y="213"/>
                  </a:lnTo>
                  <a:lnTo>
                    <a:pt x="272" y="218"/>
                  </a:lnTo>
                  <a:lnTo>
                    <a:pt x="309" y="219"/>
                  </a:lnTo>
                  <a:lnTo>
                    <a:pt x="352" y="219"/>
                  </a:lnTo>
                  <a:lnTo>
                    <a:pt x="372" y="220"/>
                  </a:lnTo>
                  <a:lnTo>
                    <a:pt x="390" y="229"/>
                  </a:lnTo>
                  <a:lnTo>
                    <a:pt x="404" y="242"/>
                  </a:lnTo>
                  <a:lnTo>
                    <a:pt x="414" y="259"/>
                  </a:lnTo>
                  <a:lnTo>
                    <a:pt x="417" y="278"/>
                  </a:lnTo>
                  <a:lnTo>
                    <a:pt x="415" y="299"/>
                  </a:lnTo>
                  <a:lnTo>
                    <a:pt x="407" y="316"/>
                  </a:lnTo>
                  <a:lnTo>
                    <a:pt x="393" y="331"/>
                  </a:lnTo>
                  <a:lnTo>
                    <a:pt x="376" y="340"/>
                  </a:lnTo>
                  <a:lnTo>
                    <a:pt x="357" y="345"/>
                  </a:lnTo>
                  <a:lnTo>
                    <a:pt x="321" y="345"/>
                  </a:lnTo>
                  <a:lnTo>
                    <a:pt x="269" y="344"/>
                  </a:lnTo>
                  <a:lnTo>
                    <a:pt x="221" y="338"/>
                  </a:lnTo>
                  <a:lnTo>
                    <a:pt x="177" y="329"/>
                  </a:lnTo>
                  <a:lnTo>
                    <a:pt x="137" y="316"/>
                  </a:lnTo>
                  <a:lnTo>
                    <a:pt x="103" y="300"/>
                  </a:lnTo>
                  <a:lnTo>
                    <a:pt x="73" y="281"/>
                  </a:lnTo>
                  <a:lnTo>
                    <a:pt x="47" y="257"/>
                  </a:lnTo>
                  <a:lnTo>
                    <a:pt x="27" y="231"/>
                  </a:lnTo>
                  <a:lnTo>
                    <a:pt x="14" y="206"/>
                  </a:lnTo>
                  <a:lnTo>
                    <a:pt x="6" y="183"/>
                  </a:lnTo>
                  <a:lnTo>
                    <a:pt x="1" y="162"/>
                  </a:lnTo>
                  <a:lnTo>
                    <a:pt x="0" y="146"/>
                  </a:lnTo>
                  <a:lnTo>
                    <a:pt x="0" y="133"/>
                  </a:lnTo>
                  <a:lnTo>
                    <a:pt x="0" y="63"/>
                  </a:lnTo>
                  <a:lnTo>
                    <a:pt x="3" y="42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2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57"/>
            <p:cNvSpPr>
              <a:spLocks/>
            </p:cNvSpPr>
            <p:nvPr/>
          </p:nvSpPr>
          <p:spPr bwMode="auto">
            <a:xfrm>
              <a:off x="4911" y="2400"/>
              <a:ext cx="25" cy="40"/>
            </a:xfrm>
            <a:custGeom>
              <a:avLst/>
              <a:gdLst>
                <a:gd name="T0" fmla="*/ 63 w 126"/>
                <a:gd name="T1" fmla="*/ 0 h 199"/>
                <a:gd name="T2" fmla="*/ 82 w 126"/>
                <a:gd name="T3" fmla="*/ 3 h 199"/>
                <a:gd name="T4" fmla="*/ 99 w 126"/>
                <a:gd name="T5" fmla="*/ 12 h 199"/>
                <a:gd name="T6" fmla="*/ 113 w 126"/>
                <a:gd name="T7" fmla="*/ 25 h 199"/>
                <a:gd name="T8" fmla="*/ 122 w 126"/>
                <a:gd name="T9" fmla="*/ 43 h 199"/>
                <a:gd name="T10" fmla="*/ 126 w 126"/>
                <a:gd name="T11" fmla="*/ 63 h 199"/>
                <a:gd name="T12" fmla="*/ 126 w 126"/>
                <a:gd name="T13" fmla="*/ 136 h 199"/>
                <a:gd name="T14" fmla="*/ 122 w 126"/>
                <a:gd name="T15" fmla="*/ 157 h 199"/>
                <a:gd name="T16" fmla="*/ 113 w 126"/>
                <a:gd name="T17" fmla="*/ 174 h 199"/>
                <a:gd name="T18" fmla="*/ 99 w 126"/>
                <a:gd name="T19" fmla="*/ 188 h 199"/>
                <a:gd name="T20" fmla="*/ 82 w 126"/>
                <a:gd name="T21" fmla="*/ 196 h 199"/>
                <a:gd name="T22" fmla="*/ 63 w 126"/>
                <a:gd name="T23" fmla="*/ 199 h 199"/>
                <a:gd name="T24" fmla="*/ 42 w 126"/>
                <a:gd name="T25" fmla="*/ 196 h 199"/>
                <a:gd name="T26" fmla="*/ 25 w 126"/>
                <a:gd name="T27" fmla="*/ 188 h 199"/>
                <a:gd name="T28" fmla="*/ 11 w 126"/>
                <a:gd name="T29" fmla="*/ 174 h 199"/>
                <a:gd name="T30" fmla="*/ 3 w 126"/>
                <a:gd name="T31" fmla="*/ 157 h 199"/>
                <a:gd name="T32" fmla="*/ 0 w 126"/>
                <a:gd name="T33" fmla="*/ 136 h 199"/>
                <a:gd name="T34" fmla="*/ 0 w 126"/>
                <a:gd name="T35" fmla="*/ 63 h 199"/>
                <a:gd name="T36" fmla="*/ 3 w 126"/>
                <a:gd name="T37" fmla="*/ 43 h 199"/>
                <a:gd name="T38" fmla="*/ 11 w 126"/>
                <a:gd name="T39" fmla="*/ 25 h 199"/>
                <a:gd name="T40" fmla="*/ 25 w 126"/>
                <a:gd name="T41" fmla="*/ 12 h 199"/>
                <a:gd name="T42" fmla="*/ 42 w 126"/>
                <a:gd name="T43" fmla="*/ 3 h 199"/>
                <a:gd name="T44" fmla="*/ 63 w 126"/>
                <a:gd name="T45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6" h="199">
                  <a:moveTo>
                    <a:pt x="63" y="0"/>
                  </a:moveTo>
                  <a:lnTo>
                    <a:pt x="82" y="3"/>
                  </a:lnTo>
                  <a:lnTo>
                    <a:pt x="99" y="12"/>
                  </a:lnTo>
                  <a:lnTo>
                    <a:pt x="113" y="25"/>
                  </a:lnTo>
                  <a:lnTo>
                    <a:pt x="122" y="43"/>
                  </a:lnTo>
                  <a:lnTo>
                    <a:pt x="126" y="63"/>
                  </a:lnTo>
                  <a:lnTo>
                    <a:pt x="126" y="136"/>
                  </a:lnTo>
                  <a:lnTo>
                    <a:pt x="122" y="157"/>
                  </a:lnTo>
                  <a:lnTo>
                    <a:pt x="113" y="174"/>
                  </a:lnTo>
                  <a:lnTo>
                    <a:pt x="99" y="188"/>
                  </a:lnTo>
                  <a:lnTo>
                    <a:pt x="82" y="196"/>
                  </a:lnTo>
                  <a:lnTo>
                    <a:pt x="63" y="199"/>
                  </a:lnTo>
                  <a:lnTo>
                    <a:pt x="42" y="196"/>
                  </a:lnTo>
                  <a:lnTo>
                    <a:pt x="25" y="188"/>
                  </a:lnTo>
                  <a:lnTo>
                    <a:pt x="11" y="174"/>
                  </a:lnTo>
                  <a:lnTo>
                    <a:pt x="3" y="157"/>
                  </a:lnTo>
                  <a:lnTo>
                    <a:pt x="0" y="136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2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58"/>
            <p:cNvSpPr>
              <a:spLocks/>
            </p:cNvSpPr>
            <p:nvPr/>
          </p:nvSpPr>
          <p:spPr bwMode="auto">
            <a:xfrm>
              <a:off x="4926" y="1962"/>
              <a:ext cx="69" cy="83"/>
            </a:xfrm>
            <a:custGeom>
              <a:avLst/>
              <a:gdLst>
                <a:gd name="T0" fmla="*/ 286 w 344"/>
                <a:gd name="T1" fmla="*/ 0 h 418"/>
                <a:gd name="T2" fmla="*/ 302 w 344"/>
                <a:gd name="T3" fmla="*/ 3 h 418"/>
                <a:gd name="T4" fmla="*/ 317 w 344"/>
                <a:gd name="T5" fmla="*/ 10 h 418"/>
                <a:gd name="T6" fmla="*/ 328 w 344"/>
                <a:gd name="T7" fmla="*/ 20 h 418"/>
                <a:gd name="T8" fmla="*/ 338 w 344"/>
                <a:gd name="T9" fmla="*/ 35 h 418"/>
                <a:gd name="T10" fmla="*/ 343 w 344"/>
                <a:gd name="T11" fmla="*/ 51 h 418"/>
                <a:gd name="T12" fmla="*/ 344 w 344"/>
                <a:gd name="T13" fmla="*/ 67 h 418"/>
                <a:gd name="T14" fmla="*/ 341 w 344"/>
                <a:gd name="T15" fmla="*/ 82 h 418"/>
                <a:gd name="T16" fmla="*/ 334 w 344"/>
                <a:gd name="T17" fmla="*/ 97 h 418"/>
                <a:gd name="T18" fmla="*/ 323 w 344"/>
                <a:gd name="T19" fmla="*/ 110 h 418"/>
                <a:gd name="T20" fmla="*/ 309 w 344"/>
                <a:gd name="T21" fmla="*/ 119 h 418"/>
                <a:gd name="T22" fmla="*/ 306 w 344"/>
                <a:gd name="T23" fmla="*/ 120 h 418"/>
                <a:gd name="T24" fmla="*/ 298 w 344"/>
                <a:gd name="T25" fmla="*/ 124 h 418"/>
                <a:gd name="T26" fmla="*/ 286 w 344"/>
                <a:gd name="T27" fmla="*/ 132 h 418"/>
                <a:gd name="T28" fmla="*/ 272 w 344"/>
                <a:gd name="T29" fmla="*/ 142 h 418"/>
                <a:gd name="T30" fmla="*/ 255 w 344"/>
                <a:gd name="T31" fmla="*/ 155 h 418"/>
                <a:gd name="T32" fmla="*/ 237 w 344"/>
                <a:gd name="T33" fmla="*/ 170 h 418"/>
                <a:gd name="T34" fmla="*/ 217 w 344"/>
                <a:gd name="T35" fmla="*/ 190 h 418"/>
                <a:gd name="T36" fmla="*/ 198 w 344"/>
                <a:gd name="T37" fmla="*/ 212 h 418"/>
                <a:gd name="T38" fmla="*/ 179 w 344"/>
                <a:gd name="T39" fmla="*/ 236 h 418"/>
                <a:gd name="T40" fmla="*/ 161 w 344"/>
                <a:gd name="T41" fmla="*/ 264 h 418"/>
                <a:gd name="T42" fmla="*/ 145 w 344"/>
                <a:gd name="T43" fmla="*/ 295 h 418"/>
                <a:gd name="T44" fmla="*/ 133 w 344"/>
                <a:gd name="T45" fmla="*/ 328 h 418"/>
                <a:gd name="T46" fmla="*/ 125 w 344"/>
                <a:gd name="T47" fmla="*/ 366 h 418"/>
                <a:gd name="T48" fmla="*/ 119 w 344"/>
                <a:gd name="T49" fmla="*/ 382 h 418"/>
                <a:gd name="T50" fmla="*/ 109 w 344"/>
                <a:gd name="T51" fmla="*/ 397 h 418"/>
                <a:gd name="T52" fmla="*/ 95 w 344"/>
                <a:gd name="T53" fmla="*/ 407 h 418"/>
                <a:gd name="T54" fmla="*/ 80 w 344"/>
                <a:gd name="T55" fmla="*/ 415 h 418"/>
                <a:gd name="T56" fmla="*/ 62 w 344"/>
                <a:gd name="T57" fmla="*/ 418 h 418"/>
                <a:gd name="T58" fmla="*/ 52 w 344"/>
                <a:gd name="T59" fmla="*/ 417 h 418"/>
                <a:gd name="T60" fmla="*/ 32 w 344"/>
                <a:gd name="T61" fmla="*/ 410 h 418"/>
                <a:gd name="T62" fmla="*/ 17 w 344"/>
                <a:gd name="T63" fmla="*/ 398 h 418"/>
                <a:gd name="T64" fmla="*/ 6 w 344"/>
                <a:gd name="T65" fmla="*/ 382 h 418"/>
                <a:gd name="T66" fmla="*/ 0 w 344"/>
                <a:gd name="T67" fmla="*/ 364 h 418"/>
                <a:gd name="T68" fmla="*/ 0 w 344"/>
                <a:gd name="T69" fmla="*/ 343 h 418"/>
                <a:gd name="T70" fmla="*/ 12 w 344"/>
                <a:gd name="T71" fmla="*/ 295 h 418"/>
                <a:gd name="T72" fmla="*/ 28 w 344"/>
                <a:gd name="T73" fmla="*/ 252 h 418"/>
                <a:gd name="T74" fmla="*/ 46 w 344"/>
                <a:gd name="T75" fmla="*/ 212 h 418"/>
                <a:gd name="T76" fmla="*/ 68 w 344"/>
                <a:gd name="T77" fmla="*/ 175 h 418"/>
                <a:gd name="T78" fmla="*/ 90 w 344"/>
                <a:gd name="T79" fmla="*/ 143 h 418"/>
                <a:gd name="T80" fmla="*/ 116 w 344"/>
                <a:gd name="T81" fmla="*/ 114 h 418"/>
                <a:gd name="T82" fmla="*/ 140 w 344"/>
                <a:gd name="T83" fmla="*/ 89 h 418"/>
                <a:gd name="T84" fmla="*/ 164 w 344"/>
                <a:gd name="T85" fmla="*/ 67 h 418"/>
                <a:gd name="T86" fmla="*/ 187 w 344"/>
                <a:gd name="T87" fmla="*/ 49 h 418"/>
                <a:gd name="T88" fmla="*/ 207 w 344"/>
                <a:gd name="T89" fmla="*/ 33 h 418"/>
                <a:gd name="T90" fmla="*/ 225 w 344"/>
                <a:gd name="T91" fmla="*/ 21 h 418"/>
                <a:gd name="T92" fmla="*/ 239 w 344"/>
                <a:gd name="T93" fmla="*/ 13 h 418"/>
                <a:gd name="T94" fmla="*/ 249 w 344"/>
                <a:gd name="T95" fmla="*/ 8 h 418"/>
                <a:gd name="T96" fmla="*/ 254 w 344"/>
                <a:gd name="T97" fmla="*/ 5 h 418"/>
                <a:gd name="T98" fmla="*/ 270 w 344"/>
                <a:gd name="T99" fmla="*/ 0 h 418"/>
                <a:gd name="T100" fmla="*/ 286 w 344"/>
                <a:gd name="T10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" h="418">
                  <a:moveTo>
                    <a:pt x="286" y="0"/>
                  </a:moveTo>
                  <a:lnTo>
                    <a:pt x="302" y="3"/>
                  </a:lnTo>
                  <a:lnTo>
                    <a:pt x="317" y="10"/>
                  </a:lnTo>
                  <a:lnTo>
                    <a:pt x="328" y="20"/>
                  </a:lnTo>
                  <a:lnTo>
                    <a:pt x="338" y="35"/>
                  </a:lnTo>
                  <a:lnTo>
                    <a:pt x="343" y="51"/>
                  </a:lnTo>
                  <a:lnTo>
                    <a:pt x="344" y="67"/>
                  </a:lnTo>
                  <a:lnTo>
                    <a:pt x="341" y="82"/>
                  </a:lnTo>
                  <a:lnTo>
                    <a:pt x="334" y="97"/>
                  </a:lnTo>
                  <a:lnTo>
                    <a:pt x="323" y="110"/>
                  </a:lnTo>
                  <a:lnTo>
                    <a:pt x="309" y="119"/>
                  </a:lnTo>
                  <a:lnTo>
                    <a:pt x="306" y="120"/>
                  </a:lnTo>
                  <a:lnTo>
                    <a:pt x="298" y="124"/>
                  </a:lnTo>
                  <a:lnTo>
                    <a:pt x="286" y="132"/>
                  </a:lnTo>
                  <a:lnTo>
                    <a:pt x="272" y="142"/>
                  </a:lnTo>
                  <a:lnTo>
                    <a:pt x="255" y="155"/>
                  </a:lnTo>
                  <a:lnTo>
                    <a:pt x="237" y="170"/>
                  </a:lnTo>
                  <a:lnTo>
                    <a:pt x="217" y="190"/>
                  </a:lnTo>
                  <a:lnTo>
                    <a:pt x="198" y="212"/>
                  </a:lnTo>
                  <a:lnTo>
                    <a:pt x="179" y="236"/>
                  </a:lnTo>
                  <a:lnTo>
                    <a:pt x="161" y="264"/>
                  </a:lnTo>
                  <a:lnTo>
                    <a:pt x="145" y="295"/>
                  </a:lnTo>
                  <a:lnTo>
                    <a:pt x="133" y="328"/>
                  </a:lnTo>
                  <a:lnTo>
                    <a:pt x="125" y="366"/>
                  </a:lnTo>
                  <a:lnTo>
                    <a:pt x="119" y="382"/>
                  </a:lnTo>
                  <a:lnTo>
                    <a:pt x="109" y="397"/>
                  </a:lnTo>
                  <a:lnTo>
                    <a:pt x="95" y="407"/>
                  </a:lnTo>
                  <a:lnTo>
                    <a:pt x="80" y="415"/>
                  </a:lnTo>
                  <a:lnTo>
                    <a:pt x="62" y="418"/>
                  </a:lnTo>
                  <a:lnTo>
                    <a:pt x="52" y="417"/>
                  </a:lnTo>
                  <a:lnTo>
                    <a:pt x="32" y="410"/>
                  </a:lnTo>
                  <a:lnTo>
                    <a:pt x="17" y="398"/>
                  </a:lnTo>
                  <a:lnTo>
                    <a:pt x="6" y="382"/>
                  </a:lnTo>
                  <a:lnTo>
                    <a:pt x="0" y="364"/>
                  </a:lnTo>
                  <a:lnTo>
                    <a:pt x="0" y="343"/>
                  </a:lnTo>
                  <a:lnTo>
                    <a:pt x="12" y="295"/>
                  </a:lnTo>
                  <a:lnTo>
                    <a:pt x="28" y="252"/>
                  </a:lnTo>
                  <a:lnTo>
                    <a:pt x="46" y="212"/>
                  </a:lnTo>
                  <a:lnTo>
                    <a:pt x="68" y="175"/>
                  </a:lnTo>
                  <a:lnTo>
                    <a:pt x="90" y="143"/>
                  </a:lnTo>
                  <a:lnTo>
                    <a:pt x="116" y="114"/>
                  </a:lnTo>
                  <a:lnTo>
                    <a:pt x="140" y="89"/>
                  </a:lnTo>
                  <a:lnTo>
                    <a:pt x="164" y="67"/>
                  </a:lnTo>
                  <a:lnTo>
                    <a:pt x="187" y="49"/>
                  </a:lnTo>
                  <a:lnTo>
                    <a:pt x="207" y="33"/>
                  </a:lnTo>
                  <a:lnTo>
                    <a:pt x="225" y="21"/>
                  </a:lnTo>
                  <a:lnTo>
                    <a:pt x="239" y="13"/>
                  </a:lnTo>
                  <a:lnTo>
                    <a:pt x="249" y="8"/>
                  </a:lnTo>
                  <a:lnTo>
                    <a:pt x="254" y="5"/>
                  </a:lnTo>
                  <a:lnTo>
                    <a:pt x="270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59"/>
            <p:cNvSpPr>
              <a:spLocks/>
            </p:cNvSpPr>
            <p:nvPr/>
          </p:nvSpPr>
          <p:spPr bwMode="auto">
            <a:xfrm>
              <a:off x="4963" y="1842"/>
              <a:ext cx="82" cy="69"/>
            </a:xfrm>
            <a:custGeom>
              <a:avLst/>
              <a:gdLst>
                <a:gd name="T0" fmla="*/ 203 w 408"/>
                <a:gd name="T1" fmla="*/ 0 h 341"/>
                <a:gd name="T2" fmla="*/ 240 w 408"/>
                <a:gd name="T3" fmla="*/ 1 h 341"/>
                <a:gd name="T4" fmla="*/ 275 w 408"/>
                <a:gd name="T5" fmla="*/ 5 h 341"/>
                <a:gd name="T6" fmla="*/ 307 w 408"/>
                <a:gd name="T7" fmla="*/ 9 h 341"/>
                <a:gd name="T8" fmla="*/ 336 w 408"/>
                <a:gd name="T9" fmla="*/ 16 h 341"/>
                <a:gd name="T10" fmla="*/ 360 w 408"/>
                <a:gd name="T11" fmla="*/ 24 h 341"/>
                <a:gd name="T12" fmla="*/ 380 w 408"/>
                <a:gd name="T13" fmla="*/ 34 h 341"/>
                <a:gd name="T14" fmla="*/ 395 w 408"/>
                <a:gd name="T15" fmla="*/ 45 h 341"/>
                <a:gd name="T16" fmla="*/ 405 w 408"/>
                <a:gd name="T17" fmla="*/ 56 h 341"/>
                <a:gd name="T18" fmla="*/ 408 w 408"/>
                <a:gd name="T19" fmla="*/ 69 h 341"/>
                <a:gd name="T20" fmla="*/ 408 w 408"/>
                <a:gd name="T21" fmla="*/ 274 h 341"/>
                <a:gd name="T22" fmla="*/ 405 w 408"/>
                <a:gd name="T23" fmla="*/ 285 h 341"/>
                <a:gd name="T24" fmla="*/ 395 w 408"/>
                <a:gd name="T25" fmla="*/ 297 h 341"/>
                <a:gd name="T26" fmla="*/ 380 w 408"/>
                <a:gd name="T27" fmla="*/ 308 h 341"/>
                <a:gd name="T28" fmla="*/ 360 w 408"/>
                <a:gd name="T29" fmla="*/ 317 h 341"/>
                <a:gd name="T30" fmla="*/ 336 w 408"/>
                <a:gd name="T31" fmla="*/ 325 h 341"/>
                <a:gd name="T32" fmla="*/ 307 w 408"/>
                <a:gd name="T33" fmla="*/ 332 h 341"/>
                <a:gd name="T34" fmla="*/ 275 w 408"/>
                <a:gd name="T35" fmla="*/ 337 h 341"/>
                <a:gd name="T36" fmla="*/ 240 w 408"/>
                <a:gd name="T37" fmla="*/ 340 h 341"/>
                <a:gd name="T38" fmla="*/ 203 w 408"/>
                <a:gd name="T39" fmla="*/ 341 h 341"/>
                <a:gd name="T40" fmla="*/ 167 w 408"/>
                <a:gd name="T41" fmla="*/ 340 h 341"/>
                <a:gd name="T42" fmla="*/ 132 w 408"/>
                <a:gd name="T43" fmla="*/ 337 h 341"/>
                <a:gd name="T44" fmla="*/ 100 w 408"/>
                <a:gd name="T45" fmla="*/ 332 h 341"/>
                <a:gd name="T46" fmla="*/ 72 w 408"/>
                <a:gd name="T47" fmla="*/ 325 h 341"/>
                <a:gd name="T48" fmla="*/ 48 w 408"/>
                <a:gd name="T49" fmla="*/ 317 h 341"/>
                <a:gd name="T50" fmla="*/ 27 w 408"/>
                <a:gd name="T51" fmla="*/ 308 h 341"/>
                <a:gd name="T52" fmla="*/ 12 w 408"/>
                <a:gd name="T53" fmla="*/ 297 h 341"/>
                <a:gd name="T54" fmla="*/ 3 w 408"/>
                <a:gd name="T55" fmla="*/ 285 h 341"/>
                <a:gd name="T56" fmla="*/ 0 w 408"/>
                <a:gd name="T57" fmla="*/ 274 h 341"/>
                <a:gd name="T58" fmla="*/ 0 w 408"/>
                <a:gd name="T59" fmla="*/ 69 h 341"/>
                <a:gd name="T60" fmla="*/ 3 w 408"/>
                <a:gd name="T61" fmla="*/ 56 h 341"/>
                <a:gd name="T62" fmla="*/ 12 w 408"/>
                <a:gd name="T63" fmla="*/ 45 h 341"/>
                <a:gd name="T64" fmla="*/ 27 w 408"/>
                <a:gd name="T65" fmla="*/ 34 h 341"/>
                <a:gd name="T66" fmla="*/ 48 w 408"/>
                <a:gd name="T67" fmla="*/ 24 h 341"/>
                <a:gd name="T68" fmla="*/ 72 w 408"/>
                <a:gd name="T69" fmla="*/ 16 h 341"/>
                <a:gd name="T70" fmla="*/ 100 w 408"/>
                <a:gd name="T71" fmla="*/ 9 h 341"/>
                <a:gd name="T72" fmla="*/ 132 w 408"/>
                <a:gd name="T73" fmla="*/ 5 h 341"/>
                <a:gd name="T74" fmla="*/ 167 w 408"/>
                <a:gd name="T75" fmla="*/ 1 h 341"/>
                <a:gd name="T76" fmla="*/ 203 w 408"/>
                <a:gd name="T7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8" h="341">
                  <a:moveTo>
                    <a:pt x="203" y="0"/>
                  </a:moveTo>
                  <a:lnTo>
                    <a:pt x="240" y="1"/>
                  </a:lnTo>
                  <a:lnTo>
                    <a:pt x="275" y="5"/>
                  </a:lnTo>
                  <a:lnTo>
                    <a:pt x="307" y="9"/>
                  </a:lnTo>
                  <a:lnTo>
                    <a:pt x="336" y="16"/>
                  </a:lnTo>
                  <a:lnTo>
                    <a:pt x="360" y="24"/>
                  </a:lnTo>
                  <a:lnTo>
                    <a:pt x="380" y="34"/>
                  </a:lnTo>
                  <a:lnTo>
                    <a:pt x="395" y="45"/>
                  </a:lnTo>
                  <a:lnTo>
                    <a:pt x="405" y="56"/>
                  </a:lnTo>
                  <a:lnTo>
                    <a:pt x="408" y="69"/>
                  </a:lnTo>
                  <a:lnTo>
                    <a:pt x="408" y="274"/>
                  </a:lnTo>
                  <a:lnTo>
                    <a:pt x="405" y="285"/>
                  </a:lnTo>
                  <a:lnTo>
                    <a:pt x="395" y="297"/>
                  </a:lnTo>
                  <a:lnTo>
                    <a:pt x="380" y="308"/>
                  </a:lnTo>
                  <a:lnTo>
                    <a:pt x="360" y="317"/>
                  </a:lnTo>
                  <a:lnTo>
                    <a:pt x="336" y="325"/>
                  </a:lnTo>
                  <a:lnTo>
                    <a:pt x="307" y="332"/>
                  </a:lnTo>
                  <a:lnTo>
                    <a:pt x="275" y="337"/>
                  </a:lnTo>
                  <a:lnTo>
                    <a:pt x="240" y="340"/>
                  </a:lnTo>
                  <a:lnTo>
                    <a:pt x="203" y="341"/>
                  </a:lnTo>
                  <a:lnTo>
                    <a:pt x="167" y="340"/>
                  </a:lnTo>
                  <a:lnTo>
                    <a:pt x="132" y="337"/>
                  </a:lnTo>
                  <a:lnTo>
                    <a:pt x="100" y="332"/>
                  </a:lnTo>
                  <a:lnTo>
                    <a:pt x="72" y="325"/>
                  </a:lnTo>
                  <a:lnTo>
                    <a:pt x="48" y="317"/>
                  </a:lnTo>
                  <a:lnTo>
                    <a:pt x="27" y="308"/>
                  </a:lnTo>
                  <a:lnTo>
                    <a:pt x="12" y="297"/>
                  </a:lnTo>
                  <a:lnTo>
                    <a:pt x="3" y="285"/>
                  </a:lnTo>
                  <a:lnTo>
                    <a:pt x="0" y="274"/>
                  </a:lnTo>
                  <a:lnTo>
                    <a:pt x="0" y="69"/>
                  </a:lnTo>
                  <a:lnTo>
                    <a:pt x="3" y="56"/>
                  </a:lnTo>
                  <a:lnTo>
                    <a:pt x="12" y="45"/>
                  </a:lnTo>
                  <a:lnTo>
                    <a:pt x="27" y="34"/>
                  </a:lnTo>
                  <a:lnTo>
                    <a:pt x="48" y="24"/>
                  </a:lnTo>
                  <a:lnTo>
                    <a:pt x="72" y="16"/>
                  </a:lnTo>
                  <a:lnTo>
                    <a:pt x="100" y="9"/>
                  </a:lnTo>
                  <a:lnTo>
                    <a:pt x="132" y="5"/>
                  </a:lnTo>
                  <a:lnTo>
                    <a:pt x="167" y="1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3879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60"/>
            <p:cNvSpPr>
              <a:spLocks/>
            </p:cNvSpPr>
            <p:nvPr/>
          </p:nvSpPr>
          <p:spPr bwMode="auto">
            <a:xfrm>
              <a:off x="4986" y="1866"/>
              <a:ext cx="22" cy="12"/>
            </a:xfrm>
            <a:custGeom>
              <a:avLst/>
              <a:gdLst>
                <a:gd name="T0" fmla="*/ 32 w 114"/>
                <a:gd name="T1" fmla="*/ 0 h 63"/>
                <a:gd name="T2" fmla="*/ 82 w 114"/>
                <a:gd name="T3" fmla="*/ 0 h 63"/>
                <a:gd name="T4" fmla="*/ 95 w 114"/>
                <a:gd name="T5" fmla="*/ 2 h 63"/>
                <a:gd name="T6" fmla="*/ 105 w 114"/>
                <a:gd name="T7" fmla="*/ 9 h 63"/>
                <a:gd name="T8" fmla="*/ 112 w 114"/>
                <a:gd name="T9" fmla="*/ 19 h 63"/>
                <a:gd name="T10" fmla="*/ 114 w 114"/>
                <a:gd name="T11" fmla="*/ 31 h 63"/>
                <a:gd name="T12" fmla="*/ 112 w 114"/>
                <a:gd name="T13" fmla="*/ 43 h 63"/>
                <a:gd name="T14" fmla="*/ 105 w 114"/>
                <a:gd name="T15" fmla="*/ 53 h 63"/>
                <a:gd name="T16" fmla="*/ 95 w 114"/>
                <a:gd name="T17" fmla="*/ 60 h 63"/>
                <a:gd name="T18" fmla="*/ 82 w 114"/>
                <a:gd name="T19" fmla="*/ 63 h 63"/>
                <a:gd name="T20" fmla="*/ 32 w 114"/>
                <a:gd name="T21" fmla="*/ 63 h 63"/>
                <a:gd name="T22" fmla="*/ 19 w 114"/>
                <a:gd name="T23" fmla="*/ 60 h 63"/>
                <a:gd name="T24" fmla="*/ 9 w 114"/>
                <a:gd name="T25" fmla="*/ 53 h 63"/>
                <a:gd name="T26" fmla="*/ 2 w 114"/>
                <a:gd name="T27" fmla="*/ 43 h 63"/>
                <a:gd name="T28" fmla="*/ 0 w 114"/>
                <a:gd name="T29" fmla="*/ 31 h 63"/>
                <a:gd name="T30" fmla="*/ 2 w 114"/>
                <a:gd name="T31" fmla="*/ 19 h 63"/>
                <a:gd name="T32" fmla="*/ 9 w 114"/>
                <a:gd name="T33" fmla="*/ 9 h 63"/>
                <a:gd name="T34" fmla="*/ 19 w 114"/>
                <a:gd name="T35" fmla="*/ 2 h 63"/>
                <a:gd name="T36" fmla="*/ 32 w 114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63">
                  <a:moveTo>
                    <a:pt x="32" y="0"/>
                  </a:moveTo>
                  <a:lnTo>
                    <a:pt x="82" y="0"/>
                  </a:lnTo>
                  <a:lnTo>
                    <a:pt x="95" y="2"/>
                  </a:lnTo>
                  <a:lnTo>
                    <a:pt x="105" y="9"/>
                  </a:lnTo>
                  <a:lnTo>
                    <a:pt x="112" y="19"/>
                  </a:lnTo>
                  <a:lnTo>
                    <a:pt x="114" y="31"/>
                  </a:lnTo>
                  <a:lnTo>
                    <a:pt x="112" y="43"/>
                  </a:lnTo>
                  <a:lnTo>
                    <a:pt x="105" y="53"/>
                  </a:lnTo>
                  <a:lnTo>
                    <a:pt x="95" y="60"/>
                  </a:lnTo>
                  <a:lnTo>
                    <a:pt x="82" y="63"/>
                  </a:lnTo>
                  <a:lnTo>
                    <a:pt x="32" y="63"/>
                  </a:lnTo>
                  <a:lnTo>
                    <a:pt x="19" y="60"/>
                  </a:lnTo>
                  <a:lnTo>
                    <a:pt x="9" y="53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1A69B7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66" name="직사각형 65"/>
          <p:cNvSpPr/>
          <p:nvPr/>
        </p:nvSpPr>
        <p:spPr>
          <a:xfrm>
            <a:off x="389495" y="308620"/>
            <a:ext cx="3779889" cy="161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000" i="1" dirty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haroni" panose="02010803020104030203" pitchFamily="2" charset="-79"/>
              </a:rPr>
              <a:t>PRESENTATION</a:t>
            </a:r>
          </a:p>
          <a:p>
            <a:endParaRPr lang="en-US" altLang="ko-KR" sz="9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i="1" dirty="0">
                <a:solidFill>
                  <a:schemeClr val="bg1">
                    <a:lumMod val="75000"/>
                  </a:schemeClr>
                </a:solidFill>
              </a:rPr>
              <a:t>Enjoy your stylish business and campus life </a:t>
            </a:r>
            <a:endParaRPr lang="en-US" altLang="ko-KR" sz="11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i="1" dirty="0" smtClean="0">
                <a:solidFill>
                  <a:schemeClr val="bg1">
                    <a:lumMod val="75000"/>
                  </a:schemeClr>
                </a:solidFill>
              </a:rPr>
              <a:t>with </a:t>
            </a:r>
            <a:r>
              <a:rPr lang="ko-KR" altLang="en-US" sz="1100" i="1" dirty="0">
                <a:solidFill>
                  <a:schemeClr val="bg1">
                    <a:lumMod val="75000"/>
                  </a:schemeClr>
                </a:solidFill>
              </a:rPr>
              <a:t>BIZCAM</a:t>
            </a:r>
            <a:endParaRPr lang="en-US" altLang="ko-KR" sz="11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포인트가 5개인 별 13"/>
          <p:cNvSpPr/>
          <p:nvPr/>
        </p:nvSpPr>
        <p:spPr>
          <a:xfrm rot="19800000">
            <a:off x="370665" y="2335083"/>
            <a:ext cx="551209" cy="551209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포인트가 5개인 별 67"/>
          <p:cNvSpPr/>
          <p:nvPr/>
        </p:nvSpPr>
        <p:spPr>
          <a:xfrm rot="21256638">
            <a:off x="398176" y="2624271"/>
            <a:ext cx="286769" cy="286769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459753" y="2402167"/>
            <a:ext cx="3332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성인 기준 하루</a:t>
            </a:r>
            <a:r>
              <a:rPr lang="ko-KR" altLang="en-US" sz="2400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6000" dirty="0" smtClean="0">
                <a:solidFill>
                  <a:schemeClr val="accent1">
                    <a:lumMod val="7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2L</a:t>
            </a:r>
            <a:r>
              <a:rPr lang="en-US" altLang="ko-KR" sz="3200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면 충분</a:t>
            </a:r>
            <a:endParaRPr lang="en-US" altLang="ko-KR" sz="2400" dirty="0">
              <a:solidFill>
                <a:schemeClr val="bg1">
                  <a:lumMod val="50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9" name="자유형 18"/>
          <p:cNvSpPr/>
          <p:nvPr/>
        </p:nvSpPr>
        <p:spPr>
          <a:xfrm>
            <a:off x="2171060" y="3341969"/>
            <a:ext cx="444500" cy="25423"/>
          </a:xfrm>
          <a:custGeom>
            <a:avLst/>
            <a:gdLst>
              <a:gd name="connsiteX0" fmla="*/ 0 w 444500"/>
              <a:gd name="connsiteY0" fmla="*/ 12700 h 25423"/>
              <a:gd name="connsiteX1" fmla="*/ 63500 w 444500"/>
              <a:gd name="connsiteY1" fmla="*/ 0 h 25423"/>
              <a:gd name="connsiteX2" fmla="*/ 266700 w 444500"/>
              <a:gd name="connsiteY2" fmla="*/ 12700 h 25423"/>
              <a:gd name="connsiteX3" fmla="*/ 444500 w 444500"/>
              <a:gd name="connsiteY3" fmla="*/ 25400 h 2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500" h="25423">
                <a:moveTo>
                  <a:pt x="0" y="12700"/>
                </a:moveTo>
                <a:cubicBezTo>
                  <a:pt x="21167" y="8467"/>
                  <a:pt x="41914" y="0"/>
                  <a:pt x="63500" y="0"/>
                </a:cubicBezTo>
                <a:cubicBezTo>
                  <a:pt x="131365" y="0"/>
                  <a:pt x="199020" y="7687"/>
                  <a:pt x="266700" y="12700"/>
                </a:cubicBezTo>
                <a:cubicBezTo>
                  <a:pt x="453672" y="26550"/>
                  <a:pt x="350237" y="25400"/>
                  <a:pt x="444500" y="25400"/>
                </a:cubicBez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B0F0"/>
              </a:solidFill>
            </a:endParaRPr>
          </a:p>
        </p:txBody>
      </p:sp>
      <p:sp>
        <p:nvSpPr>
          <p:cNvPr id="69" name="자유형 68"/>
          <p:cNvSpPr/>
          <p:nvPr/>
        </p:nvSpPr>
        <p:spPr>
          <a:xfrm rot="21449529">
            <a:off x="2211183" y="3401977"/>
            <a:ext cx="444500" cy="25423"/>
          </a:xfrm>
          <a:custGeom>
            <a:avLst/>
            <a:gdLst>
              <a:gd name="connsiteX0" fmla="*/ 0 w 444500"/>
              <a:gd name="connsiteY0" fmla="*/ 12700 h 25423"/>
              <a:gd name="connsiteX1" fmla="*/ 63500 w 444500"/>
              <a:gd name="connsiteY1" fmla="*/ 0 h 25423"/>
              <a:gd name="connsiteX2" fmla="*/ 266700 w 444500"/>
              <a:gd name="connsiteY2" fmla="*/ 12700 h 25423"/>
              <a:gd name="connsiteX3" fmla="*/ 444500 w 444500"/>
              <a:gd name="connsiteY3" fmla="*/ 25400 h 2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500" h="25423">
                <a:moveTo>
                  <a:pt x="0" y="12700"/>
                </a:moveTo>
                <a:cubicBezTo>
                  <a:pt x="21167" y="8467"/>
                  <a:pt x="41914" y="0"/>
                  <a:pt x="63500" y="0"/>
                </a:cubicBezTo>
                <a:cubicBezTo>
                  <a:pt x="131365" y="0"/>
                  <a:pt x="199020" y="7687"/>
                  <a:pt x="266700" y="12700"/>
                </a:cubicBezTo>
                <a:cubicBezTo>
                  <a:pt x="453672" y="26550"/>
                  <a:pt x="350237" y="25400"/>
                  <a:pt x="444500" y="25400"/>
                </a:cubicBez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B0F0"/>
              </a:solidFill>
            </a:endParaRPr>
          </a:p>
        </p:txBody>
      </p:sp>
      <p:grpSp>
        <p:nvGrpSpPr>
          <p:cNvPr id="70" name="Group 52"/>
          <p:cNvGrpSpPr>
            <a:grpSpLocks noChangeAspect="1"/>
          </p:cNvGrpSpPr>
          <p:nvPr/>
        </p:nvGrpSpPr>
        <p:grpSpPr bwMode="auto">
          <a:xfrm>
            <a:off x="2389302" y="3983683"/>
            <a:ext cx="931236" cy="2540052"/>
            <a:chOff x="4870" y="1842"/>
            <a:chExt cx="268" cy="731"/>
          </a:xfrm>
          <a:effectLst>
            <a:outerShdw blurRad="101600" dist="76200" algn="l" rotWithShape="0">
              <a:prstClr val="black">
                <a:alpha val="40000"/>
              </a:prstClr>
            </a:outerShdw>
          </a:effectLst>
        </p:grpSpPr>
        <p:sp>
          <p:nvSpPr>
            <p:cNvPr id="71" name="Freeform 54"/>
            <p:cNvSpPr>
              <a:spLocks/>
            </p:cNvSpPr>
            <p:nvPr/>
          </p:nvSpPr>
          <p:spPr bwMode="auto">
            <a:xfrm>
              <a:off x="4870" y="1886"/>
              <a:ext cx="268" cy="687"/>
            </a:xfrm>
            <a:custGeom>
              <a:avLst/>
              <a:gdLst>
                <a:gd name="T0" fmla="*/ 670 w 1342"/>
                <a:gd name="T1" fmla="*/ 4 h 3438"/>
                <a:gd name="T2" fmla="*/ 767 w 1342"/>
                <a:gd name="T3" fmla="*/ 2 h 3438"/>
                <a:gd name="T4" fmla="*/ 815 w 1342"/>
                <a:gd name="T5" fmla="*/ 30 h 3438"/>
                <a:gd name="T6" fmla="*/ 836 w 1342"/>
                <a:gd name="T7" fmla="*/ 101 h 3438"/>
                <a:gd name="T8" fmla="*/ 868 w 1342"/>
                <a:gd name="T9" fmla="*/ 194 h 3438"/>
                <a:gd name="T10" fmla="*/ 913 w 1342"/>
                <a:gd name="T11" fmla="*/ 228 h 3438"/>
                <a:gd name="T12" fmla="*/ 957 w 1342"/>
                <a:gd name="T13" fmla="*/ 246 h 3438"/>
                <a:gd name="T14" fmla="*/ 1019 w 1342"/>
                <a:gd name="T15" fmla="*/ 279 h 3438"/>
                <a:gd name="T16" fmla="*/ 1089 w 1342"/>
                <a:gd name="T17" fmla="*/ 333 h 3438"/>
                <a:gd name="T18" fmla="*/ 1161 w 1342"/>
                <a:gd name="T19" fmla="*/ 411 h 3438"/>
                <a:gd name="T20" fmla="*/ 1227 w 1342"/>
                <a:gd name="T21" fmla="*/ 518 h 3438"/>
                <a:gd name="T22" fmla="*/ 1281 w 1342"/>
                <a:gd name="T23" fmla="*/ 660 h 3438"/>
                <a:gd name="T24" fmla="*/ 1314 w 1342"/>
                <a:gd name="T25" fmla="*/ 839 h 3438"/>
                <a:gd name="T26" fmla="*/ 1320 w 1342"/>
                <a:gd name="T27" fmla="*/ 1028 h 3438"/>
                <a:gd name="T28" fmla="*/ 1288 w 1342"/>
                <a:gd name="T29" fmla="*/ 1159 h 3438"/>
                <a:gd name="T30" fmla="*/ 1220 w 1342"/>
                <a:gd name="T31" fmla="*/ 1271 h 3438"/>
                <a:gd name="T32" fmla="*/ 1170 w 1342"/>
                <a:gd name="T33" fmla="*/ 1396 h 3438"/>
                <a:gd name="T34" fmla="*/ 1148 w 1342"/>
                <a:gd name="T35" fmla="*/ 1542 h 3438"/>
                <a:gd name="T36" fmla="*/ 1156 w 1342"/>
                <a:gd name="T37" fmla="*/ 1693 h 3438"/>
                <a:gd name="T38" fmla="*/ 1193 w 1342"/>
                <a:gd name="T39" fmla="*/ 1834 h 3438"/>
                <a:gd name="T40" fmla="*/ 1271 w 1342"/>
                <a:gd name="T41" fmla="*/ 2070 h 3438"/>
                <a:gd name="T42" fmla="*/ 1314 w 1342"/>
                <a:gd name="T43" fmla="*/ 2314 h 3438"/>
                <a:gd name="T44" fmla="*/ 1330 w 1342"/>
                <a:gd name="T45" fmla="*/ 2556 h 3438"/>
                <a:gd name="T46" fmla="*/ 1341 w 1342"/>
                <a:gd name="T47" fmla="*/ 2817 h 3438"/>
                <a:gd name="T48" fmla="*/ 1338 w 1342"/>
                <a:gd name="T49" fmla="*/ 3069 h 3438"/>
                <a:gd name="T50" fmla="*/ 1324 w 1342"/>
                <a:gd name="T51" fmla="*/ 3244 h 3438"/>
                <a:gd name="T52" fmla="*/ 1268 w 1342"/>
                <a:gd name="T53" fmla="*/ 3315 h 3438"/>
                <a:gd name="T54" fmla="*/ 1147 w 1342"/>
                <a:gd name="T55" fmla="*/ 3374 h 3438"/>
                <a:gd name="T56" fmla="*/ 965 w 1342"/>
                <a:gd name="T57" fmla="*/ 3416 h 3438"/>
                <a:gd name="T58" fmla="*/ 726 w 1342"/>
                <a:gd name="T59" fmla="*/ 3437 h 3438"/>
                <a:gd name="T60" fmla="*/ 480 w 1342"/>
                <a:gd name="T61" fmla="*/ 3433 h 3438"/>
                <a:gd name="T62" fmla="*/ 294 w 1342"/>
                <a:gd name="T63" fmla="*/ 3412 h 3438"/>
                <a:gd name="T64" fmla="*/ 158 w 1342"/>
                <a:gd name="T65" fmla="*/ 3374 h 3438"/>
                <a:gd name="T66" fmla="*/ 68 w 1342"/>
                <a:gd name="T67" fmla="*/ 3323 h 3438"/>
                <a:gd name="T68" fmla="*/ 23 w 1342"/>
                <a:gd name="T69" fmla="*/ 3263 h 3438"/>
                <a:gd name="T70" fmla="*/ 8 w 1342"/>
                <a:gd name="T71" fmla="*/ 3147 h 3438"/>
                <a:gd name="T72" fmla="*/ 0 w 1342"/>
                <a:gd name="T73" fmla="*/ 2905 h 3438"/>
                <a:gd name="T74" fmla="*/ 3 w 1342"/>
                <a:gd name="T75" fmla="*/ 2729 h 3438"/>
                <a:gd name="T76" fmla="*/ 17 w 1342"/>
                <a:gd name="T77" fmla="*/ 2471 h 3438"/>
                <a:gd name="T78" fmla="*/ 38 w 1342"/>
                <a:gd name="T79" fmla="*/ 2232 h 3438"/>
                <a:gd name="T80" fmla="*/ 94 w 1342"/>
                <a:gd name="T81" fmla="*/ 1990 h 3438"/>
                <a:gd name="T82" fmla="*/ 165 w 1342"/>
                <a:gd name="T83" fmla="*/ 1790 h 3438"/>
                <a:gd name="T84" fmla="*/ 191 w 1342"/>
                <a:gd name="T85" fmla="*/ 1643 h 3438"/>
                <a:gd name="T86" fmla="*/ 190 w 1342"/>
                <a:gd name="T87" fmla="*/ 1492 h 3438"/>
                <a:gd name="T88" fmla="*/ 159 w 1342"/>
                <a:gd name="T89" fmla="*/ 1351 h 3438"/>
                <a:gd name="T90" fmla="*/ 98 w 1342"/>
                <a:gd name="T91" fmla="*/ 1236 h 3438"/>
                <a:gd name="T92" fmla="*/ 38 w 1342"/>
                <a:gd name="T93" fmla="*/ 1116 h 3438"/>
                <a:gd name="T94" fmla="*/ 19 w 1342"/>
                <a:gd name="T95" fmla="*/ 982 h 3438"/>
                <a:gd name="T96" fmla="*/ 35 w 1342"/>
                <a:gd name="T97" fmla="*/ 775 h 3438"/>
                <a:gd name="T98" fmla="*/ 76 w 1342"/>
                <a:gd name="T99" fmla="*/ 609 h 3438"/>
                <a:gd name="T100" fmla="*/ 135 w 1342"/>
                <a:gd name="T101" fmla="*/ 479 h 3438"/>
                <a:gd name="T102" fmla="*/ 203 w 1342"/>
                <a:gd name="T103" fmla="*/ 382 h 3438"/>
                <a:gd name="T104" fmla="*/ 277 w 1342"/>
                <a:gd name="T105" fmla="*/ 312 h 3438"/>
                <a:gd name="T106" fmla="*/ 344 w 1342"/>
                <a:gd name="T107" fmla="*/ 266 h 3438"/>
                <a:gd name="T108" fmla="*/ 401 w 1342"/>
                <a:gd name="T109" fmla="*/ 239 h 3438"/>
                <a:gd name="T110" fmla="*/ 447 w 1342"/>
                <a:gd name="T111" fmla="*/ 220 h 3438"/>
                <a:gd name="T112" fmla="*/ 487 w 1342"/>
                <a:gd name="T113" fmla="*/ 165 h 3438"/>
                <a:gd name="T114" fmla="*/ 511 w 1342"/>
                <a:gd name="T115" fmla="*/ 67 h 3438"/>
                <a:gd name="T116" fmla="*/ 540 w 1342"/>
                <a:gd name="T117" fmla="*/ 16 h 3438"/>
                <a:gd name="T118" fmla="*/ 595 w 1342"/>
                <a:gd name="T119" fmla="*/ 0 h 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2" h="3438">
                  <a:moveTo>
                    <a:pt x="595" y="0"/>
                  </a:moveTo>
                  <a:lnTo>
                    <a:pt x="632" y="3"/>
                  </a:lnTo>
                  <a:lnTo>
                    <a:pt x="670" y="4"/>
                  </a:lnTo>
                  <a:lnTo>
                    <a:pt x="710" y="3"/>
                  </a:lnTo>
                  <a:lnTo>
                    <a:pt x="747" y="0"/>
                  </a:lnTo>
                  <a:lnTo>
                    <a:pt x="767" y="2"/>
                  </a:lnTo>
                  <a:lnTo>
                    <a:pt x="786" y="7"/>
                  </a:lnTo>
                  <a:lnTo>
                    <a:pt x="802" y="16"/>
                  </a:lnTo>
                  <a:lnTo>
                    <a:pt x="815" y="30"/>
                  </a:lnTo>
                  <a:lnTo>
                    <a:pt x="825" y="47"/>
                  </a:lnTo>
                  <a:lnTo>
                    <a:pt x="830" y="67"/>
                  </a:lnTo>
                  <a:lnTo>
                    <a:pt x="836" y="101"/>
                  </a:lnTo>
                  <a:lnTo>
                    <a:pt x="844" y="134"/>
                  </a:lnTo>
                  <a:lnTo>
                    <a:pt x="854" y="165"/>
                  </a:lnTo>
                  <a:lnTo>
                    <a:pt x="868" y="194"/>
                  </a:lnTo>
                  <a:lnTo>
                    <a:pt x="880" y="209"/>
                  </a:lnTo>
                  <a:lnTo>
                    <a:pt x="894" y="220"/>
                  </a:lnTo>
                  <a:lnTo>
                    <a:pt x="913" y="228"/>
                  </a:lnTo>
                  <a:lnTo>
                    <a:pt x="925" y="233"/>
                  </a:lnTo>
                  <a:lnTo>
                    <a:pt x="940" y="239"/>
                  </a:lnTo>
                  <a:lnTo>
                    <a:pt x="957" y="246"/>
                  </a:lnTo>
                  <a:lnTo>
                    <a:pt x="977" y="255"/>
                  </a:lnTo>
                  <a:lnTo>
                    <a:pt x="997" y="266"/>
                  </a:lnTo>
                  <a:lnTo>
                    <a:pt x="1019" y="279"/>
                  </a:lnTo>
                  <a:lnTo>
                    <a:pt x="1042" y="295"/>
                  </a:lnTo>
                  <a:lnTo>
                    <a:pt x="1066" y="312"/>
                  </a:lnTo>
                  <a:lnTo>
                    <a:pt x="1089" y="333"/>
                  </a:lnTo>
                  <a:lnTo>
                    <a:pt x="1114" y="356"/>
                  </a:lnTo>
                  <a:lnTo>
                    <a:pt x="1138" y="382"/>
                  </a:lnTo>
                  <a:lnTo>
                    <a:pt x="1161" y="411"/>
                  </a:lnTo>
                  <a:lnTo>
                    <a:pt x="1185" y="444"/>
                  </a:lnTo>
                  <a:lnTo>
                    <a:pt x="1207" y="479"/>
                  </a:lnTo>
                  <a:lnTo>
                    <a:pt x="1227" y="518"/>
                  </a:lnTo>
                  <a:lnTo>
                    <a:pt x="1248" y="562"/>
                  </a:lnTo>
                  <a:lnTo>
                    <a:pt x="1265" y="609"/>
                  </a:lnTo>
                  <a:lnTo>
                    <a:pt x="1281" y="660"/>
                  </a:lnTo>
                  <a:lnTo>
                    <a:pt x="1295" y="715"/>
                  </a:lnTo>
                  <a:lnTo>
                    <a:pt x="1306" y="775"/>
                  </a:lnTo>
                  <a:lnTo>
                    <a:pt x="1314" y="839"/>
                  </a:lnTo>
                  <a:lnTo>
                    <a:pt x="1320" y="909"/>
                  </a:lnTo>
                  <a:lnTo>
                    <a:pt x="1322" y="982"/>
                  </a:lnTo>
                  <a:lnTo>
                    <a:pt x="1320" y="1028"/>
                  </a:lnTo>
                  <a:lnTo>
                    <a:pt x="1314" y="1073"/>
                  </a:lnTo>
                  <a:lnTo>
                    <a:pt x="1304" y="1116"/>
                  </a:lnTo>
                  <a:lnTo>
                    <a:pt x="1288" y="1159"/>
                  </a:lnTo>
                  <a:lnTo>
                    <a:pt x="1268" y="1199"/>
                  </a:lnTo>
                  <a:lnTo>
                    <a:pt x="1243" y="1236"/>
                  </a:lnTo>
                  <a:lnTo>
                    <a:pt x="1220" y="1271"/>
                  </a:lnTo>
                  <a:lnTo>
                    <a:pt x="1200" y="1310"/>
                  </a:lnTo>
                  <a:lnTo>
                    <a:pt x="1183" y="1351"/>
                  </a:lnTo>
                  <a:lnTo>
                    <a:pt x="1170" y="1396"/>
                  </a:lnTo>
                  <a:lnTo>
                    <a:pt x="1160" y="1443"/>
                  </a:lnTo>
                  <a:lnTo>
                    <a:pt x="1153" y="1492"/>
                  </a:lnTo>
                  <a:lnTo>
                    <a:pt x="1148" y="1542"/>
                  </a:lnTo>
                  <a:lnTo>
                    <a:pt x="1148" y="1593"/>
                  </a:lnTo>
                  <a:lnTo>
                    <a:pt x="1151" y="1643"/>
                  </a:lnTo>
                  <a:lnTo>
                    <a:pt x="1156" y="1693"/>
                  </a:lnTo>
                  <a:lnTo>
                    <a:pt x="1165" y="1742"/>
                  </a:lnTo>
                  <a:lnTo>
                    <a:pt x="1178" y="1790"/>
                  </a:lnTo>
                  <a:lnTo>
                    <a:pt x="1193" y="1834"/>
                  </a:lnTo>
                  <a:lnTo>
                    <a:pt x="1222" y="1912"/>
                  </a:lnTo>
                  <a:lnTo>
                    <a:pt x="1248" y="1990"/>
                  </a:lnTo>
                  <a:lnTo>
                    <a:pt x="1271" y="2070"/>
                  </a:lnTo>
                  <a:lnTo>
                    <a:pt x="1290" y="2150"/>
                  </a:lnTo>
                  <a:lnTo>
                    <a:pt x="1304" y="2232"/>
                  </a:lnTo>
                  <a:lnTo>
                    <a:pt x="1314" y="2314"/>
                  </a:lnTo>
                  <a:lnTo>
                    <a:pt x="1320" y="2391"/>
                  </a:lnTo>
                  <a:lnTo>
                    <a:pt x="1326" y="2471"/>
                  </a:lnTo>
                  <a:lnTo>
                    <a:pt x="1330" y="2556"/>
                  </a:lnTo>
                  <a:lnTo>
                    <a:pt x="1335" y="2642"/>
                  </a:lnTo>
                  <a:lnTo>
                    <a:pt x="1338" y="2729"/>
                  </a:lnTo>
                  <a:lnTo>
                    <a:pt x="1341" y="2817"/>
                  </a:lnTo>
                  <a:lnTo>
                    <a:pt x="1342" y="2903"/>
                  </a:lnTo>
                  <a:lnTo>
                    <a:pt x="1341" y="2988"/>
                  </a:lnTo>
                  <a:lnTo>
                    <a:pt x="1338" y="3069"/>
                  </a:lnTo>
                  <a:lnTo>
                    <a:pt x="1335" y="3147"/>
                  </a:lnTo>
                  <a:lnTo>
                    <a:pt x="1328" y="3219"/>
                  </a:lnTo>
                  <a:lnTo>
                    <a:pt x="1324" y="3244"/>
                  </a:lnTo>
                  <a:lnTo>
                    <a:pt x="1313" y="3270"/>
                  </a:lnTo>
                  <a:lnTo>
                    <a:pt x="1294" y="3292"/>
                  </a:lnTo>
                  <a:lnTo>
                    <a:pt x="1268" y="3315"/>
                  </a:lnTo>
                  <a:lnTo>
                    <a:pt x="1235" y="3336"/>
                  </a:lnTo>
                  <a:lnTo>
                    <a:pt x="1194" y="3355"/>
                  </a:lnTo>
                  <a:lnTo>
                    <a:pt x="1147" y="3374"/>
                  </a:lnTo>
                  <a:lnTo>
                    <a:pt x="1093" y="3390"/>
                  </a:lnTo>
                  <a:lnTo>
                    <a:pt x="1033" y="3404"/>
                  </a:lnTo>
                  <a:lnTo>
                    <a:pt x="965" y="3416"/>
                  </a:lnTo>
                  <a:lnTo>
                    <a:pt x="892" y="3425"/>
                  </a:lnTo>
                  <a:lnTo>
                    <a:pt x="812" y="3432"/>
                  </a:lnTo>
                  <a:lnTo>
                    <a:pt x="726" y="3437"/>
                  </a:lnTo>
                  <a:lnTo>
                    <a:pt x="635" y="3438"/>
                  </a:lnTo>
                  <a:lnTo>
                    <a:pt x="555" y="3437"/>
                  </a:lnTo>
                  <a:lnTo>
                    <a:pt x="480" y="3433"/>
                  </a:lnTo>
                  <a:lnTo>
                    <a:pt x="413" y="3429"/>
                  </a:lnTo>
                  <a:lnTo>
                    <a:pt x="350" y="3421"/>
                  </a:lnTo>
                  <a:lnTo>
                    <a:pt x="294" y="3412"/>
                  </a:lnTo>
                  <a:lnTo>
                    <a:pt x="244" y="3400"/>
                  </a:lnTo>
                  <a:lnTo>
                    <a:pt x="198" y="3388"/>
                  </a:lnTo>
                  <a:lnTo>
                    <a:pt x="158" y="3374"/>
                  </a:lnTo>
                  <a:lnTo>
                    <a:pt x="123" y="3359"/>
                  </a:lnTo>
                  <a:lnTo>
                    <a:pt x="94" y="3342"/>
                  </a:lnTo>
                  <a:lnTo>
                    <a:pt x="68" y="3323"/>
                  </a:lnTo>
                  <a:lnTo>
                    <a:pt x="49" y="3304"/>
                  </a:lnTo>
                  <a:lnTo>
                    <a:pt x="33" y="3284"/>
                  </a:lnTo>
                  <a:lnTo>
                    <a:pt x="23" y="3263"/>
                  </a:lnTo>
                  <a:lnTo>
                    <a:pt x="16" y="3241"/>
                  </a:lnTo>
                  <a:lnTo>
                    <a:pt x="14" y="3219"/>
                  </a:lnTo>
                  <a:lnTo>
                    <a:pt x="8" y="3147"/>
                  </a:lnTo>
                  <a:lnTo>
                    <a:pt x="3" y="3069"/>
                  </a:lnTo>
                  <a:lnTo>
                    <a:pt x="1" y="2988"/>
                  </a:lnTo>
                  <a:lnTo>
                    <a:pt x="0" y="2905"/>
                  </a:lnTo>
                  <a:lnTo>
                    <a:pt x="0" y="2902"/>
                  </a:lnTo>
                  <a:lnTo>
                    <a:pt x="1" y="2817"/>
                  </a:lnTo>
                  <a:lnTo>
                    <a:pt x="3" y="2729"/>
                  </a:lnTo>
                  <a:lnTo>
                    <a:pt x="7" y="2642"/>
                  </a:lnTo>
                  <a:lnTo>
                    <a:pt x="11" y="2556"/>
                  </a:lnTo>
                  <a:lnTo>
                    <a:pt x="17" y="2471"/>
                  </a:lnTo>
                  <a:lnTo>
                    <a:pt x="22" y="2391"/>
                  </a:lnTo>
                  <a:lnTo>
                    <a:pt x="28" y="2314"/>
                  </a:lnTo>
                  <a:lnTo>
                    <a:pt x="38" y="2232"/>
                  </a:lnTo>
                  <a:lnTo>
                    <a:pt x="52" y="2150"/>
                  </a:lnTo>
                  <a:lnTo>
                    <a:pt x="71" y="2070"/>
                  </a:lnTo>
                  <a:lnTo>
                    <a:pt x="94" y="1990"/>
                  </a:lnTo>
                  <a:lnTo>
                    <a:pt x="120" y="1912"/>
                  </a:lnTo>
                  <a:lnTo>
                    <a:pt x="149" y="1834"/>
                  </a:lnTo>
                  <a:lnTo>
                    <a:pt x="165" y="1790"/>
                  </a:lnTo>
                  <a:lnTo>
                    <a:pt x="176" y="1742"/>
                  </a:lnTo>
                  <a:lnTo>
                    <a:pt x="185" y="1693"/>
                  </a:lnTo>
                  <a:lnTo>
                    <a:pt x="191" y="1643"/>
                  </a:lnTo>
                  <a:lnTo>
                    <a:pt x="194" y="1593"/>
                  </a:lnTo>
                  <a:lnTo>
                    <a:pt x="193" y="1542"/>
                  </a:lnTo>
                  <a:lnTo>
                    <a:pt x="190" y="1492"/>
                  </a:lnTo>
                  <a:lnTo>
                    <a:pt x="183" y="1443"/>
                  </a:lnTo>
                  <a:lnTo>
                    <a:pt x="173" y="1396"/>
                  </a:lnTo>
                  <a:lnTo>
                    <a:pt x="159" y="1351"/>
                  </a:lnTo>
                  <a:lnTo>
                    <a:pt x="142" y="1310"/>
                  </a:lnTo>
                  <a:lnTo>
                    <a:pt x="122" y="1271"/>
                  </a:lnTo>
                  <a:lnTo>
                    <a:pt x="98" y="1236"/>
                  </a:lnTo>
                  <a:lnTo>
                    <a:pt x="73" y="1199"/>
                  </a:lnTo>
                  <a:lnTo>
                    <a:pt x="54" y="1159"/>
                  </a:lnTo>
                  <a:lnTo>
                    <a:pt x="38" y="1116"/>
                  </a:lnTo>
                  <a:lnTo>
                    <a:pt x="27" y="1073"/>
                  </a:lnTo>
                  <a:lnTo>
                    <a:pt x="22" y="1028"/>
                  </a:lnTo>
                  <a:lnTo>
                    <a:pt x="19" y="982"/>
                  </a:lnTo>
                  <a:lnTo>
                    <a:pt x="22" y="909"/>
                  </a:lnTo>
                  <a:lnTo>
                    <a:pt x="27" y="839"/>
                  </a:lnTo>
                  <a:lnTo>
                    <a:pt x="35" y="775"/>
                  </a:lnTo>
                  <a:lnTo>
                    <a:pt x="47" y="715"/>
                  </a:lnTo>
                  <a:lnTo>
                    <a:pt x="60" y="660"/>
                  </a:lnTo>
                  <a:lnTo>
                    <a:pt x="76" y="609"/>
                  </a:lnTo>
                  <a:lnTo>
                    <a:pt x="95" y="562"/>
                  </a:lnTo>
                  <a:lnTo>
                    <a:pt x="114" y="518"/>
                  </a:lnTo>
                  <a:lnTo>
                    <a:pt x="135" y="479"/>
                  </a:lnTo>
                  <a:lnTo>
                    <a:pt x="158" y="444"/>
                  </a:lnTo>
                  <a:lnTo>
                    <a:pt x="181" y="411"/>
                  </a:lnTo>
                  <a:lnTo>
                    <a:pt x="203" y="382"/>
                  </a:lnTo>
                  <a:lnTo>
                    <a:pt x="229" y="356"/>
                  </a:lnTo>
                  <a:lnTo>
                    <a:pt x="253" y="333"/>
                  </a:lnTo>
                  <a:lnTo>
                    <a:pt x="277" y="312"/>
                  </a:lnTo>
                  <a:lnTo>
                    <a:pt x="300" y="295"/>
                  </a:lnTo>
                  <a:lnTo>
                    <a:pt x="322" y="279"/>
                  </a:lnTo>
                  <a:lnTo>
                    <a:pt x="344" y="266"/>
                  </a:lnTo>
                  <a:lnTo>
                    <a:pt x="365" y="255"/>
                  </a:lnTo>
                  <a:lnTo>
                    <a:pt x="384" y="246"/>
                  </a:lnTo>
                  <a:lnTo>
                    <a:pt x="401" y="239"/>
                  </a:lnTo>
                  <a:lnTo>
                    <a:pt x="416" y="233"/>
                  </a:lnTo>
                  <a:lnTo>
                    <a:pt x="429" y="228"/>
                  </a:lnTo>
                  <a:lnTo>
                    <a:pt x="447" y="220"/>
                  </a:lnTo>
                  <a:lnTo>
                    <a:pt x="462" y="209"/>
                  </a:lnTo>
                  <a:lnTo>
                    <a:pt x="473" y="194"/>
                  </a:lnTo>
                  <a:lnTo>
                    <a:pt x="487" y="165"/>
                  </a:lnTo>
                  <a:lnTo>
                    <a:pt x="497" y="134"/>
                  </a:lnTo>
                  <a:lnTo>
                    <a:pt x="505" y="101"/>
                  </a:lnTo>
                  <a:lnTo>
                    <a:pt x="511" y="67"/>
                  </a:lnTo>
                  <a:lnTo>
                    <a:pt x="517" y="47"/>
                  </a:lnTo>
                  <a:lnTo>
                    <a:pt x="526" y="30"/>
                  </a:lnTo>
                  <a:lnTo>
                    <a:pt x="540" y="16"/>
                  </a:lnTo>
                  <a:lnTo>
                    <a:pt x="556" y="7"/>
                  </a:lnTo>
                  <a:lnTo>
                    <a:pt x="574" y="2"/>
                  </a:lnTo>
                  <a:lnTo>
                    <a:pt x="595" y="0"/>
                  </a:lnTo>
                  <a:close/>
                </a:path>
              </a:pathLst>
            </a:custGeom>
            <a:solidFill>
              <a:srgbClr val="DAE7E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4874" y="2076"/>
              <a:ext cx="260" cy="293"/>
            </a:xfrm>
            <a:custGeom>
              <a:avLst/>
              <a:gdLst>
                <a:gd name="T0" fmla="*/ 67 w 1303"/>
                <a:gd name="T1" fmla="*/ 17 h 1462"/>
                <a:gd name="T2" fmla="*/ 213 w 1303"/>
                <a:gd name="T3" fmla="*/ 43 h 1462"/>
                <a:gd name="T4" fmla="*/ 378 w 1303"/>
                <a:gd name="T5" fmla="*/ 62 h 1462"/>
                <a:gd name="T6" fmla="*/ 557 w 1303"/>
                <a:gd name="T7" fmla="*/ 73 h 1462"/>
                <a:gd name="T8" fmla="*/ 746 w 1303"/>
                <a:gd name="T9" fmla="*/ 73 h 1462"/>
                <a:gd name="T10" fmla="*/ 926 w 1303"/>
                <a:gd name="T11" fmla="*/ 62 h 1462"/>
                <a:gd name="T12" fmla="*/ 1090 w 1303"/>
                <a:gd name="T13" fmla="*/ 43 h 1462"/>
                <a:gd name="T14" fmla="*/ 1237 w 1303"/>
                <a:gd name="T15" fmla="*/ 17 h 1462"/>
                <a:gd name="T16" fmla="*/ 1303 w 1303"/>
                <a:gd name="T17" fmla="*/ 14 h 1462"/>
                <a:gd name="T18" fmla="*/ 1301 w 1303"/>
                <a:gd name="T19" fmla="*/ 75 h 1462"/>
                <a:gd name="T20" fmla="*/ 1285 w 1303"/>
                <a:gd name="T21" fmla="*/ 163 h 1462"/>
                <a:gd name="T22" fmla="*/ 1249 w 1303"/>
                <a:gd name="T23" fmla="*/ 246 h 1462"/>
                <a:gd name="T24" fmla="*/ 1201 w 1303"/>
                <a:gd name="T25" fmla="*/ 318 h 1462"/>
                <a:gd name="T26" fmla="*/ 1164 w 1303"/>
                <a:gd name="T27" fmla="*/ 398 h 1462"/>
                <a:gd name="T28" fmla="*/ 1141 w 1303"/>
                <a:gd name="T29" fmla="*/ 490 h 1462"/>
                <a:gd name="T30" fmla="*/ 1129 w 1303"/>
                <a:gd name="T31" fmla="*/ 589 h 1462"/>
                <a:gd name="T32" fmla="*/ 1132 w 1303"/>
                <a:gd name="T33" fmla="*/ 690 h 1462"/>
                <a:gd name="T34" fmla="*/ 1146 w 1303"/>
                <a:gd name="T35" fmla="*/ 789 h 1462"/>
                <a:gd name="T36" fmla="*/ 1174 w 1303"/>
                <a:gd name="T37" fmla="*/ 881 h 1462"/>
                <a:gd name="T38" fmla="*/ 1229 w 1303"/>
                <a:gd name="T39" fmla="*/ 1037 h 1462"/>
                <a:gd name="T40" fmla="*/ 1271 w 1303"/>
                <a:gd name="T41" fmla="*/ 1197 h 1462"/>
                <a:gd name="T42" fmla="*/ 1295 w 1303"/>
                <a:gd name="T43" fmla="*/ 1361 h 1462"/>
                <a:gd name="T44" fmla="*/ 1232 w 1303"/>
                <a:gd name="T45" fmla="*/ 1406 h 1462"/>
                <a:gd name="T46" fmla="*/ 1087 w 1303"/>
                <a:gd name="T47" fmla="*/ 1432 h 1462"/>
                <a:gd name="T48" fmla="*/ 923 w 1303"/>
                <a:gd name="T49" fmla="*/ 1451 h 1462"/>
                <a:gd name="T50" fmla="*/ 745 w 1303"/>
                <a:gd name="T51" fmla="*/ 1461 h 1462"/>
                <a:gd name="T52" fmla="*/ 559 w 1303"/>
                <a:gd name="T53" fmla="*/ 1461 h 1462"/>
                <a:gd name="T54" fmla="*/ 380 w 1303"/>
                <a:gd name="T55" fmla="*/ 1451 h 1462"/>
                <a:gd name="T56" fmla="*/ 216 w 1303"/>
                <a:gd name="T57" fmla="*/ 1432 h 1462"/>
                <a:gd name="T58" fmla="*/ 71 w 1303"/>
                <a:gd name="T59" fmla="*/ 1406 h 1462"/>
                <a:gd name="T60" fmla="*/ 9 w 1303"/>
                <a:gd name="T61" fmla="*/ 1361 h 1462"/>
                <a:gd name="T62" fmla="*/ 33 w 1303"/>
                <a:gd name="T63" fmla="*/ 1197 h 1462"/>
                <a:gd name="T64" fmla="*/ 75 w 1303"/>
                <a:gd name="T65" fmla="*/ 1037 h 1462"/>
                <a:gd name="T66" fmla="*/ 130 w 1303"/>
                <a:gd name="T67" fmla="*/ 881 h 1462"/>
                <a:gd name="T68" fmla="*/ 157 w 1303"/>
                <a:gd name="T69" fmla="*/ 789 h 1462"/>
                <a:gd name="T70" fmla="*/ 172 w 1303"/>
                <a:gd name="T71" fmla="*/ 690 h 1462"/>
                <a:gd name="T72" fmla="*/ 174 w 1303"/>
                <a:gd name="T73" fmla="*/ 589 h 1462"/>
                <a:gd name="T74" fmla="*/ 164 w 1303"/>
                <a:gd name="T75" fmla="*/ 490 h 1462"/>
                <a:gd name="T76" fmla="*/ 140 w 1303"/>
                <a:gd name="T77" fmla="*/ 398 h 1462"/>
                <a:gd name="T78" fmla="*/ 103 w 1303"/>
                <a:gd name="T79" fmla="*/ 318 h 1462"/>
                <a:gd name="T80" fmla="*/ 54 w 1303"/>
                <a:gd name="T81" fmla="*/ 246 h 1462"/>
                <a:gd name="T82" fmla="*/ 19 w 1303"/>
                <a:gd name="T83" fmla="*/ 163 h 1462"/>
                <a:gd name="T84" fmla="*/ 3 w 1303"/>
                <a:gd name="T85" fmla="*/ 75 h 1462"/>
                <a:gd name="T86" fmla="*/ 1 w 1303"/>
                <a:gd name="T87" fmla="*/ 14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03" h="1462">
                  <a:moveTo>
                    <a:pt x="1" y="0"/>
                  </a:moveTo>
                  <a:lnTo>
                    <a:pt x="67" y="17"/>
                  </a:lnTo>
                  <a:lnTo>
                    <a:pt x="138" y="30"/>
                  </a:lnTo>
                  <a:lnTo>
                    <a:pt x="213" y="43"/>
                  </a:lnTo>
                  <a:lnTo>
                    <a:pt x="293" y="54"/>
                  </a:lnTo>
                  <a:lnTo>
                    <a:pt x="378" y="62"/>
                  </a:lnTo>
                  <a:lnTo>
                    <a:pt x="466" y="68"/>
                  </a:lnTo>
                  <a:lnTo>
                    <a:pt x="557" y="73"/>
                  </a:lnTo>
                  <a:lnTo>
                    <a:pt x="651" y="74"/>
                  </a:lnTo>
                  <a:lnTo>
                    <a:pt x="746" y="73"/>
                  </a:lnTo>
                  <a:lnTo>
                    <a:pt x="838" y="68"/>
                  </a:lnTo>
                  <a:lnTo>
                    <a:pt x="926" y="62"/>
                  </a:lnTo>
                  <a:lnTo>
                    <a:pt x="1010" y="54"/>
                  </a:lnTo>
                  <a:lnTo>
                    <a:pt x="1090" y="43"/>
                  </a:lnTo>
                  <a:lnTo>
                    <a:pt x="1166" y="30"/>
                  </a:lnTo>
                  <a:lnTo>
                    <a:pt x="1237" y="17"/>
                  </a:lnTo>
                  <a:lnTo>
                    <a:pt x="1302" y="0"/>
                  </a:lnTo>
                  <a:lnTo>
                    <a:pt x="1303" y="14"/>
                  </a:lnTo>
                  <a:lnTo>
                    <a:pt x="1303" y="29"/>
                  </a:lnTo>
                  <a:lnTo>
                    <a:pt x="1301" y="75"/>
                  </a:lnTo>
                  <a:lnTo>
                    <a:pt x="1295" y="120"/>
                  </a:lnTo>
                  <a:lnTo>
                    <a:pt x="1285" y="163"/>
                  </a:lnTo>
                  <a:lnTo>
                    <a:pt x="1269" y="206"/>
                  </a:lnTo>
                  <a:lnTo>
                    <a:pt x="1249" y="246"/>
                  </a:lnTo>
                  <a:lnTo>
                    <a:pt x="1224" y="283"/>
                  </a:lnTo>
                  <a:lnTo>
                    <a:pt x="1201" y="318"/>
                  </a:lnTo>
                  <a:lnTo>
                    <a:pt x="1181" y="357"/>
                  </a:lnTo>
                  <a:lnTo>
                    <a:pt x="1164" y="398"/>
                  </a:lnTo>
                  <a:lnTo>
                    <a:pt x="1151" y="443"/>
                  </a:lnTo>
                  <a:lnTo>
                    <a:pt x="1141" y="490"/>
                  </a:lnTo>
                  <a:lnTo>
                    <a:pt x="1133" y="539"/>
                  </a:lnTo>
                  <a:lnTo>
                    <a:pt x="1129" y="589"/>
                  </a:lnTo>
                  <a:lnTo>
                    <a:pt x="1129" y="640"/>
                  </a:lnTo>
                  <a:lnTo>
                    <a:pt x="1132" y="690"/>
                  </a:lnTo>
                  <a:lnTo>
                    <a:pt x="1137" y="740"/>
                  </a:lnTo>
                  <a:lnTo>
                    <a:pt x="1146" y="789"/>
                  </a:lnTo>
                  <a:lnTo>
                    <a:pt x="1159" y="837"/>
                  </a:lnTo>
                  <a:lnTo>
                    <a:pt x="1174" y="881"/>
                  </a:lnTo>
                  <a:lnTo>
                    <a:pt x="1203" y="959"/>
                  </a:lnTo>
                  <a:lnTo>
                    <a:pt x="1229" y="1037"/>
                  </a:lnTo>
                  <a:lnTo>
                    <a:pt x="1252" y="1117"/>
                  </a:lnTo>
                  <a:lnTo>
                    <a:pt x="1271" y="1197"/>
                  </a:lnTo>
                  <a:lnTo>
                    <a:pt x="1285" y="1279"/>
                  </a:lnTo>
                  <a:lnTo>
                    <a:pt x="1295" y="1361"/>
                  </a:lnTo>
                  <a:lnTo>
                    <a:pt x="1296" y="1390"/>
                  </a:lnTo>
                  <a:lnTo>
                    <a:pt x="1232" y="1406"/>
                  </a:lnTo>
                  <a:lnTo>
                    <a:pt x="1161" y="1420"/>
                  </a:lnTo>
                  <a:lnTo>
                    <a:pt x="1087" y="1432"/>
                  </a:lnTo>
                  <a:lnTo>
                    <a:pt x="1007" y="1443"/>
                  </a:lnTo>
                  <a:lnTo>
                    <a:pt x="923" y="1451"/>
                  </a:lnTo>
                  <a:lnTo>
                    <a:pt x="835" y="1457"/>
                  </a:lnTo>
                  <a:lnTo>
                    <a:pt x="745" y="1461"/>
                  </a:lnTo>
                  <a:lnTo>
                    <a:pt x="651" y="1462"/>
                  </a:lnTo>
                  <a:lnTo>
                    <a:pt x="559" y="1461"/>
                  </a:lnTo>
                  <a:lnTo>
                    <a:pt x="468" y="1457"/>
                  </a:lnTo>
                  <a:lnTo>
                    <a:pt x="380" y="1451"/>
                  </a:lnTo>
                  <a:lnTo>
                    <a:pt x="297" y="1443"/>
                  </a:lnTo>
                  <a:lnTo>
                    <a:pt x="216" y="1432"/>
                  </a:lnTo>
                  <a:lnTo>
                    <a:pt x="142" y="1420"/>
                  </a:lnTo>
                  <a:lnTo>
                    <a:pt x="71" y="1406"/>
                  </a:lnTo>
                  <a:lnTo>
                    <a:pt x="7" y="1390"/>
                  </a:lnTo>
                  <a:lnTo>
                    <a:pt x="9" y="1361"/>
                  </a:lnTo>
                  <a:lnTo>
                    <a:pt x="19" y="1279"/>
                  </a:lnTo>
                  <a:lnTo>
                    <a:pt x="33" y="1197"/>
                  </a:lnTo>
                  <a:lnTo>
                    <a:pt x="52" y="1117"/>
                  </a:lnTo>
                  <a:lnTo>
                    <a:pt x="75" y="1037"/>
                  </a:lnTo>
                  <a:lnTo>
                    <a:pt x="101" y="959"/>
                  </a:lnTo>
                  <a:lnTo>
                    <a:pt x="130" y="881"/>
                  </a:lnTo>
                  <a:lnTo>
                    <a:pt x="146" y="837"/>
                  </a:lnTo>
                  <a:lnTo>
                    <a:pt x="157" y="789"/>
                  </a:lnTo>
                  <a:lnTo>
                    <a:pt x="166" y="740"/>
                  </a:lnTo>
                  <a:lnTo>
                    <a:pt x="172" y="690"/>
                  </a:lnTo>
                  <a:lnTo>
                    <a:pt x="175" y="640"/>
                  </a:lnTo>
                  <a:lnTo>
                    <a:pt x="174" y="589"/>
                  </a:lnTo>
                  <a:lnTo>
                    <a:pt x="171" y="539"/>
                  </a:lnTo>
                  <a:lnTo>
                    <a:pt x="164" y="490"/>
                  </a:lnTo>
                  <a:lnTo>
                    <a:pt x="154" y="443"/>
                  </a:lnTo>
                  <a:lnTo>
                    <a:pt x="140" y="398"/>
                  </a:lnTo>
                  <a:lnTo>
                    <a:pt x="123" y="357"/>
                  </a:lnTo>
                  <a:lnTo>
                    <a:pt x="103" y="318"/>
                  </a:lnTo>
                  <a:lnTo>
                    <a:pt x="79" y="283"/>
                  </a:lnTo>
                  <a:lnTo>
                    <a:pt x="54" y="246"/>
                  </a:lnTo>
                  <a:lnTo>
                    <a:pt x="35" y="206"/>
                  </a:lnTo>
                  <a:lnTo>
                    <a:pt x="19" y="163"/>
                  </a:lnTo>
                  <a:lnTo>
                    <a:pt x="8" y="120"/>
                  </a:lnTo>
                  <a:lnTo>
                    <a:pt x="3" y="75"/>
                  </a:lnTo>
                  <a:lnTo>
                    <a:pt x="0" y="29"/>
                  </a:lnTo>
                  <a:lnTo>
                    <a:pt x="1" y="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DABE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b="1" dirty="0" smtClean="0">
                  <a:solidFill>
                    <a:schemeClr val="bg1"/>
                  </a:solidFill>
                </a:rPr>
                <a:t>1L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Freeform 56"/>
            <p:cNvSpPr>
              <a:spLocks/>
            </p:cNvSpPr>
            <p:nvPr/>
          </p:nvSpPr>
          <p:spPr bwMode="auto">
            <a:xfrm>
              <a:off x="4911" y="2458"/>
              <a:ext cx="84" cy="69"/>
            </a:xfrm>
            <a:custGeom>
              <a:avLst/>
              <a:gdLst>
                <a:gd name="T0" fmla="*/ 63 w 417"/>
                <a:gd name="T1" fmla="*/ 0 h 345"/>
                <a:gd name="T2" fmla="*/ 82 w 417"/>
                <a:gd name="T3" fmla="*/ 4 h 345"/>
                <a:gd name="T4" fmla="*/ 99 w 417"/>
                <a:gd name="T5" fmla="*/ 12 h 345"/>
                <a:gd name="T6" fmla="*/ 113 w 417"/>
                <a:gd name="T7" fmla="*/ 25 h 345"/>
                <a:gd name="T8" fmla="*/ 122 w 417"/>
                <a:gd name="T9" fmla="*/ 42 h 345"/>
                <a:gd name="T10" fmla="*/ 126 w 417"/>
                <a:gd name="T11" fmla="*/ 63 h 345"/>
                <a:gd name="T12" fmla="*/ 125 w 417"/>
                <a:gd name="T13" fmla="*/ 142 h 345"/>
                <a:gd name="T14" fmla="*/ 126 w 417"/>
                <a:gd name="T15" fmla="*/ 144 h 345"/>
                <a:gd name="T16" fmla="*/ 127 w 417"/>
                <a:gd name="T17" fmla="*/ 152 h 345"/>
                <a:gd name="T18" fmla="*/ 133 w 417"/>
                <a:gd name="T19" fmla="*/ 162 h 345"/>
                <a:gd name="T20" fmla="*/ 142 w 417"/>
                <a:gd name="T21" fmla="*/ 174 h 345"/>
                <a:gd name="T22" fmla="*/ 150 w 417"/>
                <a:gd name="T23" fmla="*/ 180 h 345"/>
                <a:gd name="T24" fmla="*/ 160 w 417"/>
                <a:gd name="T25" fmla="*/ 188 h 345"/>
                <a:gd name="T26" fmla="*/ 174 w 417"/>
                <a:gd name="T27" fmla="*/ 195 h 345"/>
                <a:gd name="T28" fmla="*/ 192 w 417"/>
                <a:gd name="T29" fmla="*/ 202 h 345"/>
                <a:gd name="T30" fmla="*/ 214 w 417"/>
                <a:gd name="T31" fmla="*/ 209 h 345"/>
                <a:gd name="T32" fmla="*/ 240 w 417"/>
                <a:gd name="T33" fmla="*/ 213 h 345"/>
                <a:gd name="T34" fmla="*/ 272 w 417"/>
                <a:gd name="T35" fmla="*/ 218 h 345"/>
                <a:gd name="T36" fmla="*/ 309 w 417"/>
                <a:gd name="T37" fmla="*/ 219 h 345"/>
                <a:gd name="T38" fmla="*/ 352 w 417"/>
                <a:gd name="T39" fmla="*/ 219 h 345"/>
                <a:gd name="T40" fmla="*/ 372 w 417"/>
                <a:gd name="T41" fmla="*/ 220 h 345"/>
                <a:gd name="T42" fmla="*/ 390 w 417"/>
                <a:gd name="T43" fmla="*/ 229 h 345"/>
                <a:gd name="T44" fmla="*/ 404 w 417"/>
                <a:gd name="T45" fmla="*/ 242 h 345"/>
                <a:gd name="T46" fmla="*/ 414 w 417"/>
                <a:gd name="T47" fmla="*/ 259 h 345"/>
                <a:gd name="T48" fmla="*/ 417 w 417"/>
                <a:gd name="T49" fmla="*/ 278 h 345"/>
                <a:gd name="T50" fmla="*/ 415 w 417"/>
                <a:gd name="T51" fmla="*/ 299 h 345"/>
                <a:gd name="T52" fmla="*/ 407 w 417"/>
                <a:gd name="T53" fmla="*/ 316 h 345"/>
                <a:gd name="T54" fmla="*/ 393 w 417"/>
                <a:gd name="T55" fmla="*/ 331 h 345"/>
                <a:gd name="T56" fmla="*/ 376 w 417"/>
                <a:gd name="T57" fmla="*/ 340 h 345"/>
                <a:gd name="T58" fmla="*/ 357 w 417"/>
                <a:gd name="T59" fmla="*/ 345 h 345"/>
                <a:gd name="T60" fmla="*/ 321 w 417"/>
                <a:gd name="T61" fmla="*/ 345 h 345"/>
                <a:gd name="T62" fmla="*/ 269 w 417"/>
                <a:gd name="T63" fmla="*/ 344 h 345"/>
                <a:gd name="T64" fmla="*/ 221 w 417"/>
                <a:gd name="T65" fmla="*/ 338 h 345"/>
                <a:gd name="T66" fmla="*/ 177 w 417"/>
                <a:gd name="T67" fmla="*/ 329 h 345"/>
                <a:gd name="T68" fmla="*/ 137 w 417"/>
                <a:gd name="T69" fmla="*/ 316 h 345"/>
                <a:gd name="T70" fmla="*/ 103 w 417"/>
                <a:gd name="T71" fmla="*/ 300 h 345"/>
                <a:gd name="T72" fmla="*/ 73 w 417"/>
                <a:gd name="T73" fmla="*/ 281 h 345"/>
                <a:gd name="T74" fmla="*/ 47 w 417"/>
                <a:gd name="T75" fmla="*/ 257 h 345"/>
                <a:gd name="T76" fmla="*/ 27 w 417"/>
                <a:gd name="T77" fmla="*/ 231 h 345"/>
                <a:gd name="T78" fmla="*/ 14 w 417"/>
                <a:gd name="T79" fmla="*/ 206 h 345"/>
                <a:gd name="T80" fmla="*/ 6 w 417"/>
                <a:gd name="T81" fmla="*/ 183 h 345"/>
                <a:gd name="T82" fmla="*/ 1 w 417"/>
                <a:gd name="T83" fmla="*/ 162 h 345"/>
                <a:gd name="T84" fmla="*/ 0 w 417"/>
                <a:gd name="T85" fmla="*/ 146 h 345"/>
                <a:gd name="T86" fmla="*/ 0 w 417"/>
                <a:gd name="T87" fmla="*/ 133 h 345"/>
                <a:gd name="T88" fmla="*/ 0 w 417"/>
                <a:gd name="T89" fmla="*/ 63 h 345"/>
                <a:gd name="T90" fmla="*/ 3 w 417"/>
                <a:gd name="T91" fmla="*/ 42 h 345"/>
                <a:gd name="T92" fmla="*/ 11 w 417"/>
                <a:gd name="T93" fmla="*/ 25 h 345"/>
                <a:gd name="T94" fmla="*/ 25 w 417"/>
                <a:gd name="T95" fmla="*/ 12 h 345"/>
                <a:gd name="T96" fmla="*/ 42 w 417"/>
                <a:gd name="T97" fmla="*/ 4 h 345"/>
                <a:gd name="T98" fmla="*/ 63 w 417"/>
                <a:gd name="T9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7" h="345">
                  <a:moveTo>
                    <a:pt x="63" y="0"/>
                  </a:moveTo>
                  <a:lnTo>
                    <a:pt x="82" y="4"/>
                  </a:lnTo>
                  <a:lnTo>
                    <a:pt x="99" y="12"/>
                  </a:lnTo>
                  <a:lnTo>
                    <a:pt x="113" y="25"/>
                  </a:lnTo>
                  <a:lnTo>
                    <a:pt x="122" y="42"/>
                  </a:lnTo>
                  <a:lnTo>
                    <a:pt x="126" y="63"/>
                  </a:lnTo>
                  <a:lnTo>
                    <a:pt x="125" y="142"/>
                  </a:lnTo>
                  <a:lnTo>
                    <a:pt x="126" y="144"/>
                  </a:lnTo>
                  <a:lnTo>
                    <a:pt x="127" y="152"/>
                  </a:lnTo>
                  <a:lnTo>
                    <a:pt x="133" y="162"/>
                  </a:lnTo>
                  <a:lnTo>
                    <a:pt x="142" y="174"/>
                  </a:lnTo>
                  <a:lnTo>
                    <a:pt x="150" y="180"/>
                  </a:lnTo>
                  <a:lnTo>
                    <a:pt x="160" y="188"/>
                  </a:lnTo>
                  <a:lnTo>
                    <a:pt x="174" y="195"/>
                  </a:lnTo>
                  <a:lnTo>
                    <a:pt x="192" y="202"/>
                  </a:lnTo>
                  <a:lnTo>
                    <a:pt x="214" y="209"/>
                  </a:lnTo>
                  <a:lnTo>
                    <a:pt x="240" y="213"/>
                  </a:lnTo>
                  <a:lnTo>
                    <a:pt x="272" y="218"/>
                  </a:lnTo>
                  <a:lnTo>
                    <a:pt x="309" y="219"/>
                  </a:lnTo>
                  <a:lnTo>
                    <a:pt x="352" y="219"/>
                  </a:lnTo>
                  <a:lnTo>
                    <a:pt x="372" y="220"/>
                  </a:lnTo>
                  <a:lnTo>
                    <a:pt x="390" y="229"/>
                  </a:lnTo>
                  <a:lnTo>
                    <a:pt x="404" y="242"/>
                  </a:lnTo>
                  <a:lnTo>
                    <a:pt x="414" y="259"/>
                  </a:lnTo>
                  <a:lnTo>
                    <a:pt x="417" y="278"/>
                  </a:lnTo>
                  <a:lnTo>
                    <a:pt x="415" y="299"/>
                  </a:lnTo>
                  <a:lnTo>
                    <a:pt x="407" y="316"/>
                  </a:lnTo>
                  <a:lnTo>
                    <a:pt x="393" y="331"/>
                  </a:lnTo>
                  <a:lnTo>
                    <a:pt x="376" y="340"/>
                  </a:lnTo>
                  <a:lnTo>
                    <a:pt x="357" y="345"/>
                  </a:lnTo>
                  <a:lnTo>
                    <a:pt x="321" y="345"/>
                  </a:lnTo>
                  <a:lnTo>
                    <a:pt x="269" y="344"/>
                  </a:lnTo>
                  <a:lnTo>
                    <a:pt x="221" y="338"/>
                  </a:lnTo>
                  <a:lnTo>
                    <a:pt x="177" y="329"/>
                  </a:lnTo>
                  <a:lnTo>
                    <a:pt x="137" y="316"/>
                  </a:lnTo>
                  <a:lnTo>
                    <a:pt x="103" y="300"/>
                  </a:lnTo>
                  <a:lnTo>
                    <a:pt x="73" y="281"/>
                  </a:lnTo>
                  <a:lnTo>
                    <a:pt x="47" y="257"/>
                  </a:lnTo>
                  <a:lnTo>
                    <a:pt x="27" y="231"/>
                  </a:lnTo>
                  <a:lnTo>
                    <a:pt x="14" y="206"/>
                  </a:lnTo>
                  <a:lnTo>
                    <a:pt x="6" y="183"/>
                  </a:lnTo>
                  <a:lnTo>
                    <a:pt x="1" y="162"/>
                  </a:lnTo>
                  <a:lnTo>
                    <a:pt x="0" y="146"/>
                  </a:lnTo>
                  <a:lnTo>
                    <a:pt x="0" y="133"/>
                  </a:lnTo>
                  <a:lnTo>
                    <a:pt x="0" y="63"/>
                  </a:lnTo>
                  <a:lnTo>
                    <a:pt x="3" y="42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2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57"/>
            <p:cNvSpPr>
              <a:spLocks/>
            </p:cNvSpPr>
            <p:nvPr/>
          </p:nvSpPr>
          <p:spPr bwMode="auto">
            <a:xfrm>
              <a:off x="4911" y="2400"/>
              <a:ext cx="25" cy="40"/>
            </a:xfrm>
            <a:custGeom>
              <a:avLst/>
              <a:gdLst>
                <a:gd name="T0" fmla="*/ 63 w 126"/>
                <a:gd name="T1" fmla="*/ 0 h 199"/>
                <a:gd name="T2" fmla="*/ 82 w 126"/>
                <a:gd name="T3" fmla="*/ 3 h 199"/>
                <a:gd name="T4" fmla="*/ 99 w 126"/>
                <a:gd name="T5" fmla="*/ 12 h 199"/>
                <a:gd name="T6" fmla="*/ 113 w 126"/>
                <a:gd name="T7" fmla="*/ 25 h 199"/>
                <a:gd name="T8" fmla="*/ 122 w 126"/>
                <a:gd name="T9" fmla="*/ 43 h 199"/>
                <a:gd name="T10" fmla="*/ 126 w 126"/>
                <a:gd name="T11" fmla="*/ 63 h 199"/>
                <a:gd name="T12" fmla="*/ 126 w 126"/>
                <a:gd name="T13" fmla="*/ 136 h 199"/>
                <a:gd name="T14" fmla="*/ 122 w 126"/>
                <a:gd name="T15" fmla="*/ 157 h 199"/>
                <a:gd name="T16" fmla="*/ 113 w 126"/>
                <a:gd name="T17" fmla="*/ 174 h 199"/>
                <a:gd name="T18" fmla="*/ 99 w 126"/>
                <a:gd name="T19" fmla="*/ 188 h 199"/>
                <a:gd name="T20" fmla="*/ 82 w 126"/>
                <a:gd name="T21" fmla="*/ 196 h 199"/>
                <a:gd name="T22" fmla="*/ 63 w 126"/>
                <a:gd name="T23" fmla="*/ 199 h 199"/>
                <a:gd name="T24" fmla="*/ 42 w 126"/>
                <a:gd name="T25" fmla="*/ 196 h 199"/>
                <a:gd name="T26" fmla="*/ 25 w 126"/>
                <a:gd name="T27" fmla="*/ 188 h 199"/>
                <a:gd name="T28" fmla="*/ 11 w 126"/>
                <a:gd name="T29" fmla="*/ 174 h 199"/>
                <a:gd name="T30" fmla="*/ 3 w 126"/>
                <a:gd name="T31" fmla="*/ 157 h 199"/>
                <a:gd name="T32" fmla="*/ 0 w 126"/>
                <a:gd name="T33" fmla="*/ 136 h 199"/>
                <a:gd name="T34" fmla="*/ 0 w 126"/>
                <a:gd name="T35" fmla="*/ 63 h 199"/>
                <a:gd name="T36" fmla="*/ 3 w 126"/>
                <a:gd name="T37" fmla="*/ 43 h 199"/>
                <a:gd name="T38" fmla="*/ 11 w 126"/>
                <a:gd name="T39" fmla="*/ 25 h 199"/>
                <a:gd name="T40" fmla="*/ 25 w 126"/>
                <a:gd name="T41" fmla="*/ 12 h 199"/>
                <a:gd name="T42" fmla="*/ 42 w 126"/>
                <a:gd name="T43" fmla="*/ 3 h 199"/>
                <a:gd name="T44" fmla="*/ 63 w 126"/>
                <a:gd name="T45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6" h="199">
                  <a:moveTo>
                    <a:pt x="63" y="0"/>
                  </a:moveTo>
                  <a:lnTo>
                    <a:pt x="82" y="3"/>
                  </a:lnTo>
                  <a:lnTo>
                    <a:pt x="99" y="12"/>
                  </a:lnTo>
                  <a:lnTo>
                    <a:pt x="113" y="25"/>
                  </a:lnTo>
                  <a:lnTo>
                    <a:pt x="122" y="43"/>
                  </a:lnTo>
                  <a:lnTo>
                    <a:pt x="126" y="63"/>
                  </a:lnTo>
                  <a:lnTo>
                    <a:pt x="126" y="136"/>
                  </a:lnTo>
                  <a:lnTo>
                    <a:pt x="122" y="157"/>
                  </a:lnTo>
                  <a:lnTo>
                    <a:pt x="113" y="174"/>
                  </a:lnTo>
                  <a:lnTo>
                    <a:pt x="99" y="188"/>
                  </a:lnTo>
                  <a:lnTo>
                    <a:pt x="82" y="196"/>
                  </a:lnTo>
                  <a:lnTo>
                    <a:pt x="63" y="199"/>
                  </a:lnTo>
                  <a:lnTo>
                    <a:pt x="42" y="196"/>
                  </a:lnTo>
                  <a:lnTo>
                    <a:pt x="25" y="188"/>
                  </a:lnTo>
                  <a:lnTo>
                    <a:pt x="11" y="174"/>
                  </a:lnTo>
                  <a:lnTo>
                    <a:pt x="3" y="157"/>
                  </a:lnTo>
                  <a:lnTo>
                    <a:pt x="0" y="136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1" y="25"/>
                  </a:lnTo>
                  <a:lnTo>
                    <a:pt x="25" y="12"/>
                  </a:lnTo>
                  <a:lnTo>
                    <a:pt x="42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58"/>
            <p:cNvSpPr>
              <a:spLocks/>
            </p:cNvSpPr>
            <p:nvPr/>
          </p:nvSpPr>
          <p:spPr bwMode="auto">
            <a:xfrm>
              <a:off x="4926" y="1962"/>
              <a:ext cx="69" cy="83"/>
            </a:xfrm>
            <a:custGeom>
              <a:avLst/>
              <a:gdLst>
                <a:gd name="T0" fmla="*/ 286 w 344"/>
                <a:gd name="T1" fmla="*/ 0 h 418"/>
                <a:gd name="T2" fmla="*/ 302 w 344"/>
                <a:gd name="T3" fmla="*/ 3 h 418"/>
                <a:gd name="T4" fmla="*/ 317 w 344"/>
                <a:gd name="T5" fmla="*/ 10 h 418"/>
                <a:gd name="T6" fmla="*/ 328 w 344"/>
                <a:gd name="T7" fmla="*/ 20 h 418"/>
                <a:gd name="T8" fmla="*/ 338 w 344"/>
                <a:gd name="T9" fmla="*/ 35 h 418"/>
                <a:gd name="T10" fmla="*/ 343 w 344"/>
                <a:gd name="T11" fmla="*/ 51 h 418"/>
                <a:gd name="T12" fmla="*/ 344 w 344"/>
                <a:gd name="T13" fmla="*/ 67 h 418"/>
                <a:gd name="T14" fmla="*/ 341 w 344"/>
                <a:gd name="T15" fmla="*/ 82 h 418"/>
                <a:gd name="T16" fmla="*/ 334 w 344"/>
                <a:gd name="T17" fmla="*/ 97 h 418"/>
                <a:gd name="T18" fmla="*/ 323 w 344"/>
                <a:gd name="T19" fmla="*/ 110 h 418"/>
                <a:gd name="T20" fmla="*/ 309 w 344"/>
                <a:gd name="T21" fmla="*/ 119 h 418"/>
                <a:gd name="T22" fmla="*/ 306 w 344"/>
                <a:gd name="T23" fmla="*/ 120 h 418"/>
                <a:gd name="T24" fmla="*/ 298 w 344"/>
                <a:gd name="T25" fmla="*/ 124 h 418"/>
                <a:gd name="T26" fmla="*/ 286 w 344"/>
                <a:gd name="T27" fmla="*/ 132 h 418"/>
                <a:gd name="T28" fmla="*/ 272 w 344"/>
                <a:gd name="T29" fmla="*/ 142 h 418"/>
                <a:gd name="T30" fmla="*/ 255 w 344"/>
                <a:gd name="T31" fmla="*/ 155 h 418"/>
                <a:gd name="T32" fmla="*/ 237 w 344"/>
                <a:gd name="T33" fmla="*/ 170 h 418"/>
                <a:gd name="T34" fmla="*/ 217 w 344"/>
                <a:gd name="T35" fmla="*/ 190 h 418"/>
                <a:gd name="T36" fmla="*/ 198 w 344"/>
                <a:gd name="T37" fmla="*/ 212 h 418"/>
                <a:gd name="T38" fmla="*/ 179 w 344"/>
                <a:gd name="T39" fmla="*/ 236 h 418"/>
                <a:gd name="T40" fmla="*/ 161 w 344"/>
                <a:gd name="T41" fmla="*/ 264 h 418"/>
                <a:gd name="T42" fmla="*/ 145 w 344"/>
                <a:gd name="T43" fmla="*/ 295 h 418"/>
                <a:gd name="T44" fmla="*/ 133 w 344"/>
                <a:gd name="T45" fmla="*/ 328 h 418"/>
                <a:gd name="T46" fmla="*/ 125 w 344"/>
                <a:gd name="T47" fmla="*/ 366 h 418"/>
                <a:gd name="T48" fmla="*/ 119 w 344"/>
                <a:gd name="T49" fmla="*/ 382 h 418"/>
                <a:gd name="T50" fmla="*/ 109 w 344"/>
                <a:gd name="T51" fmla="*/ 397 h 418"/>
                <a:gd name="T52" fmla="*/ 95 w 344"/>
                <a:gd name="T53" fmla="*/ 407 h 418"/>
                <a:gd name="T54" fmla="*/ 80 w 344"/>
                <a:gd name="T55" fmla="*/ 415 h 418"/>
                <a:gd name="T56" fmla="*/ 62 w 344"/>
                <a:gd name="T57" fmla="*/ 418 h 418"/>
                <a:gd name="T58" fmla="*/ 52 w 344"/>
                <a:gd name="T59" fmla="*/ 417 h 418"/>
                <a:gd name="T60" fmla="*/ 32 w 344"/>
                <a:gd name="T61" fmla="*/ 410 h 418"/>
                <a:gd name="T62" fmla="*/ 17 w 344"/>
                <a:gd name="T63" fmla="*/ 398 h 418"/>
                <a:gd name="T64" fmla="*/ 6 w 344"/>
                <a:gd name="T65" fmla="*/ 382 h 418"/>
                <a:gd name="T66" fmla="*/ 0 w 344"/>
                <a:gd name="T67" fmla="*/ 364 h 418"/>
                <a:gd name="T68" fmla="*/ 0 w 344"/>
                <a:gd name="T69" fmla="*/ 343 h 418"/>
                <a:gd name="T70" fmla="*/ 12 w 344"/>
                <a:gd name="T71" fmla="*/ 295 h 418"/>
                <a:gd name="T72" fmla="*/ 28 w 344"/>
                <a:gd name="T73" fmla="*/ 252 h 418"/>
                <a:gd name="T74" fmla="*/ 46 w 344"/>
                <a:gd name="T75" fmla="*/ 212 h 418"/>
                <a:gd name="T76" fmla="*/ 68 w 344"/>
                <a:gd name="T77" fmla="*/ 175 h 418"/>
                <a:gd name="T78" fmla="*/ 90 w 344"/>
                <a:gd name="T79" fmla="*/ 143 h 418"/>
                <a:gd name="T80" fmla="*/ 116 w 344"/>
                <a:gd name="T81" fmla="*/ 114 h 418"/>
                <a:gd name="T82" fmla="*/ 140 w 344"/>
                <a:gd name="T83" fmla="*/ 89 h 418"/>
                <a:gd name="T84" fmla="*/ 164 w 344"/>
                <a:gd name="T85" fmla="*/ 67 h 418"/>
                <a:gd name="T86" fmla="*/ 187 w 344"/>
                <a:gd name="T87" fmla="*/ 49 h 418"/>
                <a:gd name="T88" fmla="*/ 207 w 344"/>
                <a:gd name="T89" fmla="*/ 33 h 418"/>
                <a:gd name="T90" fmla="*/ 225 w 344"/>
                <a:gd name="T91" fmla="*/ 21 h 418"/>
                <a:gd name="T92" fmla="*/ 239 w 344"/>
                <a:gd name="T93" fmla="*/ 13 h 418"/>
                <a:gd name="T94" fmla="*/ 249 w 344"/>
                <a:gd name="T95" fmla="*/ 8 h 418"/>
                <a:gd name="T96" fmla="*/ 254 w 344"/>
                <a:gd name="T97" fmla="*/ 5 h 418"/>
                <a:gd name="T98" fmla="*/ 270 w 344"/>
                <a:gd name="T99" fmla="*/ 0 h 418"/>
                <a:gd name="T100" fmla="*/ 286 w 344"/>
                <a:gd name="T10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" h="418">
                  <a:moveTo>
                    <a:pt x="286" y="0"/>
                  </a:moveTo>
                  <a:lnTo>
                    <a:pt x="302" y="3"/>
                  </a:lnTo>
                  <a:lnTo>
                    <a:pt x="317" y="10"/>
                  </a:lnTo>
                  <a:lnTo>
                    <a:pt x="328" y="20"/>
                  </a:lnTo>
                  <a:lnTo>
                    <a:pt x="338" y="35"/>
                  </a:lnTo>
                  <a:lnTo>
                    <a:pt x="343" y="51"/>
                  </a:lnTo>
                  <a:lnTo>
                    <a:pt x="344" y="67"/>
                  </a:lnTo>
                  <a:lnTo>
                    <a:pt x="341" y="82"/>
                  </a:lnTo>
                  <a:lnTo>
                    <a:pt x="334" y="97"/>
                  </a:lnTo>
                  <a:lnTo>
                    <a:pt x="323" y="110"/>
                  </a:lnTo>
                  <a:lnTo>
                    <a:pt x="309" y="119"/>
                  </a:lnTo>
                  <a:lnTo>
                    <a:pt x="306" y="120"/>
                  </a:lnTo>
                  <a:lnTo>
                    <a:pt x="298" y="124"/>
                  </a:lnTo>
                  <a:lnTo>
                    <a:pt x="286" y="132"/>
                  </a:lnTo>
                  <a:lnTo>
                    <a:pt x="272" y="142"/>
                  </a:lnTo>
                  <a:lnTo>
                    <a:pt x="255" y="155"/>
                  </a:lnTo>
                  <a:lnTo>
                    <a:pt x="237" y="170"/>
                  </a:lnTo>
                  <a:lnTo>
                    <a:pt x="217" y="190"/>
                  </a:lnTo>
                  <a:lnTo>
                    <a:pt x="198" y="212"/>
                  </a:lnTo>
                  <a:lnTo>
                    <a:pt x="179" y="236"/>
                  </a:lnTo>
                  <a:lnTo>
                    <a:pt x="161" y="264"/>
                  </a:lnTo>
                  <a:lnTo>
                    <a:pt x="145" y="295"/>
                  </a:lnTo>
                  <a:lnTo>
                    <a:pt x="133" y="328"/>
                  </a:lnTo>
                  <a:lnTo>
                    <a:pt x="125" y="366"/>
                  </a:lnTo>
                  <a:lnTo>
                    <a:pt x="119" y="382"/>
                  </a:lnTo>
                  <a:lnTo>
                    <a:pt x="109" y="397"/>
                  </a:lnTo>
                  <a:lnTo>
                    <a:pt x="95" y="407"/>
                  </a:lnTo>
                  <a:lnTo>
                    <a:pt x="80" y="415"/>
                  </a:lnTo>
                  <a:lnTo>
                    <a:pt x="62" y="418"/>
                  </a:lnTo>
                  <a:lnTo>
                    <a:pt x="52" y="417"/>
                  </a:lnTo>
                  <a:lnTo>
                    <a:pt x="32" y="410"/>
                  </a:lnTo>
                  <a:lnTo>
                    <a:pt x="17" y="398"/>
                  </a:lnTo>
                  <a:lnTo>
                    <a:pt x="6" y="382"/>
                  </a:lnTo>
                  <a:lnTo>
                    <a:pt x="0" y="364"/>
                  </a:lnTo>
                  <a:lnTo>
                    <a:pt x="0" y="343"/>
                  </a:lnTo>
                  <a:lnTo>
                    <a:pt x="12" y="295"/>
                  </a:lnTo>
                  <a:lnTo>
                    <a:pt x="28" y="252"/>
                  </a:lnTo>
                  <a:lnTo>
                    <a:pt x="46" y="212"/>
                  </a:lnTo>
                  <a:lnTo>
                    <a:pt x="68" y="175"/>
                  </a:lnTo>
                  <a:lnTo>
                    <a:pt x="90" y="143"/>
                  </a:lnTo>
                  <a:lnTo>
                    <a:pt x="116" y="114"/>
                  </a:lnTo>
                  <a:lnTo>
                    <a:pt x="140" y="89"/>
                  </a:lnTo>
                  <a:lnTo>
                    <a:pt x="164" y="67"/>
                  </a:lnTo>
                  <a:lnTo>
                    <a:pt x="187" y="49"/>
                  </a:lnTo>
                  <a:lnTo>
                    <a:pt x="207" y="33"/>
                  </a:lnTo>
                  <a:lnTo>
                    <a:pt x="225" y="21"/>
                  </a:lnTo>
                  <a:lnTo>
                    <a:pt x="239" y="13"/>
                  </a:lnTo>
                  <a:lnTo>
                    <a:pt x="249" y="8"/>
                  </a:lnTo>
                  <a:lnTo>
                    <a:pt x="254" y="5"/>
                  </a:lnTo>
                  <a:lnTo>
                    <a:pt x="270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59"/>
            <p:cNvSpPr>
              <a:spLocks/>
            </p:cNvSpPr>
            <p:nvPr/>
          </p:nvSpPr>
          <p:spPr bwMode="auto">
            <a:xfrm>
              <a:off x="4963" y="1842"/>
              <a:ext cx="82" cy="69"/>
            </a:xfrm>
            <a:custGeom>
              <a:avLst/>
              <a:gdLst>
                <a:gd name="T0" fmla="*/ 203 w 408"/>
                <a:gd name="T1" fmla="*/ 0 h 341"/>
                <a:gd name="T2" fmla="*/ 240 w 408"/>
                <a:gd name="T3" fmla="*/ 1 h 341"/>
                <a:gd name="T4" fmla="*/ 275 w 408"/>
                <a:gd name="T5" fmla="*/ 5 h 341"/>
                <a:gd name="T6" fmla="*/ 307 w 408"/>
                <a:gd name="T7" fmla="*/ 9 h 341"/>
                <a:gd name="T8" fmla="*/ 336 w 408"/>
                <a:gd name="T9" fmla="*/ 16 h 341"/>
                <a:gd name="T10" fmla="*/ 360 w 408"/>
                <a:gd name="T11" fmla="*/ 24 h 341"/>
                <a:gd name="T12" fmla="*/ 380 w 408"/>
                <a:gd name="T13" fmla="*/ 34 h 341"/>
                <a:gd name="T14" fmla="*/ 395 w 408"/>
                <a:gd name="T15" fmla="*/ 45 h 341"/>
                <a:gd name="T16" fmla="*/ 405 w 408"/>
                <a:gd name="T17" fmla="*/ 56 h 341"/>
                <a:gd name="T18" fmla="*/ 408 w 408"/>
                <a:gd name="T19" fmla="*/ 69 h 341"/>
                <a:gd name="T20" fmla="*/ 408 w 408"/>
                <a:gd name="T21" fmla="*/ 274 h 341"/>
                <a:gd name="T22" fmla="*/ 405 w 408"/>
                <a:gd name="T23" fmla="*/ 285 h 341"/>
                <a:gd name="T24" fmla="*/ 395 w 408"/>
                <a:gd name="T25" fmla="*/ 297 h 341"/>
                <a:gd name="T26" fmla="*/ 380 w 408"/>
                <a:gd name="T27" fmla="*/ 308 h 341"/>
                <a:gd name="T28" fmla="*/ 360 w 408"/>
                <a:gd name="T29" fmla="*/ 317 h 341"/>
                <a:gd name="T30" fmla="*/ 336 w 408"/>
                <a:gd name="T31" fmla="*/ 325 h 341"/>
                <a:gd name="T32" fmla="*/ 307 w 408"/>
                <a:gd name="T33" fmla="*/ 332 h 341"/>
                <a:gd name="T34" fmla="*/ 275 w 408"/>
                <a:gd name="T35" fmla="*/ 337 h 341"/>
                <a:gd name="T36" fmla="*/ 240 w 408"/>
                <a:gd name="T37" fmla="*/ 340 h 341"/>
                <a:gd name="T38" fmla="*/ 203 w 408"/>
                <a:gd name="T39" fmla="*/ 341 h 341"/>
                <a:gd name="T40" fmla="*/ 167 w 408"/>
                <a:gd name="T41" fmla="*/ 340 h 341"/>
                <a:gd name="T42" fmla="*/ 132 w 408"/>
                <a:gd name="T43" fmla="*/ 337 h 341"/>
                <a:gd name="T44" fmla="*/ 100 w 408"/>
                <a:gd name="T45" fmla="*/ 332 h 341"/>
                <a:gd name="T46" fmla="*/ 72 w 408"/>
                <a:gd name="T47" fmla="*/ 325 h 341"/>
                <a:gd name="T48" fmla="*/ 48 w 408"/>
                <a:gd name="T49" fmla="*/ 317 h 341"/>
                <a:gd name="T50" fmla="*/ 27 w 408"/>
                <a:gd name="T51" fmla="*/ 308 h 341"/>
                <a:gd name="T52" fmla="*/ 12 w 408"/>
                <a:gd name="T53" fmla="*/ 297 h 341"/>
                <a:gd name="T54" fmla="*/ 3 w 408"/>
                <a:gd name="T55" fmla="*/ 285 h 341"/>
                <a:gd name="T56" fmla="*/ 0 w 408"/>
                <a:gd name="T57" fmla="*/ 274 h 341"/>
                <a:gd name="T58" fmla="*/ 0 w 408"/>
                <a:gd name="T59" fmla="*/ 69 h 341"/>
                <a:gd name="T60" fmla="*/ 3 w 408"/>
                <a:gd name="T61" fmla="*/ 56 h 341"/>
                <a:gd name="T62" fmla="*/ 12 w 408"/>
                <a:gd name="T63" fmla="*/ 45 h 341"/>
                <a:gd name="T64" fmla="*/ 27 w 408"/>
                <a:gd name="T65" fmla="*/ 34 h 341"/>
                <a:gd name="T66" fmla="*/ 48 w 408"/>
                <a:gd name="T67" fmla="*/ 24 h 341"/>
                <a:gd name="T68" fmla="*/ 72 w 408"/>
                <a:gd name="T69" fmla="*/ 16 h 341"/>
                <a:gd name="T70" fmla="*/ 100 w 408"/>
                <a:gd name="T71" fmla="*/ 9 h 341"/>
                <a:gd name="T72" fmla="*/ 132 w 408"/>
                <a:gd name="T73" fmla="*/ 5 h 341"/>
                <a:gd name="T74" fmla="*/ 167 w 408"/>
                <a:gd name="T75" fmla="*/ 1 h 341"/>
                <a:gd name="T76" fmla="*/ 203 w 408"/>
                <a:gd name="T7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8" h="341">
                  <a:moveTo>
                    <a:pt x="203" y="0"/>
                  </a:moveTo>
                  <a:lnTo>
                    <a:pt x="240" y="1"/>
                  </a:lnTo>
                  <a:lnTo>
                    <a:pt x="275" y="5"/>
                  </a:lnTo>
                  <a:lnTo>
                    <a:pt x="307" y="9"/>
                  </a:lnTo>
                  <a:lnTo>
                    <a:pt x="336" y="16"/>
                  </a:lnTo>
                  <a:lnTo>
                    <a:pt x="360" y="24"/>
                  </a:lnTo>
                  <a:lnTo>
                    <a:pt x="380" y="34"/>
                  </a:lnTo>
                  <a:lnTo>
                    <a:pt x="395" y="45"/>
                  </a:lnTo>
                  <a:lnTo>
                    <a:pt x="405" y="56"/>
                  </a:lnTo>
                  <a:lnTo>
                    <a:pt x="408" y="69"/>
                  </a:lnTo>
                  <a:lnTo>
                    <a:pt x="408" y="274"/>
                  </a:lnTo>
                  <a:lnTo>
                    <a:pt x="405" y="285"/>
                  </a:lnTo>
                  <a:lnTo>
                    <a:pt x="395" y="297"/>
                  </a:lnTo>
                  <a:lnTo>
                    <a:pt x="380" y="308"/>
                  </a:lnTo>
                  <a:lnTo>
                    <a:pt x="360" y="317"/>
                  </a:lnTo>
                  <a:lnTo>
                    <a:pt x="336" y="325"/>
                  </a:lnTo>
                  <a:lnTo>
                    <a:pt x="307" y="332"/>
                  </a:lnTo>
                  <a:lnTo>
                    <a:pt x="275" y="337"/>
                  </a:lnTo>
                  <a:lnTo>
                    <a:pt x="240" y="340"/>
                  </a:lnTo>
                  <a:lnTo>
                    <a:pt x="203" y="341"/>
                  </a:lnTo>
                  <a:lnTo>
                    <a:pt x="167" y="340"/>
                  </a:lnTo>
                  <a:lnTo>
                    <a:pt x="132" y="337"/>
                  </a:lnTo>
                  <a:lnTo>
                    <a:pt x="100" y="332"/>
                  </a:lnTo>
                  <a:lnTo>
                    <a:pt x="72" y="325"/>
                  </a:lnTo>
                  <a:lnTo>
                    <a:pt x="48" y="317"/>
                  </a:lnTo>
                  <a:lnTo>
                    <a:pt x="27" y="308"/>
                  </a:lnTo>
                  <a:lnTo>
                    <a:pt x="12" y="297"/>
                  </a:lnTo>
                  <a:lnTo>
                    <a:pt x="3" y="285"/>
                  </a:lnTo>
                  <a:lnTo>
                    <a:pt x="0" y="274"/>
                  </a:lnTo>
                  <a:lnTo>
                    <a:pt x="0" y="69"/>
                  </a:lnTo>
                  <a:lnTo>
                    <a:pt x="3" y="56"/>
                  </a:lnTo>
                  <a:lnTo>
                    <a:pt x="12" y="45"/>
                  </a:lnTo>
                  <a:lnTo>
                    <a:pt x="27" y="34"/>
                  </a:lnTo>
                  <a:lnTo>
                    <a:pt x="48" y="24"/>
                  </a:lnTo>
                  <a:lnTo>
                    <a:pt x="72" y="16"/>
                  </a:lnTo>
                  <a:lnTo>
                    <a:pt x="100" y="9"/>
                  </a:lnTo>
                  <a:lnTo>
                    <a:pt x="132" y="5"/>
                  </a:lnTo>
                  <a:lnTo>
                    <a:pt x="167" y="1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003879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60"/>
            <p:cNvSpPr>
              <a:spLocks/>
            </p:cNvSpPr>
            <p:nvPr/>
          </p:nvSpPr>
          <p:spPr bwMode="auto">
            <a:xfrm>
              <a:off x="4986" y="1866"/>
              <a:ext cx="22" cy="12"/>
            </a:xfrm>
            <a:custGeom>
              <a:avLst/>
              <a:gdLst>
                <a:gd name="T0" fmla="*/ 32 w 114"/>
                <a:gd name="T1" fmla="*/ 0 h 63"/>
                <a:gd name="T2" fmla="*/ 82 w 114"/>
                <a:gd name="T3" fmla="*/ 0 h 63"/>
                <a:gd name="T4" fmla="*/ 95 w 114"/>
                <a:gd name="T5" fmla="*/ 2 h 63"/>
                <a:gd name="T6" fmla="*/ 105 w 114"/>
                <a:gd name="T7" fmla="*/ 9 h 63"/>
                <a:gd name="T8" fmla="*/ 112 w 114"/>
                <a:gd name="T9" fmla="*/ 19 h 63"/>
                <a:gd name="T10" fmla="*/ 114 w 114"/>
                <a:gd name="T11" fmla="*/ 31 h 63"/>
                <a:gd name="T12" fmla="*/ 112 w 114"/>
                <a:gd name="T13" fmla="*/ 43 h 63"/>
                <a:gd name="T14" fmla="*/ 105 w 114"/>
                <a:gd name="T15" fmla="*/ 53 h 63"/>
                <a:gd name="T16" fmla="*/ 95 w 114"/>
                <a:gd name="T17" fmla="*/ 60 h 63"/>
                <a:gd name="T18" fmla="*/ 82 w 114"/>
                <a:gd name="T19" fmla="*/ 63 h 63"/>
                <a:gd name="T20" fmla="*/ 32 w 114"/>
                <a:gd name="T21" fmla="*/ 63 h 63"/>
                <a:gd name="T22" fmla="*/ 19 w 114"/>
                <a:gd name="T23" fmla="*/ 60 h 63"/>
                <a:gd name="T24" fmla="*/ 9 w 114"/>
                <a:gd name="T25" fmla="*/ 53 h 63"/>
                <a:gd name="T26" fmla="*/ 2 w 114"/>
                <a:gd name="T27" fmla="*/ 43 h 63"/>
                <a:gd name="T28" fmla="*/ 0 w 114"/>
                <a:gd name="T29" fmla="*/ 31 h 63"/>
                <a:gd name="T30" fmla="*/ 2 w 114"/>
                <a:gd name="T31" fmla="*/ 19 h 63"/>
                <a:gd name="T32" fmla="*/ 9 w 114"/>
                <a:gd name="T33" fmla="*/ 9 h 63"/>
                <a:gd name="T34" fmla="*/ 19 w 114"/>
                <a:gd name="T35" fmla="*/ 2 h 63"/>
                <a:gd name="T36" fmla="*/ 32 w 114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63">
                  <a:moveTo>
                    <a:pt x="32" y="0"/>
                  </a:moveTo>
                  <a:lnTo>
                    <a:pt x="82" y="0"/>
                  </a:lnTo>
                  <a:lnTo>
                    <a:pt x="95" y="2"/>
                  </a:lnTo>
                  <a:lnTo>
                    <a:pt x="105" y="9"/>
                  </a:lnTo>
                  <a:lnTo>
                    <a:pt x="112" y="19"/>
                  </a:lnTo>
                  <a:lnTo>
                    <a:pt x="114" y="31"/>
                  </a:lnTo>
                  <a:lnTo>
                    <a:pt x="112" y="43"/>
                  </a:lnTo>
                  <a:lnTo>
                    <a:pt x="105" y="53"/>
                  </a:lnTo>
                  <a:lnTo>
                    <a:pt x="95" y="60"/>
                  </a:lnTo>
                  <a:lnTo>
                    <a:pt x="82" y="63"/>
                  </a:lnTo>
                  <a:lnTo>
                    <a:pt x="32" y="63"/>
                  </a:lnTo>
                  <a:lnTo>
                    <a:pt x="19" y="60"/>
                  </a:lnTo>
                  <a:lnTo>
                    <a:pt x="9" y="53"/>
                  </a:lnTo>
                  <a:lnTo>
                    <a:pt x="2" y="43"/>
                  </a:lnTo>
                  <a:lnTo>
                    <a:pt x="0" y="31"/>
                  </a:lnTo>
                  <a:lnTo>
                    <a:pt x="2" y="19"/>
                  </a:lnTo>
                  <a:lnTo>
                    <a:pt x="9" y="9"/>
                  </a:lnTo>
                  <a:lnTo>
                    <a:pt x="19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1A69B7"/>
            </a:solidFill>
            <a:ln w="0">
              <a:noFill/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0" h="2540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8" name="직사각형 77"/>
          <p:cNvSpPr/>
          <p:nvPr/>
        </p:nvSpPr>
        <p:spPr>
          <a:xfrm>
            <a:off x="8629555" y="4355099"/>
            <a:ext cx="3082102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Ex)</a:t>
            </a:r>
          </a:p>
          <a:p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(173cm + 67kg ) / 100 = 2.4L</a:t>
            </a:r>
          </a:p>
          <a:p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몸의 건강을 위해 꼭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!! 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지켜보세요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</a:p>
          <a:p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단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내가 너무 갈증을 자주 느끼며 물을 많이 마실 때에는 다른 질환을 의심해보세요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41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72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Aharoni</vt:lpstr>
      <vt:lpstr>맑은 고딕</vt:lpstr>
      <vt:lpstr>야놀자 야체 B</vt:lpstr>
      <vt:lpstr>Arial</vt:lpstr>
      <vt:lpstr>106_Office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120</cp:revision>
  <dcterms:created xsi:type="dcterms:W3CDTF">2017-07-14T07:37:38Z</dcterms:created>
  <dcterms:modified xsi:type="dcterms:W3CDTF">2024-05-30T22:57:14Z</dcterms:modified>
</cp:coreProperties>
</file>