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2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17B"/>
    <a:srgbClr val="FBFBFB"/>
    <a:srgbClr val="8FDA39"/>
    <a:srgbClr val="D1F7FF"/>
    <a:srgbClr val="FFF2F0"/>
    <a:srgbClr val="8FECFE"/>
    <a:srgbClr val="5FFBD9"/>
    <a:srgbClr val="4C51F7"/>
    <a:srgbClr val="80CCC8"/>
    <a:srgbClr val="3B3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4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0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97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26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99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25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58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53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4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10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21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712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17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2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0" y="5842658"/>
            <a:ext cx="12192000" cy="104821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5624106"/>
            <a:ext cx="12192000" cy="21855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6" name="양쪽 모서리가 둥근 사각형 15"/>
          <p:cNvSpPr/>
          <p:nvPr/>
        </p:nvSpPr>
        <p:spPr>
          <a:xfrm>
            <a:off x="6082218" y="5820199"/>
            <a:ext cx="141514" cy="108108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6096000" y="435378"/>
            <a:ext cx="543311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2400" i="1" dirty="0">
                <a:solidFill>
                  <a:prstClr val="white"/>
                </a:solidFill>
              </a:rPr>
              <a:t>POWER POINT </a:t>
            </a:r>
            <a:r>
              <a:rPr lang="en-US" altLang="ko-KR" sz="3200" b="1" i="1" dirty="0" smtClean="0">
                <a:solidFill>
                  <a:prstClr val="white"/>
                </a:solidFill>
              </a:rPr>
              <a:t>PRESENTATION</a:t>
            </a:r>
            <a:endParaRPr lang="en-US" altLang="ko-KR" sz="1050" dirty="0">
              <a:solidFill>
                <a:prstClr val="white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ko-KR" sz="1000" dirty="0">
                <a:solidFill>
                  <a:prstClr val="white"/>
                </a:solidFill>
              </a:rPr>
              <a:t>You can use a software program such as Microsoft Power Point to provide the audience </a:t>
            </a:r>
            <a:endParaRPr lang="en-US" altLang="ko-KR" sz="1000" dirty="0" smtClean="0">
              <a:solidFill>
                <a:prstClr val="white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ko-KR" sz="1000" dirty="0" smtClean="0">
                <a:solidFill>
                  <a:prstClr val="white"/>
                </a:solidFill>
              </a:rPr>
              <a:t>with </a:t>
            </a:r>
            <a:r>
              <a:rPr lang="en-US" altLang="ko-KR" sz="1000" dirty="0">
                <a:solidFill>
                  <a:prstClr val="white"/>
                </a:solidFill>
              </a:rPr>
              <a:t>slides that contains your major points or essential information.</a:t>
            </a:r>
          </a:p>
        </p:txBody>
      </p:sp>
      <p:sp>
        <p:nvSpPr>
          <p:cNvPr id="26" name="모서리가 둥근 사각형 설명선 25"/>
          <p:cNvSpPr/>
          <p:nvPr/>
        </p:nvSpPr>
        <p:spPr>
          <a:xfrm>
            <a:off x="2485571" y="723900"/>
            <a:ext cx="2543630" cy="1271561"/>
          </a:xfrm>
          <a:prstGeom prst="wedgeRoundRectCallout">
            <a:avLst>
              <a:gd name="adj1" fmla="val -37857"/>
              <a:gd name="adj2" fmla="val 89007"/>
              <a:gd name="adj3" fmla="val 16667"/>
            </a:avLst>
          </a:prstGeom>
          <a:solidFill>
            <a:srgbClr val="80CCC8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altLang="ko-KR" sz="3600" dirty="0" smtClean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</a:t>
            </a:r>
            <a:r>
              <a:rPr lang="en-US" altLang="ko-KR" sz="2400" dirty="0" smtClean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</a:t>
            </a:r>
          </a:p>
          <a:p>
            <a:pPr algn="ctr"/>
            <a:endParaRPr lang="en-US" altLang="ko-KR" sz="1050" dirty="0" smtClean="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  <a:p>
            <a:pPr algn="ctr"/>
            <a:r>
              <a:rPr lang="ko-KR" altLang="en-US" sz="2400" dirty="0" smtClean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어떻게 만들어야 될까</a:t>
            </a:r>
            <a:r>
              <a:rPr lang="en-US" altLang="ko-KR" sz="2400" dirty="0" smtClean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?</a:t>
            </a:r>
            <a:endParaRPr lang="ko-KR" altLang="en-US" sz="2400" dirty="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grpSp>
        <p:nvGrpSpPr>
          <p:cNvPr id="83" name="그룹 82"/>
          <p:cNvGrpSpPr/>
          <p:nvPr/>
        </p:nvGrpSpPr>
        <p:grpSpPr>
          <a:xfrm>
            <a:off x="940944" y="2519928"/>
            <a:ext cx="2510274" cy="3322729"/>
            <a:chOff x="940944" y="2519928"/>
            <a:chExt cx="2510274" cy="3322729"/>
          </a:xfrm>
        </p:grpSpPr>
        <p:grpSp>
          <p:nvGrpSpPr>
            <p:cNvPr id="56" name="그룹 55"/>
            <p:cNvGrpSpPr/>
            <p:nvPr/>
          </p:nvGrpSpPr>
          <p:grpSpPr>
            <a:xfrm>
              <a:off x="940944" y="4161764"/>
              <a:ext cx="2510274" cy="1680893"/>
              <a:chOff x="940944" y="4161764"/>
              <a:chExt cx="2510274" cy="1680893"/>
            </a:xfrm>
          </p:grpSpPr>
          <p:sp>
            <p:nvSpPr>
              <p:cNvPr id="48" name="Rectangle 36"/>
              <p:cNvSpPr>
                <a:spLocks noChangeArrowheads="1"/>
              </p:cNvSpPr>
              <p:nvPr/>
            </p:nvSpPr>
            <p:spPr bwMode="auto">
              <a:xfrm>
                <a:off x="1738548" y="4430260"/>
                <a:ext cx="672206" cy="752450"/>
              </a:xfrm>
              <a:prstGeom prst="rect">
                <a:avLst/>
              </a:prstGeom>
              <a:solidFill>
                <a:srgbClr val="FDCC9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100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자유형 54"/>
              <p:cNvSpPr>
                <a:spLocks/>
              </p:cNvSpPr>
              <p:nvPr/>
            </p:nvSpPr>
            <p:spPr bwMode="auto">
              <a:xfrm>
                <a:off x="940944" y="4732819"/>
                <a:ext cx="2510274" cy="1109838"/>
              </a:xfrm>
              <a:custGeom>
                <a:avLst/>
                <a:gdLst>
                  <a:gd name="connsiteX0" fmla="*/ 1134363 w 2510274"/>
                  <a:gd name="connsiteY0" fmla="*/ 0 h 1109838"/>
                  <a:gd name="connsiteX1" fmla="*/ 1134364 w 2510274"/>
                  <a:gd name="connsiteY1" fmla="*/ 0 h 1109838"/>
                  <a:gd name="connsiteX2" fmla="*/ 1134364 w 2510274"/>
                  <a:gd name="connsiteY2" fmla="*/ 0 h 1109838"/>
                  <a:gd name="connsiteX3" fmla="*/ 1134364 w 2510274"/>
                  <a:gd name="connsiteY3" fmla="*/ 0 h 1109838"/>
                  <a:gd name="connsiteX4" fmla="*/ 1216408 w 2510274"/>
                  <a:gd name="connsiteY4" fmla="*/ 3447 h 1109838"/>
                  <a:gd name="connsiteX5" fmla="*/ 1298452 w 2510274"/>
                  <a:gd name="connsiteY5" fmla="*/ 13787 h 1109838"/>
                  <a:gd name="connsiteX6" fmla="*/ 1379388 w 2510274"/>
                  <a:gd name="connsiteY6" fmla="*/ 29297 h 1109838"/>
                  <a:gd name="connsiteX7" fmla="*/ 1462542 w 2510274"/>
                  <a:gd name="connsiteY7" fmla="*/ 49977 h 1109838"/>
                  <a:gd name="connsiteX8" fmla="*/ 1543478 w 2510274"/>
                  <a:gd name="connsiteY8" fmla="*/ 77551 h 1109838"/>
                  <a:gd name="connsiteX9" fmla="*/ 1624414 w 2510274"/>
                  <a:gd name="connsiteY9" fmla="*/ 110295 h 1109838"/>
                  <a:gd name="connsiteX10" fmla="*/ 1703132 w 2510274"/>
                  <a:gd name="connsiteY10" fmla="*/ 146485 h 1109838"/>
                  <a:gd name="connsiteX11" fmla="*/ 1780742 w 2510274"/>
                  <a:gd name="connsiteY11" fmla="*/ 189569 h 1109838"/>
                  <a:gd name="connsiteX12" fmla="*/ 1856134 w 2510274"/>
                  <a:gd name="connsiteY12" fmla="*/ 232653 h 1109838"/>
                  <a:gd name="connsiteX13" fmla="*/ 1929309 w 2510274"/>
                  <a:gd name="connsiteY13" fmla="*/ 280906 h 1109838"/>
                  <a:gd name="connsiteX14" fmla="*/ 1999158 w 2510274"/>
                  <a:gd name="connsiteY14" fmla="*/ 332607 h 1109838"/>
                  <a:gd name="connsiteX15" fmla="*/ 2066790 w 2510274"/>
                  <a:gd name="connsiteY15" fmla="*/ 386031 h 1109838"/>
                  <a:gd name="connsiteX16" fmla="*/ 2131095 w 2510274"/>
                  <a:gd name="connsiteY16" fmla="*/ 442901 h 1109838"/>
                  <a:gd name="connsiteX17" fmla="*/ 2190965 w 2510274"/>
                  <a:gd name="connsiteY17" fmla="*/ 501495 h 1109838"/>
                  <a:gd name="connsiteX18" fmla="*/ 2246401 w 2510274"/>
                  <a:gd name="connsiteY18" fmla="*/ 561813 h 1109838"/>
                  <a:gd name="connsiteX19" fmla="*/ 2299619 w 2510274"/>
                  <a:gd name="connsiteY19" fmla="*/ 622130 h 1109838"/>
                  <a:gd name="connsiteX20" fmla="*/ 2346185 w 2510274"/>
                  <a:gd name="connsiteY20" fmla="*/ 684171 h 1109838"/>
                  <a:gd name="connsiteX21" fmla="*/ 2387207 w 2510274"/>
                  <a:gd name="connsiteY21" fmla="*/ 747935 h 1109838"/>
                  <a:gd name="connsiteX22" fmla="*/ 2422686 w 2510274"/>
                  <a:gd name="connsiteY22" fmla="*/ 809975 h 1109838"/>
                  <a:gd name="connsiteX23" fmla="*/ 2454839 w 2510274"/>
                  <a:gd name="connsiteY23" fmla="*/ 872016 h 1109838"/>
                  <a:gd name="connsiteX24" fmla="*/ 2478122 w 2510274"/>
                  <a:gd name="connsiteY24" fmla="*/ 934056 h 1109838"/>
                  <a:gd name="connsiteX25" fmla="*/ 2496970 w 2510274"/>
                  <a:gd name="connsiteY25" fmla="*/ 992650 h 1109838"/>
                  <a:gd name="connsiteX26" fmla="*/ 2506948 w 2510274"/>
                  <a:gd name="connsiteY26" fmla="*/ 1052968 h 1109838"/>
                  <a:gd name="connsiteX27" fmla="*/ 2510274 w 2510274"/>
                  <a:gd name="connsiteY27" fmla="*/ 1109838 h 1109838"/>
                  <a:gd name="connsiteX28" fmla="*/ 1134363 w 2510274"/>
                  <a:gd name="connsiteY28" fmla="*/ 1109838 h 1109838"/>
                  <a:gd name="connsiteX29" fmla="*/ 1134363 w 2510274"/>
                  <a:gd name="connsiteY29" fmla="*/ 847164 h 1109838"/>
                  <a:gd name="connsiteX30" fmla="*/ 0 w 2510274"/>
                  <a:gd name="connsiteY30" fmla="*/ 847164 h 1109838"/>
                  <a:gd name="connsiteX31" fmla="*/ 2740 w 2510274"/>
                  <a:gd name="connsiteY31" fmla="*/ 803754 h 1109838"/>
                  <a:gd name="connsiteX32" fmla="*/ 12787 w 2510274"/>
                  <a:gd name="connsiteY32" fmla="*/ 757712 h 1109838"/>
                  <a:gd name="connsiteX33" fmla="*/ 26487 w 2510274"/>
                  <a:gd name="connsiteY33" fmla="*/ 712986 h 1109838"/>
                  <a:gd name="connsiteX34" fmla="*/ 47493 w 2510274"/>
                  <a:gd name="connsiteY34" fmla="*/ 665629 h 1109838"/>
                  <a:gd name="connsiteX35" fmla="*/ 72154 w 2510274"/>
                  <a:gd name="connsiteY35" fmla="*/ 618272 h 1109838"/>
                  <a:gd name="connsiteX36" fmla="*/ 102294 w 2510274"/>
                  <a:gd name="connsiteY36" fmla="*/ 570915 h 1109838"/>
                  <a:gd name="connsiteX37" fmla="*/ 137000 w 2510274"/>
                  <a:gd name="connsiteY37" fmla="*/ 522243 h 1109838"/>
                  <a:gd name="connsiteX38" fmla="*/ 175361 w 2510274"/>
                  <a:gd name="connsiteY38" fmla="*/ 474886 h 1109838"/>
                  <a:gd name="connsiteX39" fmla="*/ 217374 w 2510274"/>
                  <a:gd name="connsiteY39" fmla="*/ 428844 h 1109838"/>
                  <a:gd name="connsiteX40" fmla="*/ 263954 w 2510274"/>
                  <a:gd name="connsiteY40" fmla="*/ 382803 h 1109838"/>
                  <a:gd name="connsiteX41" fmla="*/ 312361 w 2510274"/>
                  <a:gd name="connsiteY41" fmla="*/ 338077 h 1109838"/>
                  <a:gd name="connsiteX42" fmla="*/ 365335 w 2510274"/>
                  <a:gd name="connsiteY42" fmla="*/ 294666 h 1109838"/>
                  <a:gd name="connsiteX43" fmla="*/ 421048 w 2510274"/>
                  <a:gd name="connsiteY43" fmla="*/ 253886 h 1109838"/>
                  <a:gd name="connsiteX44" fmla="*/ 479502 w 2510274"/>
                  <a:gd name="connsiteY44" fmla="*/ 214422 h 1109838"/>
                  <a:gd name="connsiteX45" fmla="*/ 539782 w 2510274"/>
                  <a:gd name="connsiteY45" fmla="*/ 177589 h 1109838"/>
                  <a:gd name="connsiteX46" fmla="*/ 600975 w 2510274"/>
                  <a:gd name="connsiteY46" fmla="*/ 144702 h 1109838"/>
                  <a:gd name="connsiteX47" fmla="*/ 664909 w 2510274"/>
                  <a:gd name="connsiteY47" fmla="*/ 111815 h 1109838"/>
                  <a:gd name="connsiteX48" fmla="*/ 730669 w 2510274"/>
                  <a:gd name="connsiteY48" fmla="*/ 84190 h 1109838"/>
                  <a:gd name="connsiteX49" fmla="*/ 796429 w 2510274"/>
                  <a:gd name="connsiteY49" fmla="*/ 59196 h 1109838"/>
                  <a:gd name="connsiteX50" fmla="*/ 864016 w 2510274"/>
                  <a:gd name="connsiteY50" fmla="*/ 38149 h 1109838"/>
                  <a:gd name="connsiteX51" fmla="*/ 931603 w 2510274"/>
                  <a:gd name="connsiteY51" fmla="*/ 22363 h 1109838"/>
                  <a:gd name="connsiteX52" fmla="*/ 999190 w 2510274"/>
                  <a:gd name="connsiteY52" fmla="*/ 10524 h 1109838"/>
                  <a:gd name="connsiteX53" fmla="*/ 1066777 w 2510274"/>
                  <a:gd name="connsiteY53" fmla="*/ 2631 h 1109838"/>
                  <a:gd name="connsiteX54" fmla="*/ 1134363 w 2510274"/>
                  <a:gd name="connsiteY54" fmla="*/ 0 h 1109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2510274" h="1109838">
                    <a:moveTo>
                      <a:pt x="1134363" y="0"/>
                    </a:moveTo>
                    <a:lnTo>
                      <a:pt x="1134364" y="0"/>
                    </a:lnTo>
                    <a:lnTo>
                      <a:pt x="1134364" y="0"/>
                    </a:lnTo>
                    <a:lnTo>
                      <a:pt x="1134364" y="0"/>
                    </a:lnTo>
                    <a:lnTo>
                      <a:pt x="1216408" y="3447"/>
                    </a:lnTo>
                    <a:lnTo>
                      <a:pt x="1298452" y="13787"/>
                    </a:lnTo>
                    <a:lnTo>
                      <a:pt x="1379388" y="29297"/>
                    </a:lnTo>
                    <a:lnTo>
                      <a:pt x="1462542" y="49977"/>
                    </a:lnTo>
                    <a:lnTo>
                      <a:pt x="1543478" y="77551"/>
                    </a:lnTo>
                    <a:lnTo>
                      <a:pt x="1624414" y="110295"/>
                    </a:lnTo>
                    <a:lnTo>
                      <a:pt x="1703132" y="146485"/>
                    </a:lnTo>
                    <a:lnTo>
                      <a:pt x="1780742" y="189569"/>
                    </a:lnTo>
                    <a:lnTo>
                      <a:pt x="1856134" y="232653"/>
                    </a:lnTo>
                    <a:lnTo>
                      <a:pt x="1929309" y="280906"/>
                    </a:lnTo>
                    <a:lnTo>
                      <a:pt x="1999158" y="332607"/>
                    </a:lnTo>
                    <a:lnTo>
                      <a:pt x="2066790" y="386031"/>
                    </a:lnTo>
                    <a:lnTo>
                      <a:pt x="2131095" y="442901"/>
                    </a:lnTo>
                    <a:lnTo>
                      <a:pt x="2190965" y="501495"/>
                    </a:lnTo>
                    <a:lnTo>
                      <a:pt x="2246401" y="561813"/>
                    </a:lnTo>
                    <a:lnTo>
                      <a:pt x="2299619" y="622130"/>
                    </a:lnTo>
                    <a:lnTo>
                      <a:pt x="2346185" y="684171"/>
                    </a:lnTo>
                    <a:lnTo>
                      <a:pt x="2387207" y="747935"/>
                    </a:lnTo>
                    <a:lnTo>
                      <a:pt x="2422686" y="809975"/>
                    </a:lnTo>
                    <a:lnTo>
                      <a:pt x="2454839" y="872016"/>
                    </a:lnTo>
                    <a:lnTo>
                      <a:pt x="2478122" y="934056"/>
                    </a:lnTo>
                    <a:lnTo>
                      <a:pt x="2496970" y="992650"/>
                    </a:lnTo>
                    <a:lnTo>
                      <a:pt x="2506948" y="1052968"/>
                    </a:lnTo>
                    <a:lnTo>
                      <a:pt x="2510274" y="1109838"/>
                    </a:lnTo>
                    <a:lnTo>
                      <a:pt x="1134363" y="1109838"/>
                    </a:lnTo>
                    <a:lnTo>
                      <a:pt x="1134363" y="847164"/>
                    </a:lnTo>
                    <a:lnTo>
                      <a:pt x="0" y="847164"/>
                    </a:lnTo>
                    <a:lnTo>
                      <a:pt x="2740" y="803754"/>
                    </a:lnTo>
                    <a:lnTo>
                      <a:pt x="12787" y="757712"/>
                    </a:lnTo>
                    <a:lnTo>
                      <a:pt x="26487" y="712986"/>
                    </a:lnTo>
                    <a:lnTo>
                      <a:pt x="47493" y="665629"/>
                    </a:lnTo>
                    <a:lnTo>
                      <a:pt x="72154" y="618272"/>
                    </a:lnTo>
                    <a:lnTo>
                      <a:pt x="102294" y="570915"/>
                    </a:lnTo>
                    <a:lnTo>
                      <a:pt x="137000" y="522243"/>
                    </a:lnTo>
                    <a:lnTo>
                      <a:pt x="175361" y="474886"/>
                    </a:lnTo>
                    <a:lnTo>
                      <a:pt x="217374" y="428844"/>
                    </a:lnTo>
                    <a:lnTo>
                      <a:pt x="263954" y="382803"/>
                    </a:lnTo>
                    <a:lnTo>
                      <a:pt x="312361" y="338077"/>
                    </a:lnTo>
                    <a:lnTo>
                      <a:pt x="365335" y="294666"/>
                    </a:lnTo>
                    <a:lnTo>
                      <a:pt x="421048" y="253886"/>
                    </a:lnTo>
                    <a:lnTo>
                      <a:pt x="479502" y="214422"/>
                    </a:lnTo>
                    <a:lnTo>
                      <a:pt x="539782" y="177589"/>
                    </a:lnTo>
                    <a:lnTo>
                      <a:pt x="600975" y="144702"/>
                    </a:lnTo>
                    <a:lnTo>
                      <a:pt x="664909" y="111815"/>
                    </a:lnTo>
                    <a:lnTo>
                      <a:pt x="730669" y="84190"/>
                    </a:lnTo>
                    <a:lnTo>
                      <a:pt x="796429" y="59196"/>
                    </a:lnTo>
                    <a:lnTo>
                      <a:pt x="864016" y="38149"/>
                    </a:lnTo>
                    <a:lnTo>
                      <a:pt x="931603" y="22363"/>
                    </a:lnTo>
                    <a:lnTo>
                      <a:pt x="999190" y="10524"/>
                    </a:lnTo>
                    <a:lnTo>
                      <a:pt x="1066777" y="2631"/>
                    </a:lnTo>
                    <a:lnTo>
                      <a:pt x="1134363" y="0"/>
                    </a:lnTo>
                    <a:close/>
                  </a:path>
                </a:pathLst>
              </a:custGeom>
              <a:solidFill>
                <a:srgbClr val="80CCC8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 sz="1100">
                  <a:solidFill>
                    <a:prstClr val="black"/>
                  </a:solidFill>
                </a:endParaRPr>
              </a:p>
            </p:txBody>
          </p:sp>
          <p:sp>
            <p:nvSpPr>
              <p:cNvPr id="51" name="Freeform 52"/>
              <p:cNvSpPr>
                <a:spLocks/>
              </p:cNvSpPr>
              <p:nvPr/>
            </p:nvSpPr>
            <p:spPr bwMode="auto">
              <a:xfrm>
                <a:off x="1647146" y="4764111"/>
                <a:ext cx="880649" cy="258339"/>
              </a:xfrm>
              <a:custGeom>
                <a:avLst/>
                <a:gdLst>
                  <a:gd name="T0" fmla="*/ 377 w 767"/>
                  <a:gd name="T1" fmla="*/ 0 h 225"/>
                  <a:gd name="T2" fmla="*/ 474 w 767"/>
                  <a:gd name="T3" fmla="*/ 3 h 225"/>
                  <a:gd name="T4" fmla="*/ 572 w 767"/>
                  <a:gd name="T5" fmla="*/ 14 h 225"/>
                  <a:gd name="T6" fmla="*/ 670 w 767"/>
                  <a:gd name="T7" fmla="*/ 29 h 225"/>
                  <a:gd name="T8" fmla="*/ 767 w 767"/>
                  <a:gd name="T9" fmla="*/ 50 h 225"/>
                  <a:gd name="T10" fmla="*/ 761 w 767"/>
                  <a:gd name="T11" fmla="*/ 58 h 225"/>
                  <a:gd name="T12" fmla="*/ 750 w 767"/>
                  <a:gd name="T13" fmla="*/ 67 h 225"/>
                  <a:gd name="T14" fmla="*/ 736 w 767"/>
                  <a:gd name="T15" fmla="*/ 80 h 225"/>
                  <a:gd name="T16" fmla="*/ 720 w 767"/>
                  <a:gd name="T17" fmla="*/ 96 h 225"/>
                  <a:gd name="T18" fmla="*/ 698 w 767"/>
                  <a:gd name="T19" fmla="*/ 112 h 225"/>
                  <a:gd name="T20" fmla="*/ 674 w 767"/>
                  <a:gd name="T21" fmla="*/ 130 h 225"/>
                  <a:gd name="T22" fmla="*/ 647 w 767"/>
                  <a:gd name="T23" fmla="*/ 146 h 225"/>
                  <a:gd name="T24" fmla="*/ 616 w 767"/>
                  <a:gd name="T25" fmla="*/ 163 h 225"/>
                  <a:gd name="T26" fmla="*/ 584 w 767"/>
                  <a:gd name="T27" fmla="*/ 180 h 225"/>
                  <a:gd name="T28" fmla="*/ 548 w 767"/>
                  <a:gd name="T29" fmla="*/ 195 h 225"/>
                  <a:gd name="T30" fmla="*/ 509 w 767"/>
                  <a:gd name="T31" fmla="*/ 206 h 225"/>
                  <a:gd name="T32" fmla="*/ 467 w 767"/>
                  <a:gd name="T33" fmla="*/ 217 h 225"/>
                  <a:gd name="T34" fmla="*/ 423 w 767"/>
                  <a:gd name="T35" fmla="*/ 223 h 225"/>
                  <a:gd name="T36" fmla="*/ 377 w 767"/>
                  <a:gd name="T37" fmla="*/ 225 h 225"/>
                  <a:gd name="T38" fmla="*/ 330 w 767"/>
                  <a:gd name="T39" fmla="*/ 223 h 225"/>
                  <a:gd name="T40" fmla="*/ 286 w 767"/>
                  <a:gd name="T41" fmla="*/ 217 h 225"/>
                  <a:gd name="T42" fmla="*/ 245 w 767"/>
                  <a:gd name="T43" fmla="*/ 206 h 225"/>
                  <a:gd name="T44" fmla="*/ 207 w 767"/>
                  <a:gd name="T45" fmla="*/ 194 h 225"/>
                  <a:gd name="T46" fmla="*/ 173 w 767"/>
                  <a:gd name="T47" fmla="*/ 179 h 225"/>
                  <a:gd name="T48" fmla="*/ 141 w 767"/>
                  <a:gd name="T49" fmla="*/ 163 h 225"/>
                  <a:gd name="T50" fmla="*/ 112 w 767"/>
                  <a:gd name="T51" fmla="*/ 145 h 225"/>
                  <a:gd name="T52" fmla="*/ 86 w 767"/>
                  <a:gd name="T53" fmla="*/ 127 h 225"/>
                  <a:gd name="T54" fmla="*/ 64 w 767"/>
                  <a:gd name="T55" fmla="*/ 111 h 225"/>
                  <a:gd name="T56" fmla="*/ 44 w 767"/>
                  <a:gd name="T57" fmla="*/ 94 h 225"/>
                  <a:gd name="T58" fmla="*/ 28 w 767"/>
                  <a:gd name="T59" fmla="*/ 79 h 225"/>
                  <a:gd name="T60" fmla="*/ 16 w 767"/>
                  <a:gd name="T61" fmla="*/ 66 h 225"/>
                  <a:gd name="T62" fmla="*/ 7 w 767"/>
                  <a:gd name="T63" fmla="*/ 57 h 225"/>
                  <a:gd name="T64" fmla="*/ 2 w 767"/>
                  <a:gd name="T65" fmla="*/ 49 h 225"/>
                  <a:gd name="T66" fmla="*/ 0 w 767"/>
                  <a:gd name="T67" fmla="*/ 47 h 225"/>
                  <a:gd name="T68" fmla="*/ 94 w 767"/>
                  <a:gd name="T69" fmla="*/ 27 h 225"/>
                  <a:gd name="T70" fmla="*/ 187 w 767"/>
                  <a:gd name="T71" fmla="*/ 13 h 225"/>
                  <a:gd name="T72" fmla="*/ 282 w 767"/>
                  <a:gd name="T73" fmla="*/ 3 h 225"/>
                  <a:gd name="T74" fmla="*/ 377 w 767"/>
                  <a:gd name="T75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67" h="225">
                    <a:moveTo>
                      <a:pt x="377" y="0"/>
                    </a:moveTo>
                    <a:lnTo>
                      <a:pt x="474" y="3"/>
                    </a:lnTo>
                    <a:lnTo>
                      <a:pt x="572" y="14"/>
                    </a:lnTo>
                    <a:lnTo>
                      <a:pt x="670" y="29"/>
                    </a:lnTo>
                    <a:lnTo>
                      <a:pt x="767" y="50"/>
                    </a:lnTo>
                    <a:lnTo>
                      <a:pt x="761" y="58"/>
                    </a:lnTo>
                    <a:lnTo>
                      <a:pt x="750" y="67"/>
                    </a:lnTo>
                    <a:lnTo>
                      <a:pt x="736" y="80"/>
                    </a:lnTo>
                    <a:lnTo>
                      <a:pt x="720" y="96"/>
                    </a:lnTo>
                    <a:lnTo>
                      <a:pt x="698" y="112"/>
                    </a:lnTo>
                    <a:lnTo>
                      <a:pt x="674" y="130"/>
                    </a:lnTo>
                    <a:lnTo>
                      <a:pt x="647" y="146"/>
                    </a:lnTo>
                    <a:lnTo>
                      <a:pt x="616" y="163"/>
                    </a:lnTo>
                    <a:lnTo>
                      <a:pt x="584" y="180"/>
                    </a:lnTo>
                    <a:lnTo>
                      <a:pt x="548" y="195"/>
                    </a:lnTo>
                    <a:lnTo>
                      <a:pt x="509" y="206"/>
                    </a:lnTo>
                    <a:lnTo>
                      <a:pt x="467" y="217"/>
                    </a:lnTo>
                    <a:lnTo>
                      <a:pt x="423" y="223"/>
                    </a:lnTo>
                    <a:lnTo>
                      <a:pt x="377" y="225"/>
                    </a:lnTo>
                    <a:lnTo>
                      <a:pt x="330" y="223"/>
                    </a:lnTo>
                    <a:lnTo>
                      <a:pt x="286" y="217"/>
                    </a:lnTo>
                    <a:lnTo>
                      <a:pt x="245" y="206"/>
                    </a:lnTo>
                    <a:lnTo>
                      <a:pt x="207" y="194"/>
                    </a:lnTo>
                    <a:lnTo>
                      <a:pt x="173" y="179"/>
                    </a:lnTo>
                    <a:lnTo>
                      <a:pt x="141" y="163"/>
                    </a:lnTo>
                    <a:lnTo>
                      <a:pt x="112" y="145"/>
                    </a:lnTo>
                    <a:lnTo>
                      <a:pt x="86" y="127"/>
                    </a:lnTo>
                    <a:lnTo>
                      <a:pt x="64" y="111"/>
                    </a:lnTo>
                    <a:lnTo>
                      <a:pt x="44" y="94"/>
                    </a:lnTo>
                    <a:lnTo>
                      <a:pt x="28" y="79"/>
                    </a:lnTo>
                    <a:lnTo>
                      <a:pt x="16" y="66"/>
                    </a:lnTo>
                    <a:lnTo>
                      <a:pt x="7" y="57"/>
                    </a:lnTo>
                    <a:lnTo>
                      <a:pt x="2" y="49"/>
                    </a:lnTo>
                    <a:lnTo>
                      <a:pt x="0" y="47"/>
                    </a:lnTo>
                    <a:lnTo>
                      <a:pt x="94" y="27"/>
                    </a:lnTo>
                    <a:lnTo>
                      <a:pt x="187" y="13"/>
                    </a:lnTo>
                    <a:lnTo>
                      <a:pt x="282" y="3"/>
                    </a:lnTo>
                    <a:lnTo>
                      <a:pt x="377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100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Freeform 53"/>
              <p:cNvSpPr>
                <a:spLocks/>
              </p:cNvSpPr>
              <p:nvPr/>
            </p:nvSpPr>
            <p:spPr bwMode="auto">
              <a:xfrm>
                <a:off x="1738548" y="4706509"/>
                <a:ext cx="672206" cy="177589"/>
              </a:xfrm>
              <a:custGeom>
                <a:avLst/>
                <a:gdLst>
                  <a:gd name="T0" fmla="*/ 255 w 511"/>
                  <a:gd name="T1" fmla="*/ 0 h 135"/>
                  <a:gd name="T2" fmla="*/ 294 w 511"/>
                  <a:gd name="T3" fmla="*/ 1 h 135"/>
                  <a:gd name="T4" fmla="*/ 331 w 511"/>
                  <a:gd name="T5" fmla="*/ 4 h 135"/>
                  <a:gd name="T6" fmla="*/ 365 w 511"/>
                  <a:gd name="T7" fmla="*/ 8 h 135"/>
                  <a:gd name="T8" fmla="*/ 396 w 511"/>
                  <a:gd name="T9" fmla="*/ 14 h 135"/>
                  <a:gd name="T10" fmla="*/ 425 w 511"/>
                  <a:gd name="T11" fmla="*/ 19 h 135"/>
                  <a:gd name="T12" fmla="*/ 450 w 511"/>
                  <a:gd name="T13" fmla="*/ 25 h 135"/>
                  <a:gd name="T14" fmla="*/ 471 w 511"/>
                  <a:gd name="T15" fmla="*/ 30 h 135"/>
                  <a:gd name="T16" fmla="*/ 488 w 511"/>
                  <a:gd name="T17" fmla="*/ 35 h 135"/>
                  <a:gd name="T18" fmla="*/ 501 w 511"/>
                  <a:gd name="T19" fmla="*/ 39 h 135"/>
                  <a:gd name="T20" fmla="*/ 509 w 511"/>
                  <a:gd name="T21" fmla="*/ 42 h 135"/>
                  <a:gd name="T22" fmla="*/ 511 w 511"/>
                  <a:gd name="T23" fmla="*/ 42 h 135"/>
                  <a:gd name="T24" fmla="*/ 510 w 511"/>
                  <a:gd name="T25" fmla="*/ 44 h 135"/>
                  <a:gd name="T26" fmla="*/ 505 w 511"/>
                  <a:gd name="T27" fmla="*/ 49 h 135"/>
                  <a:gd name="T28" fmla="*/ 496 w 511"/>
                  <a:gd name="T29" fmla="*/ 57 h 135"/>
                  <a:gd name="T30" fmla="*/ 485 w 511"/>
                  <a:gd name="T31" fmla="*/ 66 h 135"/>
                  <a:gd name="T32" fmla="*/ 470 w 511"/>
                  <a:gd name="T33" fmla="*/ 77 h 135"/>
                  <a:gd name="T34" fmla="*/ 451 w 511"/>
                  <a:gd name="T35" fmla="*/ 88 h 135"/>
                  <a:gd name="T36" fmla="*/ 429 w 511"/>
                  <a:gd name="T37" fmla="*/ 100 h 135"/>
                  <a:gd name="T38" fmla="*/ 403 w 511"/>
                  <a:gd name="T39" fmla="*/ 112 h 135"/>
                  <a:gd name="T40" fmla="*/ 372 w 511"/>
                  <a:gd name="T41" fmla="*/ 121 h 135"/>
                  <a:gd name="T42" fmla="*/ 337 w 511"/>
                  <a:gd name="T43" fmla="*/ 128 h 135"/>
                  <a:gd name="T44" fmla="*/ 298 w 511"/>
                  <a:gd name="T45" fmla="*/ 134 h 135"/>
                  <a:gd name="T46" fmla="*/ 256 w 511"/>
                  <a:gd name="T47" fmla="*/ 135 h 135"/>
                  <a:gd name="T48" fmla="*/ 213 w 511"/>
                  <a:gd name="T49" fmla="*/ 134 h 135"/>
                  <a:gd name="T50" fmla="*/ 174 w 511"/>
                  <a:gd name="T51" fmla="*/ 128 h 135"/>
                  <a:gd name="T52" fmla="*/ 139 w 511"/>
                  <a:gd name="T53" fmla="*/ 121 h 135"/>
                  <a:gd name="T54" fmla="*/ 109 w 511"/>
                  <a:gd name="T55" fmla="*/ 112 h 135"/>
                  <a:gd name="T56" fmla="*/ 82 w 511"/>
                  <a:gd name="T57" fmla="*/ 100 h 135"/>
                  <a:gd name="T58" fmla="*/ 60 w 511"/>
                  <a:gd name="T59" fmla="*/ 88 h 135"/>
                  <a:gd name="T60" fmla="*/ 41 w 511"/>
                  <a:gd name="T61" fmla="*/ 77 h 135"/>
                  <a:gd name="T62" fmla="*/ 26 w 511"/>
                  <a:gd name="T63" fmla="*/ 66 h 135"/>
                  <a:gd name="T64" fmla="*/ 15 w 511"/>
                  <a:gd name="T65" fmla="*/ 57 h 135"/>
                  <a:gd name="T66" fmla="*/ 6 w 511"/>
                  <a:gd name="T67" fmla="*/ 49 h 135"/>
                  <a:gd name="T68" fmla="*/ 2 w 511"/>
                  <a:gd name="T69" fmla="*/ 44 h 135"/>
                  <a:gd name="T70" fmla="*/ 0 w 511"/>
                  <a:gd name="T71" fmla="*/ 42 h 135"/>
                  <a:gd name="T72" fmla="*/ 43 w 511"/>
                  <a:gd name="T73" fmla="*/ 27 h 135"/>
                  <a:gd name="T74" fmla="*/ 88 w 511"/>
                  <a:gd name="T75" fmla="*/ 16 h 135"/>
                  <a:gd name="T76" fmla="*/ 131 w 511"/>
                  <a:gd name="T77" fmla="*/ 8 h 135"/>
                  <a:gd name="T78" fmla="*/ 173 w 511"/>
                  <a:gd name="T79" fmla="*/ 3 h 135"/>
                  <a:gd name="T80" fmla="*/ 215 w 511"/>
                  <a:gd name="T81" fmla="*/ 0 h 135"/>
                  <a:gd name="T82" fmla="*/ 255 w 511"/>
                  <a:gd name="T83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11" h="135">
                    <a:moveTo>
                      <a:pt x="255" y="0"/>
                    </a:moveTo>
                    <a:lnTo>
                      <a:pt x="294" y="1"/>
                    </a:lnTo>
                    <a:lnTo>
                      <a:pt x="331" y="4"/>
                    </a:lnTo>
                    <a:lnTo>
                      <a:pt x="365" y="8"/>
                    </a:lnTo>
                    <a:lnTo>
                      <a:pt x="396" y="14"/>
                    </a:lnTo>
                    <a:lnTo>
                      <a:pt x="425" y="19"/>
                    </a:lnTo>
                    <a:lnTo>
                      <a:pt x="450" y="25"/>
                    </a:lnTo>
                    <a:lnTo>
                      <a:pt x="471" y="30"/>
                    </a:lnTo>
                    <a:lnTo>
                      <a:pt x="488" y="35"/>
                    </a:lnTo>
                    <a:lnTo>
                      <a:pt x="501" y="39"/>
                    </a:lnTo>
                    <a:lnTo>
                      <a:pt x="509" y="42"/>
                    </a:lnTo>
                    <a:lnTo>
                      <a:pt x="511" y="42"/>
                    </a:lnTo>
                    <a:lnTo>
                      <a:pt x="510" y="44"/>
                    </a:lnTo>
                    <a:lnTo>
                      <a:pt x="505" y="49"/>
                    </a:lnTo>
                    <a:lnTo>
                      <a:pt x="496" y="57"/>
                    </a:lnTo>
                    <a:lnTo>
                      <a:pt x="485" y="66"/>
                    </a:lnTo>
                    <a:lnTo>
                      <a:pt x="470" y="77"/>
                    </a:lnTo>
                    <a:lnTo>
                      <a:pt x="451" y="88"/>
                    </a:lnTo>
                    <a:lnTo>
                      <a:pt x="429" y="100"/>
                    </a:lnTo>
                    <a:lnTo>
                      <a:pt x="403" y="112"/>
                    </a:lnTo>
                    <a:lnTo>
                      <a:pt x="372" y="121"/>
                    </a:lnTo>
                    <a:lnTo>
                      <a:pt x="337" y="128"/>
                    </a:lnTo>
                    <a:lnTo>
                      <a:pt x="298" y="134"/>
                    </a:lnTo>
                    <a:lnTo>
                      <a:pt x="256" y="135"/>
                    </a:lnTo>
                    <a:lnTo>
                      <a:pt x="213" y="134"/>
                    </a:lnTo>
                    <a:lnTo>
                      <a:pt x="174" y="128"/>
                    </a:lnTo>
                    <a:lnTo>
                      <a:pt x="139" y="121"/>
                    </a:lnTo>
                    <a:lnTo>
                      <a:pt x="109" y="112"/>
                    </a:lnTo>
                    <a:lnTo>
                      <a:pt x="82" y="100"/>
                    </a:lnTo>
                    <a:lnTo>
                      <a:pt x="60" y="88"/>
                    </a:lnTo>
                    <a:lnTo>
                      <a:pt x="41" y="77"/>
                    </a:lnTo>
                    <a:lnTo>
                      <a:pt x="26" y="66"/>
                    </a:lnTo>
                    <a:lnTo>
                      <a:pt x="15" y="57"/>
                    </a:lnTo>
                    <a:lnTo>
                      <a:pt x="6" y="49"/>
                    </a:lnTo>
                    <a:lnTo>
                      <a:pt x="2" y="44"/>
                    </a:lnTo>
                    <a:lnTo>
                      <a:pt x="0" y="42"/>
                    </a:lnTo>
                    <a:lnTo>
                      <a:pt x="43" y="27"/>
                    </a:lnTo>
                    <a:lnTo>
                      <a:pt x="88" y="16"/>
                    </a:lnTo>
                    <a:lnTo>
                      <a:pt x="131" y="8"/>
                    </a:lnTo>
                    <a:lnTo>
                      <a:pt x="173" y="3"/>
                    </a:lnTo>
                    <a:lnTo>
                      <a:pt x="215" y="0"/>
                    </a:lnTo>
                    <a:lnTo>
                      <a:pt x="255" y="0"/>
                    </a:lnTo>
                    <a:close/>
                  </a:path>
                </a:pathLst>
              </a:custGeom>
              <a:solidFill>
                <a:srgbClr val="FDCC9B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100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Freeform 33"/>
              <p:cNvSpPr>
                <a:spLocks/>
              </p:cNvSpPr>
              <p:nvPr/>
            </p:nvSpPr>
            <p:spPr bwMode="auto">
              <a:xfrm>
                <a:off x="1682683" y="4161764"/>
                <a:ext cx="786052" cy="587426"/>
              </a:xfrm>
              <a:custGeom>
                <a:avLst/>
                <a:gdLst>
                  <a:gd name="T0" fmla="*/ 118 w 1117"/>
                  <a:gd name="T1" fmla="*/ 0 h 834"/>
                  <a:gd name="T2" fmla="*/ 999 w 1117"/>
                  <a:gd name="T3" fmla="*/ 0 h 834"/>
                  <a:gd name="T4" fmla="*/ 1006 w 1117"/>
                  <a:gd name="T5" fmla="*/ 21 h 834"/>
                  <a:gd name="T6" fmla="*/ 1011 w 1117"/>
                  <a:gd name="T7" fmla="*/ 50 h 834"/>
                  <a:gd name="T8" fmla="*/ 1015 w 1117"/>
                  <a:gd name="T9" fmla="*/ 85 h 834"/>
                  <a:gd name="T10" fmla="*/ 1018 w 1117"/>
                  <a:gd name="T11" fmla="*/ 126 h 834"/>
                  <a:gd name="T12" fmla="*/ 1021 w 1117"/>
                  <a:gd name="T13" fmla="*/ 171 h 834"/>
                  <a:gd name="T14" fmla="*/ 1025 w 1117"/>
                  <a:gd name="T15" fmla="*/ 222 h 834"/>
                  <a:gd name="T16" fmla="*/ 1031 w 1117"/>
                  <a:gd name="T17" fmla="*/ 274 h 834"/>
                  <a:gd name="T18" fmla="*/ 1040 w 1117"/>
                  <a:gd name="T19" fmla="*/ 330 h 834"/>
                  <a:gd name="T20" fmla="*/ 1051 w 1117"/>
                  <a:gd name="T21" fmla="*/ 387 h 834"/>
                  <a:gd name="T22" fmla="*/ 1067 w 1117"/>
                  <a:gd name="T23" fmla="*/ 445 h 834"/>
                  <a:gd name="T24" fmla="*/ 1089 w 1117"/>
                  <a:gd name="T25" fmla="*/ 503 h 834"/>
                  <a:gd name="T26" fmla="*/ 1117 w 1117"/>
                  <a:gd name="T27" fmla="*/ 560 h 834"/>
                  <a:gd name="T28" fmla="*/ 1067 w 1117"/>
                  <a:gd name="T29" fmla="*/ 600 h 834"/>
                  <a:gd name="T30" fmla="*/ 1015 w 1117"/>
                  <a:gd name="T31" fmla="*/ 639 h 834"/>
                  <a:gd name="T32" fmla="*/ 961 w 1117"/>
                  <a:gd name="T33" fmla="*/ 677 h 834"/>
                  <a:gd name="T34" fmla="*/ 903 w 1117"/>
                  <a:gd name="T35" fmla="*/ 712 h 834"/>
                  <a:gd name="T36" fmla="*/ 842 w 1117"/>
                  <a:gd name="T37" fmla="*/ 745 h 834"/>
                  <a:gd name="T38" fmla="*/ 778 w 1117"/>
                  <a:gd name="T39" fmla="*/ 775 h 834"/>
                  <a:gd name="T40" fmla="*/ 709 w 1117"/>
                  <a:gd name="T41" fmla="*/ 799 h 834"/>
                  <a:gd name="T42" fmla="*/ 636 w 1117"/>
                  <a:gd name="T43" fmla="*/ 820 h 834"/>
                  <a:gd name="T44" fmla="*/ 558 w 1117"/>
                  <a:gd name="T45" fmla="*/ 834 h 834"/>
                  <a:gd name="T46" fmla="*/ 480 w 1117"/>
                  <a:gd name="T47" fmla="*/ 820 h 834"/>
                  <a:gd name="T48" fmla="*/ 408 w 1117"/>
                  <a:gd name="T49" fmla="*/ 801 h 834"/>
                  <a:gd name="T50" fmla="*/ 338 w 1117"/>
                  <a:gd name="T51" fmla="*/ 776 h 834"/>
                  <a:gd name="T52" fmla="*/ 274 w 1117"/>
                  <a:gd name="T53" fmla="*/ 747 h 834"/>
                  <a:gd name="T54" fmla="*/ 212 w 1117"/>
                  <a:gd name="T55" fmla="*/ 713 h 834"/>
                  <a:gd name="T56" fmla="*/ 156 w 1117"/>
                  <a:gd name="T57" fmla="*/ 678 h 834"/>
                  <a:gd name="T58" fmla="*/ 100 w 1117"/>
                  <a:gd name="T59" fmla="*/ 642 h 834"/>
                  <a:gd name="T60" fmla="*/ 49 w 1117"/>
                  <a:gd name="T61" fmla="*/ 602 h 834"/>
                  <a:gd name="T62" fmla="*/ 0 w 1117"/>
                  <a:gd name="T63" fmla="*/ 563 h 834"/>
                  <a:gd name="T64" fmla="*/ 26 w 1117"/>
                  <a:gd name="T65" fmla="*/ 506 h 834"/>
                  <a:gd name="T66" fmla="*/ 48 w 1117"/>
                  <a:gd name="T67" fmla="*/ 448 h 834"/>
                  <a:gd name="T68" fmla="*/ 65 w 1117"/>
                  <a:gd name="T69" fmla="*/ 390 h 834"/>
                  <a:gd name="T70" fmla="*/ 77 w 1117"/>
                  <a:gd name="T71" fmla="*/ 333 h 834"/>
                  <a:gd name="T72" fmla="*/ 86 w 1117"/>
                  <a:gd name="T73" fmla="*/ 276 h 834"/>
                  <a:gd name="T74" fmla="*/ 91 w 1117"/>
                  <a:gd name="T75" fmla="*/ 223 h 834"/>
                  <a:gd name="T76" fmla="*/ 96 w 1117"/>
                  <a:gd name="T77" fmla="*/ 172 h 834"/>
                  <a:gd name="T78" fmla="*/ 99 w 1117"/>
                  <a:gd name="T79" fmla="*/ 126 h 834"/>
                  <a:gd name="T80" fmla="*/ 103 w 1117"/>
                  <a:gd name="T81" fmla="*/ 85 h 834"/>
                  <a:gd name="T82" fmla="*/ 106 w 1117"/>
                  <a:gd name="T83" fmla="*/ 50 h 834"/>
                  <a:gd name="T84" fmla="*/ 110 w 1117"/>
                  <a:gd name="T85" fmla="*/ 21 h 834"/>
                  <a:gd name="T86" fmla="*/ 118 w 1117"/>
                  <a:gd name="T87" fmla="*/ 0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117" h="834">
                    <a:moveTo>
                      <a:pt x="118" y="0"/>
                    </a:moveTo>
                    <a:lnTo>
                      <a:pt x="999" y="0"/>
                    </a:lnTo>
                    <a:lnTo>
                      <a:pt x="1006" y="21"/>
                    </a:lnTo>
                    <a:lnTo>
                      <a:pt x="1011" y="50"/>
                    </a:lnTo>
                    <a:lnTo>
                      <a:pt x="1015" y="85"/>
                    </a:lnTo>
                    <a:lnTo>
                      <a:pt x="1018" y="126"/>
                    </a:lnTo>
                    <a:lnTo>
                      <a:pt x="1021" y="171"/>
                    </a:lnTo>
                    <a:lnTo>
                      <a:pt x="1025" y="222"/>
                    </a:lnTo>
                    <a:lnTo>
                      <a:pt x="1031" y="274"/>
                    </a:lnTo>
                    <a:lnTo>
                      <a:pt x="1040" y="330"/>
                    </a:lnTo>
                    <a:lnTo>
                      <a:pt x="1051" y="387"/>
                    </a:lnTo>
                    <a:lnTo>
                      <a:pt x="1067" y="445"/>
                    </a:lnTo>
                    <a:lnTo>
                      <a:pt x="1089" y="503"/>
                    </a:lnTo>
                    <a:lnTo>
                      <a:pt x="1117" y="560"/>
                    </a:lnTo>
                    <a:lnTo>
                      <a:pt x="1067" y="600"/>
                    </a:lnTo>
                    <a:lnTo>
                      <a:pt x="1015" y="639"/>
                    </a:lnTo>
                    <a:lnTo>
                      <a:pt x="961" y="677"/>
                    </a:lnTo>
                    <a:lnTo>
                      <a:pt x="903" y="712"/>
                    </a:lnTo>
                    <a:lnTo>
                      <a:pt x="842" y="745"/>
                    </a:lnTo>
                    <a:lnTo>
                      <a:pt x="778" y="775"/>
                    </a:lnTo>
                    <a:lnTo>
                      <a:pt x="709" y="799"/>
                    </a:lnTo>
                    <a:lnTo>
                      <a:pt x="636" y="820"/>
                    </a:lnTo>
                    <a:lnTo>
                      <a:pt x="558" y="834"/>
                    </a:lnTo>
                    <a:lnTo>
                      <a:pt x="480" y="820"/>
                    </a:lnTo>
                    <a:lnTo>
                      <a:pt x="408" y="801"/>
                    </a:lnTo>
                    <a:lnTo>
                      <a:pt x="338" y="776"/>
                    </a:lnTo>
                    <a:lnTo>
                      <a:pt x="274" y="747"/>
                    </a:lnTo>
                    <a:lnTo>
                      <a:pt x="212" y="713"/>
                    </a:lnTo>
                    <a:lnTo>
                      <a:pt x="156" y="678"/>
                    </a:lnTo>
                    <a:lnTo>
                      <a:pt x="100" y="642"/>
                    </a:lnTo>
                    <a:lnTo>
                      <a:pt x="49" y="602"/>
                    </a:lnTo>
                    <a:lnTo>
                      <a:pt x="0" y="563"/>
                    </a:lnTo>
                    <a:lnTo>
                      <a:pt x="26" y="506"/>
                    </a:lnTo>
                    <a:lnTo>
                      <a:pt x="48" y="448"/>
                    </a:lnTo>
                    <a:lnTo>
                      <a:pt x="65" y="390"/>
                    </a:lnTo>
                    <a:lnTo>
                      <a:pt x="77" y="333"/>
                    </a:lnTo>
                    <a:lnTo>
                      <a:pt x="86" y="276"/>
                    </a:lnTo>
                    <a:lnTo>
                      <a:pt x="91" y="223"/>
                    </a:lnTo>
                    <a:lnTo>
                      <a:pt x="96" y="172"/>
                    </a:lnTo>
                    <a:lnTo>
                      <a:pt x="99" y="126"/>
                    </a:lnTo>
                    <a:lnTo>
                      <a:pt x="103" y="85"/>
                    </a:lnTo>
                    <a:lnTo>
                      <a:pt x="106" y="50"/>
                    </a:lnTo>
                    <a:lnTo>
                      <a:pt x="110" y="21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C69E7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2675814" y="3548981"/>
              <a:ext cx="255678" cy="443739"/>
            </a:xfrm>
            <a:custGeom>
              <a:avLst/>
              <a:gdLst>
                <a:gd name="T0" fmla="*/ 206 w 362"/>
                <a:gd name="T1" fmla="*/ 0 h 631"/>
                <a:gd name="T2" fmla="*/ 238 w 362"/>
                <a:gd name="T3" fmla="*/ 0 h 631"/>
                <a:gd name="T4" fmla="*/ 264 w 362"/>
                <a:gd name="T5" fmla="*/ 10 h 631"/>
                <a:gd name="T6" fmla="*/ 289 w 362"/>
                <a:gd name="T7" fmla="*/ 26 h 631"/>
                <a:gd name="T8" fmla="*/ 311 w 362"/>
                <a:gd name="T9" fmla="*/ 49 h 631"/>
                <a:gd name="T10" fmla="*/ 328 w 362"/>
                <a:gd name="T11" fmla="*/ 78 h 631"/>
                <a:gd name="T12" fmla="*/ 343 w 362"/>
                <a:gd name="T13" fmla="*/ 115 h 631"/>
                <a:gd name="T14" fmla="*/ 353 w 362"/>
                <a:gd name="T15" fmla="*/ 154 h 631"/>
                <a:gd name="T16" fmla="*/ 359 w 362"/>
                <a:gd name="T17" fmla="*/ 198 h 631"/>
                <a:gd name="T18" fmla="*/ 362 w 362"/>
                <a:gd name="T19" fmla="*/ 245 h 631"/>
                <a:gd name="T20" fmla="*/ 359 w 362"/>
                <a:gd name="T21" fmla="*/ 294 h 631"/>
                <a:gd name="T22" fmla="*/ 353 w 362"/>
                <a:gd name="T23" fmla="*/ 347 h 631"/>
                <a:gd name="T24" fmla="*/ 340 w 362"/>
                <a:gd name="T25" fmla="*/ 402 h 631"/>
                <a:gd name="T26" fmla="*/ 322 w 362"/>
                <a:gd name="T27" fmla="*/ 455 h 631"/>
                <a:gd name="T28" fmla="*/ 300 w 362"/>
                <a:gd name="T29" fmla="*/ 501 h 631"/>
                <a:gd name="T30" fmla="*/ 276 w 362"/>
                <a:gd name="T31" fmla="*/ 542 h 631"/>
                <a:gd name="T32" fmla="*/ 248 w 362"/>
                <a:gd name="T33" fmla="*/ 576 h 631"/>
                <a:gd name="T34" fmla="*/ 219 w 362"/>
                <a:gd name="T35" fmla="*/ 603 h 631"/>
                <a:gd name="T36" fmla="*/ 188 w 362"/>
                <a:gd name="T37" fmla="*/ 622 h 631"/>
                <a:gd name="T38" fmla="*/ 156 w 362"/>
                <a:gd name="T39" fmla="*/ 631 h 631"/>
                <a:gd name="T40" fmla="*/ 124 w 362"/>
                <a:gd name="T41" fmla="*/ 631 h 631"/>
                <a:gd name="T42" fmla="*/ 96 w 362"/>
                <a:gd name="T43" fmla="*/ 621 h 631"/>
                <a:gd name="T44" fmla="*/ 73 w 362"/>
                <a:gd name="T45" fmla="*/ 605 h 631"/>
                <a:gd name="T46" fmla="*/ 51 w 362"/>
                <a:gd name="T47" fmla="*/ 581 h 631"/>
                <a:gd name="T48" fmla="*/ 34 w 362"/>
                <a:gd name="T49" fmla="*/ 551 h 631"/>
                <a:gd name="T50" fmla="*/ 19 w 362"/>
                <a:gd name="T51" fmla="*/ 516 h 631"/>
                <a:gd name="T52" fmla="*/ 9 w 362"/>
                <a:gd name="T53" fmla="*/ 477 h 631"/>
                <a:gd name="T54" fmla="*/ 3 w 362"/>
                <a:gd name="T55" fmla="*/ 433 h 631"/>
                <a:gd name="T56" fmla="*/ 0 w 362"/>
                <a:gd name="T57" fmla="*/ 386 h 631"/>
                <a:gd name="T58" fmla="*/ 3 w 362"/>
                <a:gd name="T59" fmla="*/ 337 h 631"/>
                <a:gd name="T60" fmla="*/ 9 w 362"/>
                <a:gd name="T61" fmla="*/ 284 h 631"/>
                <a:gd name="T62" fmla="*/ 22 w 362"/>
                <a:gd name="T63" fmla="*/ 229 h 631"/>
                <a:gd name="T64" fmla="*/ 40 w 362"/>
                <a:gd name="T65" fmla="*/ 176 h 631"/>
                <a:gd name="T66" fmla="*/ 61 w 362"/>
                <a:gd name="T67" fmla="*/ 129 h 631"/>
                <a:gd name="T68" fmla="*/ 86 w 362"/>
                <a:gd name="T69" fmla="*/ 89 h 631"/>
                <a:gd name="T70" fmla="*/ 114 w 362"/>
                <a:gd name="T71" fmla="*/ 54 h 631"/>
                <a:gd name="T72" fmla="*/ 143 w 362"/>
                <a:gd name="T73" fmla="*/ 27 h 631"/>
                <a:gd name="T74" fmla="*/ 174 w 362"/>
                <a:gd name="T75" fmla="*/ 8 h 631"/>
                <a:gd name="T76" fmla="*/ 206 w 362"/>
                <a:gd name="T77" fmla="*/ 0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62" h="631">
                  <a:moveTo>
                    <a:pt x="206" y="0"/>
                  </a:moveTo>
                  <a:lnTo>
                    <a:pt x="238" y="0"/>
                  </a:lnTo>
                  <a:lnTo>
                    <a:pt x="264" y="10"/>
                  </a:lnTo>
                  <a:lnTo>
                    <a:pt x="289" y="26"/>
                  </a:lnTo>
                  <a:lnTo>
                    <a:pt x="311" y="49"/>
                  </a:lnTo>
                  <a:lnTo>
                    <a:pt x="328" y="78"/>
                  </a:lnTo>
                  <a:lnTo>
                    <a:pt x="343" y="115"/>
                  </a:lnTo>
                  <a:lnTo>
                    <a:pt x="353" y="154"/>
                  </a:lnTo>
                  <a:lnTo>
                    <a:pt x="359" y="198"/>
                  </a:lnTo>
                  <a:lnTo>
                    <a:pt x="362" y="245"/>
                  </a:lnTo>
                  <a:lnTo>
                    <a:pt x="359" y="294"/>
                  </a:lnTo>
                  <a:lnTo>
                    <a:pt x="353" y="347"/>
                  </a:lnTo>
                  <a:lnTo>
                    <a:pt x="340" y="402"/>
                  </a:lnTo>
                  <a:lnTo>
                    <a:pt x="322" y="455"/>
                  </a:lnTo>
                  <a:lnTo>
                    <a:pt x="300" y="501"/>
                  </a:lnTo>
                  <a:lnTo>
                    <a:pt x="276" y="542"/>
                  </a:lnTo>
                  <a:lnTo>
                    <a:pt x="248" y="576"/>
                  </a:lnTo>
                  <a:lnTo>
                    <a:pt x="219" y="603"/>
                  </a:lnTo>
                  <a:lnTo>
                    <a:pt x="188" y="622"/>
                  </a:lnTo>
                  <a:lnTo>
                    <a:pt x="156" y="631"/>
                  </a:lnTo>
                  <a:lnTo>
                    <a:pt x="124" y="631"/>
                  </a:lnTo>
                  <a:lnTo>
                    <a:pt x="96" y="621"/>
                  </a:lnTo>
                  <a:lnTo>
                    <a:pt x="73" y="605"/>
                  </a:lnTo>
                  <a:lnTo>
                    <a:pt x="51" y="581"/>
                  </a:lnTo>
                  <a:lnTo>
                    <a:pt x="34" y="551"/>
                  </a:lnTo>
                  <a:lnTo>
                    <a:pt x="19" y="516"/>
                  </a:lnTo>
                  <a:lnTo>
                    <a:pt x="9" y="477"/>
                  </a:lnTo>
                  <a:lnTo>
                    <a:pt x="3" y="433"/>
                  </a:lnTo>
                  <a:lnTo>
                    <a:pt x="0" y="386"/>
                  </a:lnTo>
                  <a:lnTo>
                    <a:pt x="3" y="337"/>
                  </a:lnTo>
                  <a:lnTo>
                    <a:pt x="9" y="284"/>
                  </a:lnTo>
                  <a:lnTo>
                    <a:pt x="22" y="229"/>
                  </a:lnTo>
                  <a:lnTo>
                    <a:pt x="40" y="176"/>
                  </a:lnTo>
                  <a:lnTo>
                    <a:pt x="61" y="129"/>
                  </a:lnTo>
                  <a:lnTo>
                    <a:pt x="86" y="89"/>
                  </a:lnTo>
                  <a:lnTo>
                    <a:pt x="114" y="54"/>
                  </a:lnTo>
                  <a:lnTo>
                    <a:pt x="143" y="27"/>
                  </a:lnTo>
                  <a:lnTo>
                    <a:pt x="174" y="8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CCA48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1219927" y="3548981"/>
              <a:ext cx="253565" cy="443739"/>
            </a:xfrm>
            <a:custGeom>
              <a:avLst/>
              <a:gdLst>
                <a:gd name="T0" fmla="*/ 156 w 361"/>
                <a:gd name="T1" fmla="*/ 0 h 631"/>
                <a:gd name="T2" fmla="*/ 186 w 361"/>
                <a:gd name="T3" fmla="*/ 10 h 631"/>
                <a:gd name="T4" fmla="*/ 217 w 361"/>
                <a:gd name="T5" fmla="*/ 27 h 631"/>
                <a:gd name="T6" fmla="*/ 247 w 361"/>
                <a:gd name="T7" fmla="*/ 55 h 631"/>
                <a:gd name="T8" fmla="*/ 275 w 361"/>
                <a:gd name="T9" fmla="*/ 89 h 631"/>
                <a:gd name="T10" fmla="*/ 300 w 361"/>
                <a:gd name="T11" fmla="*/ 129 h 631"/>
                <a:gd name="T12" fmla="*/ 320 w 361"/>
                <a:gd name="T13" fmla="*/ 176 h 631"/>
                <a:gd name="T14" fmla="*/ 338 w 361"/>
                <a:gd name="T15" fmla="*/ 229 h 631"/>
                <a:gd name="T16" fmla="*/ 351 w 361"/>
                <a:gd name="T17" fmla="*/ 284 h 631"/>
                <a:gd name="T18" fmla="*/ 358 w 361"/>
                <a:gd name="T19" fmla="*/ 337 h 631"/>
                <a:gd name="T20" fmla="*/ 361 w 361"/>
                <a:gd name="T21" fmla="*/ 386 h 631"/>
                <a:gd name="T22" fmla="*/ 358 w 361"/>
                <a:gd name="T23" fmla="*/ 433 h 631"/>
                <a:gd name="T24" fmla="*/ 352 w 361"/>
                <a:gd name="T25" fmla="*/ 477 h 631"/>
                <a:gd name="T26" fmla="*/ 341 w 361"/>
                <a:gd name="T27" fmla="*/ 517 h 631"/>
                <a:gd name="T28" fmla="*/ 327 w 361"/>
                <a:gd name="T29" fmla="*/ 552 h 631"/>
                <a:gd name="T30" fmla="*/ 309 w 361"/>
                <a:gd name="T31" fmla="*/ 581 h 631"/>
                <a:gd name="T32" fmla="*/ 288 w 361"/>
                <a:gd name="T33" fmla="*/ 605 h 631"/>
                <a:gd name="T34" fmla="*/ 263 w 361"/>
                <a:gd name="T35" fmla="*/ 622 h 631"/>
                <a:gd name="T36" fmla="*/ 237 w 361"/>
                <a:gd name="T37" fmla="*/ 631 h 631"/>
                <a:gd name="T38" fmla="*/ 205 w 361"/>
                <a:gd name="T39" fmla="*/ 631 h 631"/>
                <a:gd name="T40" fmla="*/ 173 w 361"/>
                <a:gd name="T41" fmla="*/ 622 h 631"/>
                <a:gd name="T42" fmla="*/ 142 w 361"/>
                <a:gd name="T43" fmla="*/ 603 h 631"/>
                <a:gd name="T44" fmla="*/ 113 w 361"/>
                <a:gd name="T45" fmla="*/ 577 h 631"/>
                <a:gd name="T46" fmla="*/ 86 w 361"/>
                <a:gd name="T47" fmla="*/ 542 h 631"/>
                <a:gd name="T48" fmla="*/ 61 w 361"/>
                <a:gd name="T49" fmla="*/ 501 h 631"/>
                <a:gd name="T50" fmla="*/ 39 w 361"/>
                <a:gd name="T51" fmla="*/ 455 h 631"/>
                <a:gd name="T52" fmla="*/ 22 w 361"/>
                <a:gd name="T53" fmla="*/ 402 h 631"/>
                <a:gd name="T54" fmla="*/ 8 w 361"/>
                <a:gd name="T55" fmla="*/ 347 h 631"/>
                <a:gd name="T56" fmla="*/ 1 w 361"/>
                <a:gd name="T57" fmla="*/ 294 h 631"/>
                <a:gd name="T58" fmla="*/ 0 w 361"/>
                <a:gd name="T59" fmla="*/ 245 h 631"/>
                <a:gd name="T60" fmla="*/ 1 w 361"/>
                <a:gd name="T61" fmla="*/ 198 h 631"/>
                <a:gd name="T62" fmla="*/ 8 w 361"/>
                <a:gd name="T63" fmla="*/ 154 h 631"/>
                <a:gd name="T64" fmla="*/ 19 w 361"/>
                <a:gd name="T65" fmla="*/ 115 h 631"/>
                <a:gd name="T66" fmla="*/ 33 w 361"/>
                <a:gd name="T67" fmla="*/ 80 h 631"/>
                <a:gd name="T68" fmla="*/ 51 w 361"/>
                <a:gd name="T69" fmla="*/ 49 h 631"/>
                <a:gd name="T70" fmla="*/ 73 w 361"/>
                <a:gd name="T71" fmla="*/ 26 h 631"/>
                <a:gd name="T72" fmla="*/ 96 w 361"/>
                <a:gd name="T73" fmla="*/ 10 h 631"/>
                <a:gd name="T74" fmla="*/ 123 w 361"/>
                <a:gd name="T75" fmla="*/ 0 h 631"/>
                <a:gd name="T76" fmla="*/ 156 w 361"/>
                <a:gd name="T77" fmla="*/ 0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61" h="631">
                  <a:moveTo>
                    <a:pt x="156" y="0"/>
                  </a:moveTo>
                  <a:lnTo>
                    <a:pt x="186" y="10"/>
                  </a:lnTo>
                  <a:lnTo>
                    <a:pt x="217" y="27"/>
                  </a:lnTo>
                  <a:lnTo>
                    <a:pt x="247" y="55"/>
                  </a:lnTo>
                  <a:lnTo>
                    <a:pt x="275" y="89"/>
                  </a:lnTo>
                  <a:lnTo>
                    <a:pt x="300" y="129"/>
                  </a:lnTo>
                  <a:lnTo>
                    <a:pt x="320" y="176"/>
                  </a:lnTo>
                  <a:lnTo>
                    <a:pt x="338" y="229"/>
                  </a:lnTo>
                  <a:lnTo>
                    <a:pt x="351" y="284"/>
                  </a:lnTo>
                  <a:lnTo>
                    <a:pt x="358" y="337"/>
                  </a:lnTo>
                  <a:lnTo>
                    <a:pt x="361" y="386"/>
                  </a:lnTo>
                  <a:lnTo>
                    <a:pt x="358" y="433"/>
                  </a:lnTo>
                  <a:lnTo>
                    <a:pt x="352" y="477"/>
                  </a:lnTo>
                  <a:lnTo>
                    <a:pt x="341" y="517"/>
                  </a:lnTo>
                  <a:lnTo>
                    <a:pt x="327" y="552"/>
                  </a:lnTo>
                  <a:lnTo>
                    <a:pt x="309" y="581"/>
                  </a:lnTo>
                  <a:lnTo>
                    <a:pt x="288" y="605"/>
                  </a:lnTo>
                  <a:lnTo>
                    <a:pt x="263" y="622"/>
                  </a:lnTo>
                  <a:lnTo>
                    <a:pt x="237" y="631"/>
                  </a:lnTo>
                  <a:lnTo>
                    <a:pt x="205" y="631"/>
                  </a:lnTo>
                  <a:lnTo>
                    <a:pt x="173" y="622"/>
                  </a:lnTo>
                  <a:lnTo>
                    <a:pt x="142" y="603"/>
                  </a:lnTo>
                  <a:lnTo>
                    <a:pt x="113" y="577"/>
                  </a:lnTo>
                  <a:lnTo>
                    <a:pt x="86" y="542"/>
                  </a:lnTo>
                  <a:lnTo>
                    <a:pt x="61" y="501"/>
                  </a:lnTo>
                  <a:lnTo>
                    <a:pt x="39" y="455"/>
                  </a:lnTo>
                  <a:lnTo>
                    <a:pt x="22" y="402"/>
                  </a:lnTo>
                  <a:lnTo>
                    <a:pt x="8" y="347"/>
                  </a:lnTo>
                  <a:lnTo>
                    <a:pt x="1" y="294"/>
                  </a:lnTo>
                  <a:lnTo>
                    <a:pt x="0" y="245"/>
                  </a:lnTo>
                  <a:lnTo>
                    <a:pt x="1" y="198"/>
                  </a:lnTo>
                  <a:lnTo>
                    <a:pt x="8" y="154"/>
                  </a:lnTo>
                  <a:lnTo>
                    <a:pt x="19" y="115"/>
                  </a:lnTo>
                  <a:lnTo>
                    <a:pt x="33" y="80"/>
                  </a:lnTo>
                  <a:lnTo>
                    <a:pt x="51" y="49"/>
                  </a:lnTo>
                  <a:lnTo>
                    <a:pt x="73" y="26"/>
                  </a:lnTo>
                  <a:lnTo>
                    <a:pt x="96" y="10"/>
                  </a:lnTo>
                  <a:lnTo>
                    <a:pt x="123" y="0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DBB49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54" name="자유형 53"/>
            <p:cNvSpPr>
              <a:spLocks/>
            </p:cNvSpPr>
            <p:nvPr/>
          </p:nvSpPr>
          <p:spPr bwMode="auto">
            <a:xfrm>
              <a:off x="1236831" y="2519928"/>
              <a:ext cx="1675643" cy="2197567"/>
            </a:xfrm>
            <a:custGeom>
              <a:avLst/>
              <a:gdLst>
                <a:gd name="connsiteX0" fmla="*/ 838174 w 1675643"/>
                <a:gd name="connsiteY0" fmla="*/ 0 h 2197567"/>
                <a:gd name="connsiteX1" fmla="*/ 910017 w 1675643"/>
                <a:gd name="connsiteY1" fmla="*/ 2116 h 2197567"/>
                <a:gd name="connsiteX2" fmla="*/ 979748 w 1675643"/>
                <a:gd name="connsiteY2" fmla="*/ 9167 h 2197567"/>
                <a:gd name="connsiteX3" fmla="*/ 1045252 w 1675643"/>
                <a:gd name="connsiteY3" fmla="*/ 21860 h 2197567"/>
                <a:gd name="connsiteX4" fmla="*/ 1110052 w 1675643"/>
                <a:gd name="connsiteY4" fmla="*/ 37373 h 2197567"/>
                <a:gd name="connsiteX5" fmla="*/ 1170626 w 1675643"/>
                <a:gd name="connsiteY5" fmla="*/ 56412 h 2197567"/>
                <a:gd name="connsiteX6" fmla="*/ 1228382 w 1675643"/>
                <a:gd name="connsiteY6" fmla="*/ 78977 h 2197567"/>
                <a:gd name="connsiteX7" fmla="*/ 1283322 w 1675643"/>
                <a:gd name="connsiteY7" fmla="*/ 105773 h 2197567"/>
                <a:gd name="connsiteX8" fmla="*/ 1334739 w 1675643"/>
                <a:gd name="connsiteY8" fmla="*/ 134685 h 2197567"/>
                <a:gd name="connsiteX9" fmla="*/ 1381930 w 1675643"/>
                <a:gd name="connsiteY9" fmla="*/ 166417 h 2197567"/>
                <a:gd name="connsiteX10" fmla="*/ 1427008 w 1675643"/>
                <a:gd name="connsiteY10" fmla="*/ 200264 h 2197567"/>
                <a:gd name="connsiteX11" fmla="*/ 1467156 w 1675643"/>
                <a:gd name="connsiteY11" fmla="*/ 236227 h 2197567"/>
                <a:gd name="connsiteX12" fmla="*/ 1503782 w 1675643"/>
                <a:gd name="connsiteY12" fmla="*/ 274305 h 2197567"/>
                <a:gd name="connsiteX13" fmla="*/ 1538295 w 1675643"/>
                <a:gd name="connsiteY13" fmla="*/ 312384 h 2197567"/>
                <a:gd name="connsiteX14" fmla="*/ 1566469 w 1675643"/>
                <a:gd name="connsiteY14" fmla="*/ 352577 h 2197567"/>
                <a:gd name="connsiteX15" fmla="*/ 1592530 w 1675643"/>
                <a:gd name="connsiteY15" fmla="*/ 392771 h 2197567"/>
                <a:gd name="connsiteX16" fmla="*/ 1612956 w 1675643"/>
                <a:gd name="connsiteY16" fmla="*/ 432965 h 2197567"/>
                <a:gd name="connsiteX17" fmla="*/ 1630565 w 1675643"/>
                <a:gd name="connsiteY17" fmla="*/ 473864 h 2197567"/>
                <a:gd name="connsiteX18" fmla="*/ 1642539 w 1675643"/>
                <a:gd name="connsiteY18" fmla="*/ 514058 h 2197567"/>
                <a:gd name="connsiteX19" fmla="*/ 1642539 w 1675643"/>
                <a:gd name="connsiteY19" fmla="*/ 517584 h 2197567"/>
                <a:gd name="connsiteX20" fmla="*/ 1644652 w 1675643"/>
                <a:gd name="connsiteY20" fmla="*/ 526751 h 2197567"/>
                <a:gd name="connsiteX21" fmla="*/ 1647469 w 1675643"/>
                <a:gd name="connsiteY21" fmla="*/ 540149 h 2197567"/>
                <a:gd name="connsiteX22" fmla="*/ 1650991 w 1675643"/>
                <a:gd name="connsiteY22" fmla="*/ 559188 h 2197567"/>
                <a:gd name="connsiteX23" fmla="*/ 1655217 w 1675643"/>
                <a:gd name="connsiteY23" fmla="*/ 583163 h 2197567"/>
                <a:gd name="connsiteX24" fmla="*/ 1658739 w 1675643"/>
                <a:gd name="connsiteY24" fmla="*/ 609959 h 2197567"/>
                <a:gd name="connsiteX25" fmla="*/ 1662965 w 1675643"/>
                <a:gd name="connsiteY25" fmla="*/ 641691 h 2197567"/>
                <a:gd name="connsiteX26" fmla="*/ 1667191 w 1675643"/>
                <a:gd name="connsiteY26" fmla="*/ 675538 h 2197567"/>
                <a:gd name="connsiteX27" fmla="*/ 1670008 w 1675643"/>
                <a:gd name="connsiteY27" fmla="*/ 712911 h 2197567"/>
                <a:gd name="connsiteX28" fmla="*/ 1673530 w 1675643"/>
                <a:gd name="connsiteY28" fmla="*/ 751695 h 2197567"/>
                <a:gd name="connsiteX29" fmla="*/ 1675643 w 1675643"/>
                <a:gd name="connsiteY29" fmla="*/ 791889 h 2197567"/>
                <a:gd name="connsiteX30" fmla="*/ 1675643 w 1675643"/>
                <a:gd name="connsiteY30" fmla="*/ 834198 h 2197567"/>
                <a:gd name="connsiteX31" fmla="*/ 1674234 w 1675643"/>
                <a:gd name="connsiteY31" fmla="*/ 877212 h 2197567"/>
                <a:gd name="connsiteX32" fmla="*/ 1672121 w 1675643"/>
                <a:gd name="connsiteY32" fmla="*/ 920227 h 2197567"/>
                <a:gd name="connsiteX33" fmla="*/ 1667191 w 1675643"/>
                <a:gd name="connsiteY33" fmla="*/ 964652 h 2197567"/>
                <a:gd name="connsiteX34" fmla="*/ 1660852 w 1675643"/>
                <a:gd name="connsiteY34" fmla="*/ 1006961 h 2197567"/>
                <a:gd name="connsiteX35" fmla="*/ 1651695 w 1675643"/>
                <a:gd name="connsiteY35" fmla="*/ 1048565 h 2197567"/>
                <a:gd name="connsiteX36" fmla="*/ 1639721 w 1675643"/>
                <a:gd name="connsiteY36" fmla="*/ 1090169 h 2197567"/>
                <a:gd name="connsiteX37" fmla="*/ 1624930 w 1675643"/>
                <a:gd name="connsiteY37" fmla="*/ 1128953 h 2197567"/>
                <a:gd name="connsiteX38" fmla="*/ 1608026 w 1675643"/>
                <a:gd name="connsiteY38" fmla="*/ 1166326 h 2197567"/>
                <a:gd name="connsiteX39" fmla="*/ 1586191 w 1675643"/>
                <a:gd name="connsiteY39" fmla="*/ 1200173 h 2197567"/>
                <a:gd name="connsiteX40" fmla="*/ 1578338 w 1675643"/>
                <a:gd name="connsiteY40" fmla="*/ 1210281 h 2197567"/>
                <a:gd name="connsiteX41" fmla="*/ 1576335 w 1675643"/>
                <a:gd name="connsiteY41" fmla="*/ 1240358 h 2197567"/>
                <a:gd name="connsiteX42" fmla="*/ 1572817 w 1675643"/>
                <a:gd name="connsiteY42" fmla="*/ 1292480 h 2197567"/>
                <a:gd name="connsiteX43" fmla="*/ 1567187 w 1675643"/>
                <a:gd name="connsiteY43" fmla="*/ 1346010 h 2197567"/>
                <a:gd name="connsiteX44" fmla="*/ 1559447 w 1675643"/>
                <a:gd name="connsiteY44" fmla="*/ 1399541 h 2197567"/>
                <a:gd name="connsiteX45" fmla="*/ 1551003 w 1675643"/>
                <a:gd name="connsiteY45" fmla="*/ 1451662 h 2197567"/>
                <a:gd name="connsiteX46" fmla="*/ 1539744 w 1675643"/>
                <a:gd name="connsiteY46" fmla="*/ 1503784 h 2197567"/>
                <a:gd name="connsiteX47" fmla="*/ 1527781 w 1675643"/>
                <a:gd name="connsiteY47" fmla="*/ 1556610 h 2197567"/>
                <a:gd name="connsiteX48" fmla="*/ 1512300 w 1675643"/>
                <a:gd name="connsiteY48" fmla="*/ 1608028 h 2197567"/>
                <a:gd name="connsiteX49" fmla="*/ 1495412 w 1675643"/>
                <a:gd name="connsiteY49" fmla="*/ 1658036 h 2197567"/>
                <a:gd name="connsiteX50" fmla="*/ 1476413 w 1675643"/>
                <a:gd name="connsiteY50" fmla="*/ 1707341 h 2197567"/>
                <a:gd name="connsiteX51" fmla="*/ 1454599 w 1675643"/>
                <a:gd name="connsiteY51" fmla="*/ 1755941 h 2197567"/>
                <a:gd name="connsiteX52" fmla="*/ 1431377 w 1675643"/>
                <a:gd name="connsiteY52" fmla="*/ 1801723 h 2197567"/>
                <a:gd name="connsiteX53" fmla="*/ 1403230 w 1675643"/>
                <a:gd name="connsiteY53" fmla="*/ 1846802 h 2197567"/>
                <a:gd name="connsiteX54" fmla="*/ 1374379 w 1675643"/>
                <a:gd name="connsiteY54" fmla="*/ 1890471 h 2197567"/>
                <a:gd name="connsiteX55" fmla="*/ 1342010 w 1675643"/>
                <a:gd name="connsiteY55" fmla="*/ 1932028 h 2197567"/>
                <a:gd name="connsiteX56" fmla="*/ 1306826 w 1675643"/>
                <a:gd name="connsiteY56" fmla="*/ 1971471 h 2197567"/>
                <a:gd name="connsiteX57" fmla="*/ 1268827 w 1675643"/>
                <a:gd name="connsiteY57" fmla="*/ 2008098 h 2197567"/>
                <a:gd name="connsiteX58" fmla="*/ 1227310 w 1675643"/>
                <a:gd name="connsiteY58" fmla="*/ 2041906 h 2197567"/>
                <a:gd name="connsiteX59" fmla="*/ 1182275 w 1675643"/>
                <a:gd name="connsiteY59" fmla="*/ 2074306 h 2197567"/>
                <a:gd name="connsiteX60" fmla="*/ 1133721 w 1675643"/>
                <a:gd name="connsiteY60" fmla="*/ 2102480 h 2197567"/>
                <a:gd name="connsiteX61" fmla="*/ 1082352 w 1675643"/>
                <a:gd name="connsiteY61" fmla="*/ 2128541 h 2197567"/>
                <a:gd name="connsiteX62" fmla="*/ 1027465 w 1675643"/>
                <a:gd name="connsiteY62" fmla="*/ 2151080 h 2197567"/>
                <a:gd name="connsiteX63" fmla="*/ 969060 w 1675643"/>
                <a:gd name="connsiteY63" fmla="*/ 2170802 h 2197567"/>
                <a:gd name="connsiteX64" fmla="*/ 905025 w 1675643"/>
                <a:gd name="connsiteY64" fmla="*/ 2186298 h 2197567"/>
                <a:gd name="connsiteX65" fmla="*/ 838879 w 1675643"/>
                <a:gd name="connsiteY65" fmla="*/ 2197567 h 2197567"/>
                <a:gd name="connsiteX66" fmla="*/ 839120 w 1675643"/>
                <a:gd name="connsiteY66" fmla="*/ 2197406 h 2197567"/>
                <a:gd name="connsiteX67" fmla="*/ 838174 w 1675643"/>
                <a:gd name="connsiteY67" fmla="*/ 2197567 h 2197567"/>
                <a:gd name="connsiteX68" fmla="*/ 771261 w 1675643"/>
                <a:gd name="connsiteY68" fmla="*/ 2186298 h 2197567"/>
                <a:gd name="connsiteX69" fmla="*/ 708574 w 1675643"/>
                <a:gd name="connsiteY69" fmla="*/ 2170802 h 2197567"/>
                <a:gd name="connsiteX70" fmla="*/ 649409 w 1675643"/>
                <a:gd name="connsiteY70" fmla="*/ 2151080 h 2197567"/>
                <a:gd name="connsiteX71" fmla="*/ 593765 w 1675643"/>
                <a:gd name="connsiteY71" fmla="*/ 2128541 h 2197567"/>
                <a:gd name="connsiteX72" fmla="*/ 542348 w 1675643"/>
                <a:gd name="connsiteY72" fmla="*/ 2102480 h 2197567"/>
                <a:gd name="connsiteX73" fmla="*/ 494452 w 1675643"/>
                <a:gd name="connsiteY73" fmla="*/ 2074306 h 2197567"/>
                <a:gd name="connsiteX74" fmla="*/ 448670 w 1675643"/>
                <a:gd name="connsiteY74" fmla="*/ 2041906 h 2197567"/>
                <a:gd name="connsiteX75" fmla="*/ 407817 w 1675643"/>
                <a:gd name="connsiteY75" fmla="*/ 2008098 h 2197567"/>
                <a:gd name="connsiteX76" fmla="*/ 369078 w 1675643"/>
                <a:gd name="connsiteY76" fmla="*/ 1971471 h 2197567"/>
                <a:gd name="connsiteX77" fmla="*/ 333861 w 1675643"/>
                <a:gd name="connsiteY77" fmla="*/ 1932028 h 2197567"/>
                <a:gd name="connsiteX78" fmla="*/ 302165 w 1675643"/>
                <a:gd name="connsiteY78" fmla="*/ 1890471 h 2197567"/>
                <a:gd name="connsiteX79" fmla="*/ 272583 w 1675643"/>
                <a:gd name="connsiteY79" fmla="*/ 1846802 h 2197567"/>
                <a:gd name="connsiteX80" fmla="*/ 245817 w 1675643"/>
                <a:gd name="connsiteY80" fmla="*/ 1801723 h 2197567"/>
                <a:gd name="connsiteX81" fmla="*/ 221165 w 1675643"/>
                <a:gd name="connsiteY81" fmla="*/ 1755941 h 2197567"/>
                <a:gd name="connsiteX82" fmla="*/ 200035 w 1675643"/>
                <a:gd name="connsiteY82" fmla="*/ 1707341 h 2197567"/>
                <a:gd name="connsiteX83" fmla="*/ 181017 w 1675643"/>
                <a:gd name="connsiteY83" fmla="*/ 1658036 h 2197567"/>
                <a:gd name="connsiteX84" fmla="*/ 164113 w 1675643"/>
                <a:gd name="connsiteY84" fmla="*/ 1608028 h 2197567"/>
                <a:gd name="connsiteX85" fmla="*/ 149322 w 1675643"/>
                <a:gd name="connsiteY85" fmla="*/ 1556610 h 2197567"/>
                <a:gd name="connsiteX86" fmla="*/ 135939 w 1675643"/>
                <a:gd name="connsiteY86" fmla="*/ 1503784 h 2197567"/>
                <a:gd name="connsiteX87" fmla="*/ 126078 w 1675643"/>
                <a:gd name="connsiteY87" fmla="*/ 1451662 h 2197567"/>
                <a:gd name="connsiteX88" fmla="*/ 116922 w 1675643"/>
                <a:gd name="connsiteY88" fmla="*/ 1399541 h 2197567"/>
                <a:gd name="connsiteX89" fmla="*/ 109174 w 1675643"/>
                <a:gd name="connsiteY89" fmla="*/ 1346010 h 2197567"/>
                <a:gd name="connsiteX90" fmla="*/ 104244 w 1675643"/>
                <a:gd name="connsiteY90" fmla="*/ 1292480 h 2197567"/>
                <a:gd name="connsiteX91" fmla="*/ 100017 w 1675643"/>
                <a:gd name="connsiteY91" fmla="*/ 1240358 h 2197567"/>
                <a:gd name="connsiteX92" fmla="*/ 98470 w 1675643"/>
                <a:gd name="connsiteY92" fmla="*/ 1211341 h 2197567"/>
                <a:gd name="connsiteX93" fmla="*/ 90157 w 1675643"/>
                <a:gd name="connsiteY93" fmla="*/ 1200878 h 2197567"/>
                <a:gd name="connsiteX94" fmla="*/ 68322 w 1675643"/>
                <a:gd name="connsiteY94" fmla="*/ 1166326 h 2197567"/>
                <a:gd name="connsiteX95" fmla="*/ 50009 w 1675643"/>
                <a:gd name="connsiteY95" fmla="*/ 1130363 h 2197567"/>
                <a:gd name="connsiteX96" fmla="*/ 35922 w 1675643"/>
                <a:gd name="connsiteY96" fmla="*/ 1090874 h 2197567"/>
                <a:gd name="connsiteX97" fmla="*/ 24652 w 1675643"/>
                <a:gd name="connsiteY97" fmla="*/ 1049975 h 2197567"/>
                <a:gd name="connsiteX98" fmla="*/ 15496 w 1675643"/>
                <a:gd name="connsiteY98" fmla="*/ 1007666 h 2197567"/>
                <a:gd name="connsiteX99" fmla="*/ 8452 w 1675643"/>
                <a:gd name="connsiteY99" fmla="*/ 964652 h 2197567"/>
                <a:gd name="connsiteX100" fmla="*/ 4226 w 1675643"/>
                <a:gd name="connsiteY100" fmla="*/ 921637 h 2197567"/>
                <a:gd name="connsiteX101" fmla="*/ 704 w 1675643"/>
                <a:gd name="connsiteY101" fmla="*/ 877212 h 2197567"/>
                <a:gd name="connsiteX102" fmla="*/ 0 w 1675643"/>
                <a:gd name="connsiteY102" fmla="*/ 834198 h 2197567"/>
                <a:gd name="connsiteX103" fmla="*/ 704 w 1675643"/>
                <a:gd name="connsiteY103" fmla="*/ 791889 h 2197567"/>
                <a:gd name="connsiteX104" fmla="*/ 2113 w 1675643"/>
                <a:gd name="connsiteY104" fmla="*/ 751695 h 2197567"/>
                <a:gd name="connsiteX105" fmla="*/ 4930 w 1675643"/>
                <a:gd name="connsiteY105" fmla="*/ 712911 h 2197567"/>
                <a:gd name="connsiteX106" fmla="*/ 8452 w 1675643"/>
                <a:gd name="connsiteY106" fmla="*/ 675538 h 2197567"/>
                <a:gd name="connsiteX107" fmla="*/ 11974 w 1675643"/>
                <a:gd name="connsiteY107" fmla="*/ 641691 h 2197567"/>
                <a:gd name="connsiteX108" fmla="*/ 16200 w 1675643"/>
                <a:gd name="connsiteY108" fmla="*/ 610664 h 2197567"/>
                <a:gd name="connsiteX109" fmla="*/ 20426 w 1675643"/>
                <a:gd name="connsiteY109" fmla="*/ 583163 h 2197567"/>
                <a:gd name="connsiteX110" fmla="*/ 24652 w 1675643"/>
                <a:gd name="connsiteY110" fmla="*/ 559188 h 2197567"/>
                <a:gd name="connsiteX111" fmla="*/ 28878 w 1675643"/>
                <a:gd name="connsiteY111" fmla="*/ 540854 h 2197567"/>
                <a:gd name="connsiteX112" fmla="*/ 30991 w 1675643"/>
                <a:gd name="connsiteY112" fmla="*/ 526751 h 2197567"/>
                <a:gd name="connsiteX113" fmla="*/ 33104 w 1675643"/>
                <a:gd name="connsiteY113" fmla="*/ 517584 h 2197567"/>
                <a:gd name="connsiteX114" fmla="*/ 33809 w 1675643"/>
                <a:gd name="connsiteY114" fmla="*/ 514058 h 2197567"/>
                <a:gd name="connsiteX115" fmla="*/ 40852 w 1675643"/>
                <a:gd name="connsiteY115" fmla="*/ 488672 h 2197567"/>
                <a:gd name="connsiteX116" fmla="*/ 51417 w 1675643"/>
                <a:gd name="connsiteY116" fmla="*/ 466107 h 2197567"/>
                <a:gd name="connsiteX117" fmla="*/ 63391 w 1675643"/>
                <a:gd name="connsiteY117" fmla="*/ 444248 h 2197567"/>
                <a:gd name="connsiteX118" fmla="*/ 76774 w 1675643"/>
                <a:gd name="connsiteY118" fmla="*/ 424503 h 2197567"/>
                <a:gd name="connsiteX119" fmla="*/ 91565 w 1675643"/>
                <a:gd name="connsiteY119" fmla="*/ 408285 h 2197567"/>
                <a:gd name="connsiteX120" fmla="*/ 104244 w 1675643"/>
                <a:gd name="connsiteY120" fmla="*/ 394182 h 2197567"/>
                <a:gd name="connsiteX121" fmla="*/ 117626 w 1675643"/>
                <a:gd name="connsiteY121" fmla="*/ 382194 h 2197567"/>
                <a:gd name="connsiteX122" fmla="*/ 128896 w 1675643"/>
                <a:gd name="connsiteY122" fmla="*/ 373027 h 2197567"/>
                <a:gd name="connsiteX123" fmla="*/ 138757 w 1675643"/>
                <a:gd name="connsiteY123" fmla="*/ 365975 h 2197567"/>
                <a:gd name="connsiteX124" fmla="*/ 144391 w 1675643"/>
                <a:gd name="connsiteY124" fmla="*/ 361744 h 2197567"/>
                <a:gd name="connsiteX125" fmla="*/ 146504 w 1675643"/>
                <a:gd name="connsiteY125" fmla="*/ 361039 h 2197567"/>
                <a:gd name="connsiteX126" fmla="*/ 146504 w 1675643"/>
                <a:gd name="connsiteY126" fmla="*/ 357513 h 2197567"/>
                <a:gd name="connsiteX127" fmla="*/ 150026 w 1675643"/>
                <a:gd name="connsiteY127" fmla="*/ 349757 h 2197567"/>
                <a:gd name="connsiteX128" fmla="*/ 153548 w 1675643"/>
                <a:gd name="connsiteY128" fmla="*/ 337064 h 2197567"/>
                <a:gd name="connsiteX129" fmla="*/ 161296 w 1675643"/>
                <a:gd name="connsiteY129" fmla="*/ 320845 h 2197567"/>
                <a:gd name="connsiteX130" fmla="*/ 171157 w 1675643"/>
                <a:gd name="connsiteY130" fmla="*/ 301101 h 2197567"/>
                <a:gd name="connsiteX131" fmla="*/ 184539 w 1675643"/>
                <a:gd name="connsiteY131" fmla="*/ 279946 h 2197567"/>
                <a:gd name="connsiteX132" fmla="*/ 200035 w 1675643"/>
                <a:gd name="connsiteY132" fmla="*/ 255971 h 2197567"/>
                <a:gd name="connsiteX133" fmla="*/ 220461 w 1675643"/>
                <a:gd name="connsiteY133" fmla="*/ 231291 h 2197567"/>
                <a:gd name="connsiteX134" fmla="*/ 244409 w 1675643"/>
                <a:gd name="connsiteY134" fmla="*/ 206610 h 2197567"/>
                <a:gd name="connsiteX135" fmla="*/ 272583 w 1675643"/>
                <a:gd name="connsiteY135" fmla="*/ 181930 h 2197567"/>
                <a:gd name="connsiteX136" fmla="*/ 321183 w 1675643"/>
                <a:gd name="connsiteY136" fmla="*/ 147377 h 2197567"/>
                <a:gd name="connsiteX137" fmla="*/ 373304 w 1675643"/>
                <a:gd name="connsiteY137" fmla="*/ 114940 h 2197567"/>
                <a:gd name="connsiteX138" fmla="*/ 429652 w 1675643"/>
                <a:gd name="connsiteY138" fmla="*/ 86734 h 2197567"/>
                <a:gd name="connsiteX139" fmla="*/ 489522 w 1675643"/>
                <a:gd name="connsiteY139" fmla="*/ 62054 h 2197567"/>
                <a:gd name="connsiteX140" fmla="*/ 552913 w 1675643"/>
                <a:gd name="connsiteY140" fmla="*/ 40194 h 2197567"/>
                <a:gd name="connsiteX141" fmla="*/ 619826 w 1675643"/>
                <a:gd name="connsiteY141" fmla="*/ 22565 h 2197567"/>
                <a:gd name="connsiteX142" fmla="*/ 689556 w 1675643"/>
                <a:gd name="connsiteY142" fmla="*/ 10577 h 2197567"/>
                <a:gd name="connsiteX143" fmla="*/ 762104 w 1675643"/>
                <a:gd name="connsiteY143" fmla="*/ 2116 h 2197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</a:cxnLst>
              <a:rect l="l" t="t" r="r" b="b"/>
              <a:pathLst>
                <a:path w="1675643" h="2197567">
                  <a:moveTo>
                    <a:pt x="838174" y="0"/>
                  </a:moveTo>
                  <a:lnTo>
                    <a:pt x="910017" y="2116"/>
                  </a:lnTo>
                  <a:lnTo>
                    <a:pt x="979748" y="9167"/>
                  </a:lnTo>
                  <a:lnTo>
                    <a:pt x="1045252" y="21860"/>
                  </a:lnTo>
                  <a:lnTo>
                    <a:pt x="1110052" y="37373"/>
                  </a:lnTo>
                  <a:lnTo>
                    <a:pt x="1170626" y="56412"/>
                  </a:lnTo>
                  <a:lnTo>
                    <a:pt x="1228382" y="78977"/>
                  </a:lnTo>
                  <a:lnTo>
                    <a:pt x="1283322" y="105773"/>
                  </a:lnTo>
                  <a:lnTo>
                    <a:pt x="1334739" y="134685"/>
                  </a:lnTo>
                  <a:lnTo>
                    <a:pt x="1381930" y="166417"/>
                  </a:lnTo>
                  <a:lnTo>
                    <a:pt x="1427008" y="200264"/>
                  </a:lnTo>
                  <a:lnTo>
                    <a:pt x="1467156" y="236227"/>
                  </a:lnTo>
                  <a:lnTo>
                    <a:pt x="1503782" y="274305"/>
                  </a:lnTo>
                  <a:lnTo>
                    <a:pt x="1538295" y="312384"/>
                  </a:lnTo>
                  <a:lnTo>
                    <a:pt x="1566469" y="352577"/>
                  </a:lnTo>
                  <a:lnTo>
                    <a:pt x="1592530" y="392771"/>
                  </a:lnTo>
                  <a:lnTo>
                    <a:pt x="1612956" y="432965"/>
                  </a:lnTo>
                  <a:lnTo>
                    <a:pt x="1630565" y="473864"/>
                  </a:lnTo>
                  <a:lnTo>
                    <a:pt x="1642539" y="514058"/>
                  </a:lnTo>
                  <a:lnTo>
                    <a:pt x="1642539" y="517584"/>
                  </a:lnTo>
                  <a:lnTo>
                    <a:pt x="1644652" y="526751"/>
                  </a:lnTo>
                  <a:lnTo>
                    <a:pt x="1647469" y="540149"/>
                  </a:lnTo>
                  <a:lnTo>
                    <a:pt x="1650991" y="559188"/>
                  </a:lnTo>
                  <a:lnTo>
                    <a:pt x="1655217" y="583163"/>
                  </a:lnTo>
                  <a:lnTo>
                    <a:pt x="1658739" y="609959"/>
                  </a:lnTo>
                  <a:lnTo>
                    <a:pt x="1662965" y="641691"/>
                  </a:lnTo>
                  <a:lnTo>
                    <a:pt x="1667191" y="675538"/>
                  </a:lnTo>
                  <a:lnTo>
                    <a:pt x="1670008" y="712911"/>
                  </a:lnTo>
                  <a:lnTo>
                    <a:pt x="1673530" y="751695"/>
                  </a:lnTo>
                  <a:lnTo>
                    <a:pt x="1675643" y="791889"/>
                  </a:lnTo>
                  <a:lnTo>
                    <a:pt x="1675643" y="834198"/>
                  </a:lnTo>
                  <a:lnTo>
                    <a:pt x="1674234" y="877212"/>
                  </a:lnTo>
                  <a:lnTo>
                    <a:pt x="1672121" y="920227"/>
                  </a:lnTo>
                  <a:lnTo>
                    <a:pt x="1667191" y="964652"/>
                  </a:lnTo>
                  <a:lnTo>
                    <a:pt x="1660852" y="1006961"/>
                  </a:lnTo>
                  <a:lnTo>
                    <a:pt x="1651695" y="1048565"/>
                  </a:lnTo>
                  <a:lnTo>
                    <a:pt x="1639721" y="1090169"/>
                  </a:lnTo>
                  <a:lnTo>
                    <a:pt x="1624930" y="1128953"/>
                  </a:lnTo>
                  <a:lnTo>
                    <a:pt x="1608026" y="1166326"/>
                  </a:lnTo>
                  <a:lnTo>
                    <a:pt x="1586191" y="1200173"/>
                  </a:lnTo>
                  <a:lnTo>
                    <a:pt x="1578338" y="1210281"/>
                  </a:lnTo>
                  <a:lnTo>
                    <a:pt x="1576335" y="1240358"/>
                  </a:lnTo>
                  <a:lnTo>
                    <a:pt x="1572817" y="1292480"/>
                  </a:lnTo>
                  <a:lnTo>
                    <a:pt x="1567187" y="1346010"/>
                  </a:lnTo>
                  <a:lnTo>
                    <a:pt x="1559447" y="1399541"/>
                  </a:lnTo>
                  <a:lnTo>
                    <a:pt x="1551003" y="1451662"/>
                  </a:lnTo>
                  <a:lnTo>
                    <a:pt x="1539744" y="1503784"/>
                  </a:lnTo>
                  <a:lnTo>
                    <a:pt x="1527781" y="1556610"/>
                  </a:lnTo>
                  <a:lnTo>
                    <a:pt x="1512300" y="1608028"/>
                  </a:lnTo>
                  <a:lnTo>
                    <a:pt x="1495412" y="1658036"/>
                  </a:lnTo>
                  <a:lnTo>
                    <a:pt x="1476413" y="1707341"/>
                  </a:lnTo>
                  <a:lnTo>
                    <a:pt x="1454599" y="1755941"/>
                  </a:lnTo>
                  <a:lnTo>
                    <a:pt x="1431377" y="1801723"/>
                  </a:lnTo>
                  <a:lnTo>
                    <a:pt x="1403230" y="1846802"/>
                  </a:lnTo>
                  <a:lnTo>
                    <a:pt x="1374379" y="1890471"/>
                  </a:lnTo>
                  <a:lnTo>
                    <a:pt x="1342010" y="1932028"/>
                  </a:lnTo>
                  <a:lnTo>
                    <a:pt x="1306826" y="1971471"/>
                  </a:lnTo>
                  <a:lnTo>
                    <a:pt x="1268827" y="2008098"/>
                  </a:lnTo>
                  <a:lnTo>
                    <a:pt x="1227310" y="2041906"/>
                  </a:lnTo>
                  <a:lnTo>
                    <a:pt x="1182275" y="2074306"/>
                  </a:lnTo>
                  <a:lnTo>
                    <a:pt x="1133721" y="2102480"/>
                  </a:lnTo>
                  <a:lnTo>
                    <a:pt x="1082352" y="2128541"/>
                  </a:lnTo>
                  <a:lnTo>
                    <a:pt x="1027465" y="2151080"/>
                  </a:lnTo>
                  <a:lnTo>
                    <a:pt x="969060" y="2170802"/>
                  </a:lnTo>
                  <a:lnTo>
                    <a:pt x="905025" y="2186298"/>
                  </a:lnTo>
                  <a:lnTo>
                    <a:pt x="838879" y="2197567"/>
                  </a:lnTo>
                  <a:lnTo>
                    <a:pt x="839120" y="2197406"/>
                  </a:lnTo>
                  <a:lnTo>
                    <a:pt x="838174" y="2197567"/>
                  </a:lnTo>
                  <a:lnTo>
                    <a:pt x="771261" y="2186298"/>
                  </a:lnTo>
                  <a:lnTo>
                    <a:pt x="708574" y="2170802"/>
                  </a:lnTo>
                  <a:lnTo>
                    <a:pt x="649409" y="2151080"/>
                  </a:lnTo>
                  <a:lnTo>
                    <a:pt x="593765" y="2128541"/>
                  </a:lnTo>
                  <a:lnTo>
                    <a:pt x="542348" y="2102480"/>
                  </a:lnTo>
                  <a:lnTo>
                    <a:pt x="494452" y="2074306"/>
                  </a:lnTo>
                  <a:lnTo>
                    <a:pt x="448670" y="2041906"/>
                  </a:lnTo>
                  <a:lnTo>
                    <a:pt x="407817" y="2008098"/>
                  </a:lnTo>
                  <a:lnTo>
                    <a:pt x="369078" y="1971471"/>
                  </a:lnTo>
                  <a:lnTo>
                    <a:pt x="333861" y="1932028"/>
                  </a:lnTo>
                  <a:lnTo>
                    <a:pt x="302165" y="1890471"/>
                  </a:lnTo>
                  <a:lnTo>
                    <a:pt x="272583" y="1846802"/>
                  </a:lnTo>
                  <a:lnTo>
                    <a:pt x="245817" y="1801723"/>
                  </a:lnTo>
                  <a:lnTo>
                    <a:pt x="221165" y="1755941"/>
                  </a:lnTo>
                  <a:lnTo>
                    <a:pt x="200035" y="1707341"/>
                  </a:lnTo>
                  <a:lnTo>
                    <a:pt x="181017" y="1658036"/>
                  </a:lnTo>
                  <a:lnTo>
                    <a:pt x="164113" y="1608028"/>
                  </a:lnTo>
                  <a:lnTo>
                    <a:pt x="149322" y="1556610"/>
                  </a:lnTo>
                  <a:lnTo>
                    <a:pt x="135939" y="1503784"/>
                  </a:lnTo>
                  <a:lnTo>
                    <a:pt x="126078" y="1451662"/>
                  </a:lnTo>
                  <a:lnTo>
                    <a:pt x="116922" y="1399541"/>
                  </a:lnTo>
                  <a:lnTo>
                    <a:pt x="109174" y="1346010"/>
                  </a:lnTo>
                  <a:lnTo>
                    <a:pt x="104244" y="1292480"/>
                  </a:lnTo>
                  <a:lnTo>
                    <a:pt x="100017" y="1240358"/>
                  </a:lnTo>
                  <a:lnTo>
                    <a:pt x="98470" y="1211341"/>
                  </a:lnTo>
                  <a:lnTo>
                    <a:pt x="90157" y="1200878"/>
                  </a:lnTo>
                  <a:lnTo>
                    <a:pt x="68322" y="1166326"/>
                  </a:lnTo>
                  <a:lnTo>
                    <a:pt x="50009" y="1130363"/>
                  </a:lnTo>
                  <a:lnTo>
                    <a:pt x="35922" y="1090874"/>
                  </a:lnTo>
                  <a:lnTo>
                    <a:pt x="24652" y="1049975"/>
                  </a:lnTo>
                  <a:lnTo>
                    <a:pt x="15496" y="1007666"/>
                  </a:lnTo>
                  <a:lnTo>
                    <a:pt x="8452" y="964652"/>
                  </a:lnTo>
                  <a:lnTo>
                    <a:pt x="4226" y="921637"/>
                  </a:lnTo>
                  <a:lnTo>
                    <a:pt x="704" y="877212"/>
                  </a:lnTo>
                  <a:lnTo>
                    <a:pt x="0" y="834198"/>
                  </a:lnTo>
                  <a:lnTo>
                    <a:pt x="704" y="791889"/>
                  </a:lnTo>
                  <a:lnTo>
                    <a:pt x="2113" y="751695"/>
                  </a:lnTo>
                  <a:lnTo>
                    <a:pt x="4930" y="712911"/>
                  </a:lnTo>
                  <a:lnTo>
                    <a:pt x="8452" y="675538"/>
                  </a:lnTo>
                  <a:lnTo>
                    <a:pt x="11974" y="641691"/>
                  </a:lnTo>
                  <a:lnTo>
                    <a:pt x="16200" y="610664"/>
                  </a:lnTo>
                  <a:lnTo>
                    <a:pt x="20426" y="583163"/>
                  </a:lnTo>
                  <a:lnTo>
                    <a:pt x="24652" y="559188"/>
                  </a:lnTo>
                  <a:lnTo>
                    <a:pt x="28878" y="540854"/>
                  </a:lnTo>
                  <a:lnTo>
                    <a:pt x="30991" y="526751"/>
                  </a:lnTo>
                  <a:lnTo>
                    <a:pt x="33104" y="517584"/>
                  </a:lnTo>
                  <a:lnTo>
                    <a:pt x="33809" y="514058"/>
                  </a:lnTo>
                  <a:lnTo>
                    <a:pt x="40852" y="488672"/>
                  </a:lnTo>
                  <a:lnTo>
                    <a:pt x="51417" y="466107"/>
                  </a:lnTo>
                  <a:lnTo>
                    <a:pt x="63391" y="444248"/>
                  </a:lnTo>
                  <a:lnTo>
                    <a:pt x="76774" y="424503"/>
                  </a:lnTo>
                  <a:lnTo>
                    <a:pt x="91565" y="408285"/>
                  </a:lnTo>
                  <a:lnTo>
                    <a:pt x="104244" y="394182"/>
                  </a:lnTo>
                  <a:lnTo>
                    <a:pt x="117626" y="382194"/>
                  </a:lnTo>
                  <a:lnTo>
                    <a:pt x="128896" y="373027"/>
                  </a:lnTo>
                  <a:lnTo>
                    <a:pt x="138757" y="365975"/>
                  </a:lnTo>
                  <a:lnTo>
                    <a:pt x="144391" y="361744"/>
                  </a:lnTo>
                  <a:lnTo>
                    <a:pt x="146504" y="361039"/>
                  </a:lnTo>
                  <a:lnTo>
                    <a:pt x="146504" y="357513"/>
                  </a:lnTo>
                  <a:lnTo>
                    <a:pt x="150026" y="349757"/>
                  </a:lnTo>
                  <a:lnTo>
                    <a:pt x="153548" y="337064"/>
                  </a:lnTo>
                  <a:lnTo>
                    <a:pt x="161296" y="320845"/>
                  </a:lnTo>
                  <a:lnTo>
                    <a:pt x="171157" y="301101"/>
                  </a:lnTo>
                  <a:lnTo>
                    <a:pt x="184539" y="279946"/>
                  </a:lnTo>
                  <a:lnTo>
                    <a:pt x="200035" y="255971"/>
                  </a:lnTo>
                  <a:lnTo>
                    <a:pt x="220461" y="231291"/>
                  </a:lnTo>
                  <a:lnTo>
                    <a:pt x="244409" y="206610"/>
                  </a:lnTo>
                  <a:lnTo>
                    <a:pt x="272583" y="181930"/>
                  </a:lnTo>
                  <a:lnTo>
                    <a:pt x="321183" y="147377"/>
                  </a:lnTo>
                  <a:lnTo>
                    <a:pt x="373304" y="114940"/>
                  </a:lnTo>
                  <a:lnTo>
                    <a:pt x="429652" y="86734"/>
                  </a:lnTo>
                  <a:lnTo>
                    <a:pt x="489522" y="62054"/>
                  </a:lnTo>
                  <a:lnTo>
                    <a:pt x="552913" y="40194"/>
                  </a:lnTo>
                  <a:lnTo>
                    <a:pt x="619826" y="22565"/>
                  </a:lnTo>
                  <a:lnTo>
                    <a:pt x="689556" y="10577"/>
                  </a:lnTo>
                  <a:lnTo>
                    <a:pt x="762104" y="211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00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그룹 23"/>
          <p:cNvGrpSpPr/>
          <p:nvPr/>
        </p:nvGrpSpPr>
        <p:grpSpPr>
          <a:xfrm>
            <a:off x="669966" y="5315928"/>
            <a:ext cx="2933205" cy="1585356"/>
            <a:chOff x="1828800" y="5272644"/>
            <a:chExt cx="2933205" cy="1585356"/>
          </a:xfrm>
        </p:grpSpPr>
        <p:grpSp>
          <p:nvGrpSpPr>
            <p:cNvPr id="14" name="그룹 13"/>
            <p:cNvGrpSpPr/>
            <p:nvPr/>
          </p:nvGrpSpPr>
          <p:grpSpPr>
            <a:xfrm>
              <a:off x="1828800" y="5272644"/>
              <a:ext cx="2933205" cy="1585356"/>
              <a:chOff x="1828800" y="5272644"/>
              <a:chExt cx="2933205" cy="1585356"/>
            </a:xfrm>
          </p:grpSpPr>
          <p:sp>
            <p:nvSpPr>
              <p:cNvPr id="5" name="양쪽 모서리가 둥근 사각형 4"/>
              <p:cNvSpPr/>
              <p:nvPr/>
            </p:nvSpPr>
            <p:spPr>
              <a:xfrm>
                <a:off x="1828800" y="5272644"/>
                <a:ext cx="2933205" cy="1585356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" name="양쪽 모서리가 둥근 사각형 5"/>
              <p:cNvSpPr/>
              <p:nvPr/>
            </p:nvSpPr>
            <p:spPr>
              <a:xfrm>
                <a:off x="1977241" y="5433105"/>
                <a:ext cx="2636322" cy="1424895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야놀자 야체 B" panose="02020603020101020101" pitchFamily="18" charset="-127"/>
                    <a:ea typeface="야놀자 야체 B" panose="02020603020101020101" pitchFamily="18" charset="-127"/>
                  </a:rPr>
                  <a:t>어디야 커피</a:t>
                </a:r>
                <a:endParaRPr lang="ko-KR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endParaRPr>
              </a:p>
            </p:txBody>
          </p:sp>
        </p:grpSp>
        <p:sp>
          <p:nvSpPr>
            <p:cNvPr id="20" name="오른쪽 대괄호 19"/>
            <p:cNvSpPr/>
            <p:nvPr/>
          </p:nvSpPr>
          <p:spPr>
            <a:xfrm rot="16200000">
              <a:off x="3059435" y="4794187"/>
              <a:ext cx="468968" cy="2269529"/>
            </a:xfrm>
            <a:prstGeom prst="rightBracket">
              <a:avLst>
                <a:gd name="adj" fmla="val 100962"/>
              </a:avLst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22" name="직선 연결선 21"/>
            <p:cNvCxnSpPr>
              <a:stCxn id="20" idx="0"/>
            </p:cNvCxnSpPr>
            <p:nvPr/>
          </p:nvCxnSpPr>
          <p:spPr>
            <a:xfrm flipH="1">
              <a:off x="2159154" y="6163436"/>
              <a:ext cx="1" cy="694564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연결선 22"/>
            <p:cNvCxnSpPr/>
            <p:nvPr/>
          </p:nvCxnSpPr>
          <p:spPr>
            <a:xfrm flipH="1">
              <a:off x="4428684" y="6163436"/>
              <a:ext cx="1" cy="694564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그룹 83"/>
          <p:cNvGrpSpPr/>
          <p:nvPr/>
        </p:nvGrpSpPr>
        <p:grpSpPr>
          <a:xfrm>
            <a:off x="8763377" y="2470068"/>
            <a:ext cx="2510274" cy="3404284"/>
            <a:chOff x="8763377" y="2470068"/>
            <a:chExt cx="2510274" cy="3404284"/>
          </a:xfrm>
        </p:grpSpPr>
        <p:grpSp>
          <p:nvGrpSpPr>
            <p:cNvPr id="57" name="그룹 56"/>
            <p:cNvGrpSpPr/>
            <p:nvPr/>
          </p:nvGrpSpPr>
          <p:grpSpPr>
            <a:xfrm>
              <a:off x="8763377" y="4461955"/>
              <a:ext cx="2510274" cy="1412397"/>
              <a:chOff x="940944" y="4430260"/>
              <a:chExt cx="2510274" cy="1412397"/>
            </a:xfrm>
          </p:grpSpPr>
          <p:sp>
            <p:nvSpPr>
              <p:cNvPr id="58" name="Rectangle 36"/>
              <p:cNvSpPr>
                <a:spLocks noChangeArrowheads="1"/>
              </p:cNvSpPr>
              <p:nvPr/>
            </p:nvSpPr>
            <p:spPr bwMode="auto">
              <a:xfrm>
                <a:off x="1738548" y="4430260"/>
                <a:ext cx="672206" cy="752450"/>
              </a:xfrm>
              <a:prstGeom prst="rect">
                <a:avLst/>
              </a:prstGeom>
              <a:solidFill>
                <a:srgbClr val="FDCC9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100"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자유형 58"/>
              <p:cNvSpPr>
                <a:spLocks/>
              </p:cNvSpPr>
              <p:nvPr/>
            </p:nvSpPr>
            <p:spPr bwMode="auto">
              <a:xfrm>
                <a:off x="940944" y="4732819"/>
                <a:ext cx="2510274" cy="1109838"/>
              </a:xfrm>
              <a:custGeom>
                <a:avLst/>
                <a:gdLst>
                  <a:gd name="connsiteX0" fmla="*/ 1134363 w 2510274"/>
                  <a:gd name="connsiteY0" fmla="*/ 0 h 1109838"/>
                  <a:gd name="connsiteX1" fmla="*/ 1134364 w 2510274"/>
                  <a:gd name="connsiteY1" fmla="*/ 0 h 1109838"/>
                  <a:gd name="connsiteX2" fmla="*/ 1134364 w 2510274"/>
                  <a:gd name="connsiteY2" fmla="*/ 0 h 1109838"/>
                  <a:gd name="connsiteX3" fmla="*/ 1134364 w 2510274"/>
                  <a:gd name="connsiteY3" fmla="*/ 0 h 1109838"/>
                  <a:gd name="connsiteX4" fmla="*/ 1216408 w 2510274"/>
                  <a:gd name="connsiteY4" fmla="*/ 3447 h 1109838"/>
                  <a:gd name="connsiteX5" fmla="*/ 1298452 w 2510274"/>
                  <a:gd name="connsiteY5" fmla="*/ 13787 h 1109838"/>
                  <a:gd name="connsiteX6" fmla="*/ 1379388 w 2510274"/>
                  <a:gd name="connsiteY6" fmla="*/ 29297 h 1109838"/>
                  <a:gd name="connsiteX7" fmla="*/ 1462542 w 2510274"/>
                  <a:gd name="connsiteY7" fmla="*/ 49977 h 1109838"/>
                  <a:gd name="connsiteX8" fmla="*/ 1543478 w 2510274"/>
                  <a:gd name="connsiteY8" fmla="*/ 77551 h 1109838"/>
                  <a:gd name="connsiteX9" fmla="*/ 1624414 w 2510274"/>
                  <a:gd name="connsiteY9" fmla="*/ 110295 h 1109838"/>
                  <a:gd name="connsiteX10" fmla="*/ 1703132 w 2510274"/>
                  <a:gd name="connsiteY10" fmla="*/ 146485 h 1109838"/>
                  <a:gd name="connsiteX11" fmla="*/ 1780742 w 2510274"/>
                  <a:gd name="connsiteY11" fmla="*/ 189569 h 1109838"/>
                  <a:gd name="connsiteX12" fmla="*/ 1856134 w 2510274"/>
                  <a:gd name="connsiteY12" fmla="*/ 232653 h 1109838"/>
                  <a:gd name="connsiteX13" fmla="*/ 1929309 w 2510274"/>
                  <a:gd name="connsiteY13" fmla="*/ 280906 h 1109838"/>
                  <a:gd name="connsiteX14" fmla="*/ 1999158 w 2510274"/>
                  <a:gd name="connsiteY14" fmla="*/ 332607 h 1109838"/>
                  <a:gd name="connsiteX15" fmla="*/ 2066790 w 2510274"/>
                  <a:gd name="connsiteY15" fmla="*/ 386031 h 1109838"/>
                  <a:gd name="connsiteX16" fmla="*/ 2131095 w 2510274"/>
                  <a:gd name="connsiteY16" fmla="*/ 442901 h 1109838"/>
                  <a:gd name="connsiteX17" fmla="*/ 2190965 w 2510274"/>
                  <a:gd name="connsiteY17" fmla="*/ 501495 h 1109838"/>
                  <a:gd name="connsiteX18" fmla="*/ 2246401 w 2510274"/>
                  <a:gd name="connsiteY18" fmla="*/ 561813 h 1109838"/>
                  <a:gd name="connsiteX19" fmla="*/ 2299619 w 2510274"/>
                  <a:gd name="connsiteY19" fmla="*/ 622130 h 1109838"/>
                  <a:gd name="connsiteX20" fmla="*/ 2346185 w 2510274"/>
                  <a:gd name="connsiteY20" fmla="*/ 684171 h 1109838"/>
                  <a:gd name="connsiteX21" fmla="*/ 2387207 w 2510274"/>
                  <a:gd name="connsiteY21" fmla="*/ 747935 h 1109838"/>
                  <a:gd name="connsiteX22" fmla="*/ 2422686 w 2510274"/>
                  <a:gd name="connsiteY22" fmla="*/ 809975 h 1109838"/>
                  <a:gd name="connsiteX23" fmla="*/ 2454839 w 2510274"/>
                  <a:gd name="connsiteY23" fmla="*/ 872016 h 1109838"/>
                  <a:gd name="connsiteX24" fmla="*/ 2478122 w 2510274"/>
                  <a:gd name="connsiteY24" fmla="*/ 934056 h 1109838"/>
                  <a:gd name="connsiteX25" fmla="*/ 2496970 w 2510274"/>
                  <a:gd name="connsiteY25" fmla="*/ 992650 h 1109838"/>
                  <a:gd name="connsiteX26" fmla="*/ 2506948 w 2510274"/>
                  <a:gd name="connsiteY26" fmla="*/ 1052968 h 1109838"/>
                  <a:gd name="connsiteX27" fmla="*/ 2510274 w 2510274"/>
                  <a:gd name="connsiteY27" fmla="*/ 1109838 h 1109838"/>
                  <a:gd name="connsiteX28" fmla="*/ 1134363 w 2510274"/>
                  <a:gd name="connsiteY28" fmla="*/ 1109838 h 1109838"/>
                  <a:gd name="connsiteX29" fmla="*/ 1134363 w 2510274"/>
                  <a:gd name="connsiteY29" fmla="*/ 847164 h 1109838"/>
                  <a:gd name="connsiteX30" fmla="*/ 0 w 2510274"/>
                  <a:gd name="connsiteY30" fmla="*/ 847164 h 1109838"/>
                  <a:gd name="connsiteX31" fmla="*/ 2740 w 2510274"/>
                  <a:gd name="connsiteY31" fmla="*/ 803754 h 1109838"/>
                  <a:gd name="connsiteX32" fmla="*/ 12787 w 2510274"/>
                  <a:gd name="connsiteY32" fmla="*/ 757712 h 1109838"/>
                  <a:gd name="connsiteX33" fmla="*/ 26487 w 2510274"/>
                  <a:gd name="connsiteY33" fmla="*/ 712986 h 1109838"/>
                  <a:gd name="connsiteX34" fmla="*/ 47493 w 2510274"/>
                  <a:gd name="connsiteY34" fmla="*/ 665629 h 1109838"/>
                  <a:gd name="connsiteX35" fmla="*/ 72154 w 2510274"/>
                  <a:gd name="connsiteY35" fmla="*/ 618272 h 1109838"/>
                  <a:gd name="connsiteX36" fmla="*/ 102294 w 2510274"/>
                  <a:gd name="connsiteY36" fmla="*/ 570915 h 1109838"/>
                  <a:gd name="connsiteX37" fmla="*/ 137000 w 2510274"/>
                  <a:gd name="connsiteY37" fmla="*/ 522243 h 1109838"/>
                  <a:gd name="connsiteX38" fmla="*/ 175361 w 2510274"/>
                  <a:gd name="connsiteY38" fmla="*/ 474886 h 1109838"/>
                  <a:gd name="connsiteX39" fmla="*/ 217374 w 2510274"/>
                  <a:gd name="connsiteY39" fmla="*/ 428844 h 1109838"/>
                  <a:gd name="connsiteX40" fmla="*/ 263954 w 2510274"/>
                  <a:gd name="connsiteY40" fmla="*/ 382803 h 1109838"/>
                  <a:gd name="connsiteX41" fmla="*/ 312361 w 2510274"/>
                  <a:gd name="connsiteY41" fmla="*/ 338077 h 1109838"/>
                  <a:gd name="connsiteX42" fmla="*/ 365335 w 2510274"/>
                  <a:gd name="connsiteY42" fmla="*/ 294666 h 1109838"/>
                  <a:gd name="connsiteX43" fmla="*/ 421048 w 2510274"/>
                  <a:gd name="connsiteY43" fmla="*/ 253886 h 1109838"/>
                  <a:gd name="connsiteX44" fmla="*/ 479502 w 2510274"/>
                  <a:gd name="connsiteY44" fmla="*/ 214422 h 1109838"/>
                  <a:gd name="connsiteX45" fmla="*/ 539782 w 2510274"/>
                  <a:gd name="connsiteY45" fmla="*/ 177589 h 1109838"/>
                  <a:gd name="connsiteX46" fmla="*/ 600975 w 2510274"/>
                  <a:gd name="connsiteY46" fmla="*/ 144702 h 1109838"/>
                  <a:gd name="connsiteX47" fmla="*/ 664909 w 2510274"/>
                  <a:gd name="connsiteY47" fmla="*/ 111815 h 1109838"/>
                  <a:gd name="connsiteX48" fmla="*/ 730669 w 2510274"/>
                  <a:gd name="connsiteY48" fmla="*/ 84190 h 1109838"/>
                  <a:gd name="connsiteX49" fmla="*/ 796429 w 2510274"/>
                  <a:gd name="connsiteY49" fmla="*/ 59196 h 1109838"/>
                  <a:gd name="connsiteX50" fmla="*/ 864016 w 2510274"/>
                  <a:gd name="connsiteY50" fmla="*/ 38149 h 1109838"/>
                  <a:gd name="connsiteX51" fmla="*/ 931603 w 2510274"/>
                  <a:gd name="connsiteY51" fmla="*/ 22363 h 1109838"/>
                  <a:gd name="connsiteX52" fmla="*/ 999190 w 2510274"/>
                  <a:gd name="connsiteY52" fmla="*/ 10524 h 1109838"/>
                  <a:gd name="connsiteX53" fmla="*/ 1066777 w 2510274"/>
                  <a:gd name="connsiteY53" fmla="*/ 2631 h 1109838"/>
                  <a:gd name="connsiteX54" fmla="*/ 1134363 w 2510274"/>
                  <a:gd name="connsiteY54" fmla="*/ 0 h 1109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2510274" h="1109838">
                    <a:moveTo>
                      <a:pt x="1134363" y="0"/>
                    </a:moveTo>
                    <a:lnTo>
                      <a:pt x="1134364" y="0"/>
                    </a:lnTo>
                    <a:lnTo>
                      <a:pt x="1134364" y="0"/>
                    </a:lnTo>
                    <a:lnTo>
                      <a:pt x="1134364" y="0"/>
                    </a:lnTo>
                    <a:lnTo>
                      <a:pt x="1216408" y="3447"/>
                    </a:lnTo>
                    <a:lnTo>
                      <a:pt x="1298452" y="13787"/>
                    </a:lnTo>
                    <a:lnTo>
                      <a:pt x="1379388" y="29297"/>
                    </a:lnTo>
                    <a:lnTo>
                      <a:pt x="1462542" y="49977"/>
                    </a:lnTo>
                    <a:lnTo>
                      <a:pt x="1543478" y="77551"/>
                    </a:lnTo>
                    <a:lnTo>
                      <a:pt x="1624414" y="110295"/>
                    </a:lnTo>
                    <a:lnTo>
                      <a:pt x="1703132" y="146485"/>
                    </a:lnTo>
                    <a:lnTo>
                      <a:pt x="1780742" y="189569"/>
                    </a:lnTo>
                    <a:lnTo>
                      <a:pt x="1856134" y="232653"/>
                    </a:lnTo>
                    <a:lnTo>
                      <a:pt x="1929309" y="280906"/>
                    </a:lnTo>
                    <a:lnTo>
                      <a:pt x="1999158" y="332607"/>
                    </a:lnTo>
                    <a:lnTo>
                      <a:pt x="2066790" y="386031"/>
                    </a:lnTo>
                    <a:lnTo>
                      <a:pt x="2131095" y="442901"/>
                    </a:lnTo>
                    <a:lnTo>
                      <a:pt x="2190965" y="501495"/>
                    </a:lnTo>
                    <a:lnTo>
                      <a:pt x="2246401" y="561813"/>
                    </a:lnTo>
                    <a:lnTo>
                      <a:pt x="2299619" y="622130"/>
                    </a:lnTo>
                    <a:lnTo>
                      <a:pt x="2346185" y="684171"/>
                    </a:lnTo>
                    <a:lnTo>
                      <a:pt x="2387207" y="747935"/>
                    </a:lnTo>
                    <a:lnTo>
                      <a:pt x="2422686" y="809975"/>
                    </a:lnTo>
                    <a:lnTo>
                      <a:pt x="2454839" y="872016"/>
                    </a:lnTo>
                    <a:lnTo>
                      <a:pt x="2478122" y="934056"/>
                    </a:lnTo>
                    <a:lnTo>
                      <a:pt x="2496970" y="992650"/>
                    </a:lnTo>
                    <a:lnTo>
                      <a:pt x="2506948" y="1052968"/>
                    </a:lnTo>
                    <a:lnTo>
                      <a:pt x="2510274" y="1109838"/>
                    </a:lnTo>
                    <a:lnTo>
                      <a:pt x="1134363" y="1109838"/>
                    </a:lnTo>
                    <a:lnTo>
                      <a:pt x="1134363" y="847164"/>
                    </a:lnTo>
                    <a:lnTo>
                      <a:pt x="0" y="847164"/>
                    </a:lnTo>
                    <a:lnTo>
                      <a:pt x="2740" y="803754"/>
                    </a:lnTo>
                    <a:lnTo>
                      <a:pt x="12787" y="757712"/>
                    </a:lnTo>
                    <a:lnTo>
                      <a:pt x="26487" y="712986"/>
                    </a:lnTo>
                    <a:lnTo>
                      <a:pt x="47493" y="665629"/>
                    </a:lnTo>
                    <a:lnTo>
                      <a:pt x="72154" y="618272"/>
                    </a:lnTo>
                    <a:lnTo>
                      <a:pt x="102294" y="570915"/>
                    </a:lnTo>
                    <a:lnTo>
                      <a:pt x="137000" y="522243"/>
                    </a:lnTo>
                    <a:lnTo>
                      <a:pt x="175361" y="474886"/>
                    </a:lnTo>
                    <a:lnTo>
                      <a:pt x="217374" y="428844"/>
                    </a:lnTo>
                    <a:lnTo>
                      <a:pt x="263954" y="382803"/>
                    </a:lnTo>
                    <a:lnTo>
                      <a:pt x="312361" y="338077"/>
                    </a:lnTo>
                    <a:lnTo>
                      <a:pt x="365335" y="294666"/>
                    </a:lnTo>
                    <a:lnTo>
                      <a:pt x="421048" y="253886"/>
                    </a:lnTo>
                    <a:lnTo>
                      <a:pt x="479502" y="214422"/>
                    </a:lnTo>
                    <a:lnTo>
                      <a:pt x="539782" y="177589"/>
                    </a:lnTo>
                    <a:lnTo>
                      <a:pt x="600975" y="144702"/>
                    </a:lnTo>
                    <a:lnTo>
                      <a:pt x="664909" y="111815"/>
                    </a:lnTo>
                    <a:lnTo>
                      <a:pt x="730669" y="84190"/>
                    </a:lnTo>
                    <a:lnTo>
                      <a:pt x="796429" y="59196"/>
                    </a:lnTo>
                    <a:lnTo>
                      <a:pt x="864016" y="38149"/>
                    </a:lnTo>
                    <a:lnTo>
                      <a:pt x="931603" y="22363"/>
                    </a:lnTo>
                    <a:lnTo>
                      <a:pt x="999190" y="10524"/>
                    </a:lnTo>
                    <a:lnTo>
                      <a:pt x="1066777" y="2631"/>
                    </a:lnTo>
                    <a:lnTo>
                      <a:pt x="1134363" y="0"/>
                    </a:lnTo>
                    <a:close/>
                  </a:path>
                </a:pathLst>
              </a:custGeom>
              <a:solidFill>
                <a:srgbClr val="FFC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 sz="1100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Freeform 52"/>
              <p:cNvSpPr>
                <a:spLocks/>
              </p:cNvSpPr>
              <p:nvPr/>
            </p:nvSpPr>
            <p:spPr bwMode="auto">
              <a:xfrm>
                <a:off x="1647146" y="4764111"/>
                <a:ext cx="880649" cy="258339"/>
              </a:xfrm>
              <a:custGeom>
                <a:avLst/>
                <a:gdLst>
                  <a:gd name="T0" fmla="*/ 377 w 767"/>
                  <a:gd name="T1" fmla="*/ 0 h 225"/>
                  <a:gd name="T2" fmla="*/ 474 w 767"/>
                  <a:gd name="T3" fmla="*/ 3 h 225"/>
                  <a:gd name="T4" fmla="*/ 572 w 767"/>
                  <a:gd name="T5" fmla="*/ 14 h 225"/>
                  <a:gd name="T6" fmla="*/ 670 w 767"/>
                  <a:gd name="T7" fmla="*/ 29 h 225"/>
                  <a:gd name="T8" fmla="*/ 767 w 767"/>
                  <a:gd name="T9" fmla="*/ 50 h 225"/>
                  <a:gd name="T10" fmla="*/ 761 w 767"/>
                  <a:gd name="T11" fmla="*/ 58 h 225"/>
                  <a:gd name="T12" fmla="*/ 750 w 767"/>
                  <a:gd name="T13" fmla="*/ 67 h 225"/>
                  <a:gd name="T14" fmla="*/ 736 w 767"/>
                  <a:gd name="T15" fmla="*/ 80 h 225"/>
                  <a:gd name="T16" fmla="*/ 720 w 767"/>
                  <a:gd name="T17" fmla="*/ 96 h 225"/>
                  <a:gd name="T18" fmla="*/ 698 w 767"/>
                  <a:gd name="T19" fmla="*/ 112 h 225"/>
                  <a:gd name="T20" fmla="*/ 674 w 767"/>
                  <a:gd name="T21" fmla="*/ 130 h 225"/>
                  <a:gd name="T22" fmla="*/ 647 w 767"/>
                  <a:gd name="T23" fmla="*/ 146 h 225"/>
                  <a:gd name="T24" fmla="*/ 616 w 767"/>
                  <a:gd name="T25" fmla="*/ 163 h 225"/>
                  <a:gd name="T26" fmla="*/ 584 w 767"/>
                  <a:gd name="T27" fmla="*/ 180 h 225"/>
                  <a:gd name="T28" fmla="*/ 548 w 767"/>
                  <a:gd name="T29" fmla="*/ 195 h 225"/>
                  <a:gd name="T30" fmla="*/ 509 w 767"/>
                  <a:gd name="T31" fmla="*/ 206 h 225"/>
                  <a:gd name="T32" fmla="*/ 467 w 767"/>
                  <a:gd name="T33" fmla="*/ 217 h 225"/>
                  <a:gd name="T34" fmla="*/ 423 w 767"/>
                  <a:gd name="T35" fmla="*/ 223 h 225"/>
                  <a:gd name="T36" fmla="*/ 377 w 767"/>
                  <a:gd name="T37" fmla="*/ 225 h 225"/>
                  <a:gd name="T38" fmla="*/ 330 w 767"/>
                  <a:gd name="T39" fmla="*/ 223 h 225"/>
                  <a:gd name="T40" fmla="*/ 286 w 767"/>
                  <a:gd name="T41" fmla="*/ 217 h 225"/>
                  <a:gd name="T42" fmla="*/ 245 w 767"/>
                  <a:gd name="T43" fmla="*/ 206 h 225"/>
                  <a:gd name="T44" fmla="*/ 207 w 767"/>
                  <a:gd name="T45" fmla="*/ 194 h 225"/>
                  <a:gd name="T46" fmla="*/ 173 w 767"/>
                  <a:gd name="T47" fmla="*/ 179 h 225"/>
                  <a:gd name="T48" fmla="*/ 141 w 767"/>
                  <a:gd name="T49" fmla="*/ 163 h 225"/>
                  <a:gd name="T50" fmla="*/ 112 w 767"/>
                  <a:gd name="T51" fmla="*/ 145 h 225"/>
                  <a:gd name="T52" fmla="*/ 86 w 767"/>
                  <a:gd name="T53" fmla="*/ 127 h 225"/>
                  <a:gd name="T54" fmla="*/ 64 w 767"/>
                  <a:gd name="T55" fmla="*/ 111 h 225"/>
                  <a:gd name="T56" fmla="*/ 44 w 767"/>
                  <a:gd name="T57" fmla="*/ 94 h 225"/>
                  <a:gd name="T58" fmla="*/ 28 w 767"/>
                  <a:gd name="T59" fmla="*/ 79 h 225"/>
                  <a:gd name="T60" fmla="*/ 16 w 767"/>
                  <a:gd name="T61" fmla="*/ 66 h 225"/>
                  <a:gd name="T62" fmla="*/ 7 w 767"/>
                  <a:gd name="T63" fmla="*/ 57 h 225"/>
                  <a:gd name="T64" fmla="*/ 2 w 767"/>
                  <a:gd name="T65" fmla="*/ 49 h 225"/>
                  <a:gd name="T66" fmla="*/ 0 w 767"/>
                  <a:gd name="T67" fmla="*/ 47 h 225"/>
                  <a:gd name="T68" fmla="*/ 94 w 767"/>
                  <a:gd name="T69" fmla="*/ 27 h 225"/>
                  <a:gd name="T70" fmla="*/ 187 w 767"/>
                  <a:gd name="T71" fmla="*/ 13 h 225"/>
                  <a:gd name="T72" fmla="*/ 282 w 767"/>
                  <a:gd name="T73" fmla="*/ 3 h 225"/>
                  <a:gd name="T74" fmla="*/ 377 w 767"/>
                  <a:gd name="T75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67" h="225">
                    <a:moveTo>
                      <a:pt x="377" y="0"/>
                    </a:moveTo>
                    <a:lnTo>
                      <a:pt x="474" y="3"/>
                    </a:lnTo>
                    <a:lnTo>
                      <a:pt x="572" y="14"/>
                    </a:lnTo>
                    <a:lnTo>
                      <a:pt x="670" y="29"/>
                    </a:lnTo>
                    <a:lnTo>
                      <a:pt x="767" y="50"/>
                    </a:lnTo>
                    <a:lnTo>
                      <a:pt x="761" y="58"/>
                    </a:lnTo>
                    <a:lnTo>
                      <a:pt x="750" y="67"/>
                    </a:lnTo>
                    <a:lnTo>
                      <a:pt x="736" y="80"/>
                    </a:lnTo>
                    <a:lnTo>
                      <a:pt x="720" y="96"/>
                    </a:lnTo>
                    <a:lnTo>
                      <a:pt x="698" y="112"/>
                    </a:lnTo>
                    <a:lnTo>
                      <a:pt x="674" y="130"/>
                    </a:lnTo>
                    <a:lnTo>
                      <a:pt x="647" y="146"/>
                    </a:lnTo>
                    <a:lnTo>
                      <a:pt x="616" y="163"/>
                    </a:lnTo>
                    <a:lnTo>
                      <a:pt x="584" y="180"/>
                    </a:lnTo>
                    <a:lnTo>
                      <a:pt x="548" y="195"/>
                    </a:lnTo>
                    <a:lnTo>
                      <a:pt x="509" y="206"/>
                    </a:lnTo>
                    <a:lnTo>
                      <a:pt x="467" y="217"/>
                    </a:lnTo>
                    <a:lnTo>
                      <a:pt x="423" y="223"/>
                    </a:lnTo>
                    <a:lnTo>
                      <a:pt x="377" y="225"/>
                    </a:lnTo>
                    <a:lnTo>
                      <a:pt x="330" y="223"/>
                    </a:lnTo>
                    <a:lnTo>
                      <a:pt x="286" y="217"/>
                    </a:lnTo>
                    <a:lnTo>
                      <a:pt x="245" y="206"/>
                    </a:lnTo>
                    <a:lnTo>
                      <a:pt x="207" y="194"/>
                    </a:lnTo>
                    <a:lnTo>
                      <a:pt x="173" y="179"/>
                    </a:lnTo>
                    <a:lnTo>
                      <a:pt x="141" y="163"/>
                    </a:lnTo>
                    <a:lnTo>
                      <a:pt x="112" y="145"/>
                    </a:lnTo>
                    <a:lnTo>
                      <a:pt x="86" y="127"/>
                    </a:lnTo>
                    <a:lnTo>
                      <a:pt x="64" y="111"/>
                    </a:lnTo>
                    <a:lnTo>
                      <a:pt x="44" y="94"/>
                    </a:lnTo>
                    <a:lnTo>
                      <a:pt x="28" y="79"/>
                    </a:lnTo>
                    <a:lnTo>
                      <a:pt x="16" y="66"/>
                    </a:lnTo>
                    <a:lnTo>
                      <a:pt x="7" y="57"/>
                    </a:lnTo>
                    <a:lnTo>
                      <a:pt x="2" y="49"/>
                    </a:lnTo>
                    <a:lnTo>
                      <a:pt x="0" y="47"/>
                    </a:lnTo>
                    <a:lnTo>
                      <a:pt x="94" y="27"/>
                    </a:lnTo>
                    <a:lnTo>
                      <a:pt x="187" y="13"/>
                    </a:lnTo>
                    <a:lnTo>
                      <a:pt x="282" y="3"/>
                    </a:lnTo>
                    <a:lnTo>
                      <a:pt x="377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100">
                  <a:solidFill>
                    <a:prstClr val="black"/>
                  </a:solidFill>
                </a:endParaRPr>
              </a:p>
            </p:txBody>
          </p:sp>
          <p:sp>
            <p:nvSpPr>
              <p:cNvPr id="61" name="Freeform 53"/>
              <p:cNvSpPr>
                <a:spLocks/>
              </p:cNvSpPr>
              <p:nvPr/>
            </p:nvSpPr>
            <p:spPr bwMode="auto">
              <a:xfrm>
                <a:off x="1738548" y="4706509"/>
                <a:ext cx="672206" cy="177589"/>
              </a:xfrm>
              <a:custGeom>
                <a:avLst/>
                <a:gdLst>
                  <a:gd name="T0" fmla="*/ 255 w 511"/>
                  <a:gd name="T1" fmla="*/ 0 h 135"/>
                  <a:gd name="T2" fmla="*/ 294 w 511"/>
                  <a:gd name="T3" fmla="*/ 1 h 135"/>
                  <a:gd name="T4" fmla="*/ 331 w 511"/>
                  <a:gd name="T5" fmla="*/ 4 h 135"/>
                  <a:gd name="T6" fmla="*/ 365 w 511"/>
                  <a:gd name="T7" fmla="*/ 8 h 135"/>
                  <a:gd name="T8" fmla="*/ 396 w 511"/>
                  <a:gd name="T9" fmla="*/ 14 h 135"/>
                  <a:gd name="T10" fmla="*/ 425 w 511"/>
                  <a:gd name="T11" fmla="*/ 19 h 135"/>
                  <a:gd name="T12" fmla="*/ 450 w 511"/>
                  <a:gd name="T13" fmla="*/ 25 h 135"/>
                  <a:gd name="T14" fmla="*/ 471 w 511"/>
                  <a:gd name="T15" fmla="*/ 30 h 135"/>
                  <a:gd name="T16" fmla="*/ 488 w 511"/>
                  <a:gd name="T17" fmla="*/ 35 h 135"/>
                  <a:gd name="T18" fmla="*/ 501 w 511"/>
                  <a:gd name="T19" fmla="*/ 39 h 135"/>
                  <a:gd name="T20" fmla="*/ 509 w 511"/>
                  <a:gd name="T21" fmla="*/ 42 h 135"/>
                  <a:gd name="T22" fmla="*/ 511 w 511"/>
                  <a:gd name="T23" fmla="*/ 42 h 135"/>
                  <a:gd name="T24" fmla="*/ 510 w 511"/>
                  <a:gd name="T25" fmla="*/ 44 h 135"/>
                  <a:gd name="T26" fmla="*/ 505 w 511"/>
                  <a:gd name="T27" fmla="*/ 49 h 135"/>
                  <a:gd name="T28" fmla="*/ 496 w 511"/>
                  <a:gd name="T29" fmla="*/ 57 h 135"/>
                  <a:gd name="T30" fmla="*/ 485 w 511"/>
                  <a:gd name="T31" fmla="*/ 66 h 135"/>
                  <a:gd name="T32" fmla="*/ 470 w 511"/>
                  <a:gd name="T33" fmla="*/ 77 h 135"/>
                  <a:gd name="T34" fmla="*/ 451 w 511"/>
                  <a:gd name="T35" fmla="*/ 88 h 135"/>
                  <a:gd name="T36" fmla="*/ 429 w 511"/>
                  <a:gd name="T37" fmla="*/ 100 h 135"/>
                  <a:gd name="T38" fmla="*/ 403 w 511"/>
                  <a:gd name="T39" fmla="*/ 112 h 135"/>
                  <a:gd name="T40" fmla="*/ 372 w 511"/>
                  <a:gd name="T41" fmla="*/ 121 h 135"/>
                  <a:gd name="T42" fmla="*/ 337 w 511"/>
                  <a:gd name="T43" fmla="*/ 128 h 135"/>
                  <a:gd name="T44" fmla="*/ 298 w 511"/>
                  <a:gd name="T45" fmla="*/ 134 h 135"/>
                  <a:gd name="T46" fmla="*/ 256 w 511"/>
                  <a:gd name="T47" fmla="*/ 135 h 135"/>
                  <a:gd name="T48" fmla="*/ 213 w 511"/>
                  <a:gd name="T49" fmla="*/ 134 h 135"/>
                  <a:gd name="T50" fmla="*/ 174 w 511"/>
                  <a:gd name="T51" fmla="*/ 128 h 135"/>
                  <a:gd name="T52" fmla="*/ 139 w 511"/>
                  <a:gd name="T53" fmla="*/ 121 h 135"/>
                  <a:gd name="T54" fmla="*/ 109 w 511"/>
                  <a:gd name="T55" fmla="*/ 112 h 135"/>
                  <a:gd name="T56" fmla="*/ 82 w 511"/>
                  <a:gd name="T57" fmla="*/ 100 h 135"/>
                  <a:gd name="T58" fmla="*/ 60 w 511"/>
                  <a:gd name="T59" fmla="*/ 88 h 135"/>
                  <a:gd name="T60" fmla="*/ 41 w 511"/>
                  <a:gd name="T61" fmla="*/ 77 h 135"/>
                  <a:gd name="T62" fmla="*/ 26 w 511"/>
                  <a:gd name="T63" fmla="*/ 66 h 135"/>
                  <a:gd name="T64" fmla="*/ 15 w 511"/>
                  <a:gd name="T65" fmla="*/ 57 h 135"/>
                  <a:gd name="T66" fmla="*/ 6 w 511"/>
                  <a:gd name="T67" fmla="*/ 49 h 135"/>
                  <a:gd name="T68" fmla="*/ 2 w 511"/>
                  <a:gd name="T69" fmla="*/ 44 h 135"/>
                  <a:gd name="T70" fmla="*/ 0 w 511"/>
                  <a:gd name="T71" fmla="*/ 42 h 135"/>
                  <a:gd name="T72" fmla="*/ 43 w 511"/>
                  <a:gd name="T73" fmla="*/ 27 h 135"/>
                  <a:gd name="T74" fmla="*/ 88 w 511"/>
                  <a:gd name="T75" fmla="*/ 16 h 135"/>
                  <a:gd name="T76" fmla="*/ 131 w 511"/>
                  <a:gd name="T77" fmla="*/ 8 h 135"/>
                  <a:gd name="T78" fmla="*/ 173 w 511"/>
                  <a:gd name="T79" fmla="*/ 3 h 135"/>
                  <a:gd name="T80" fmla="*/ 215 w 511"/>
                  <a:gd name="T81" fmla="*/ 0 h 135"/>
                  <a:gd name="T82" fmla="*/ 255 w 511"/>
                  <a:gd name="T83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11" h="135">
                    <a:moveTo>
                      <a:pt x="255" y="0"/>
                    </a:moveTo>
                    <a:lnTo>
                      <a:pt x="294" y="1"/>
                    </a:lnTo>
                    <a:lnTo>
                      <a:pt x="331" y="4"/>
                    </a:lnTo>
                    <a:lnTo>
                      <a:pt x="365" y="8"/>
                    </a:lnTo>
                    <a:lnTo>
                      <a:pt x="396" y="14"/>
                    </a:lnTo>
                    <a:lnTo>
                      <a:pt x="425" y="19"/>
                    </a:lnTo>
                    <a:lnTo>
                      <a:pt x="450" y="25"/>
                    </a:lnTo>
                    <a:lnTo>
                      <a:pt x="471" y="30"/>
                    </a:lnTo>
                    <a:lnTo>
                      <a:pt x="488" y="35"/>
                    </a:lnTo>
                    <a:lnTo>
                      <a:pt x="501" y="39"/>
                    </a:lnTo>
                    <a:lnTo>
                      <a:pt x="509" y="42"/>
                    </a:lnTo>
                    <a:lnTo>
                      <a:pt x="511" y="42"/>
                    </a:lnTo>
                    <a:lnTo>
                      <a:pt x="510" y="44"/>
                    </a:lnTo>
                    <a:lnTo>
                      <a:pt x="505" y="49"/>
                    </a:lnTo>
                    <a:lnTo>
                      <a:pt x="496" y="57"/>
                    </a:lnTo>
                    <a:lnTo>
                      <a:pt x="485" y="66"/>
                    </a:lnTo>
                    <a:lnTo>
                      <a:pt x="470" y="77"/>
                    </a:lnTo>
                    <a:lnTo>
                      <a:pt x="451" y="88"/>
                    </a:lnTo>
                    <a:lnTo>
                      <a:pt x="429" y="100"/>
                    </a:lnTo>
                    <a:lnTo>
                      <a:pt x="403" y="112"/>
                    </a:lnTo>
                    <a:lnTo>
                      <a:pt x="372" y="121"/>
                    </a:lnTo>
                    <a:lnTo>
                      <a:pt x="337" y="128"/>
                    </a:lnTo>
                    <a:lnTo>
                      <a:pt x="298" y="134"/>
                    </a:lnTo>
                    <a:lnTo>
                      <a:pt x="256" y="135"/>
                    </a:lnTo>
                    <a:lnTo>
                      <a:pt x="213" y="134"/>
                    </a:lnTo>
                    <a:lnTo>
                      <a:pt x="174" y="128"/>
                    </a:lnTo>
                    <a:lnTo>
                      <a:pt x="139" y="121"/>
                    </a:lnTo>
                    <a:lnTo>
                      <a:pt x="109" y="112"/>
                    </a:lnTo>
                    <a:lnTo>
                      <a:pt x="82" y="100"/>
                    </a:lnTo>
                    <a:lnTo>
                      <a:pt x="60" y="88"/>
                    </a:lnTo>
                    <a:lnTo>
                      <a:pt x="41" y="77"/>
                    </a:lnTo>
                    <a:lnTo>
                      <a:pt x="26" y="66"/>
                    </a:lnTo>
                    <a:lnTo>
                      <a:pt x="15" y="57"/>
                    </a:lnTo>
                    <a:lnTo>
                      <a:pt x="6" y="49"/>
                    </a:lnTo>
                    <a:lnTo>
                      <a:pt x="2" y="44"/>
                    </a:lnTo>
                    <a:lnTo>
                      <a:pt x="0" y="42"/>
                    </a:lnTo>
                    <a:lnTo>
                      <a:pt x="43" y="27"/>
                    </a:lnTo>
                    <a:lnTo>
                      <a:pt x="88" y="16"/>
                    </a:lnTo>
                    <a:lnTo>
                      <a:pt x="131" y="8"/>
                    </a:lnTo>
                    <a:lnTo>
                      <a:pt x="173" y="3"/>
                    </a:lnTo>
                    <a:lnTo>
                      <a:pt x="215" y="0"/>
                    </a:lnTo>
                    <a:lnTo>
                      <a:pt x="255" y="0"/>
                    </a:lnTo>
                    <a:close/>
                  </a:path>
                </a:pathLst>
              </a:custGeom>
              <a:solidFill>
                <a:srgbClr val="FDCC9B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1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3" name="Freeform 42"/>
            <p:cNvSpPr>
              <a:spLocks/>
            </p:cNvSpPr>
            <p:nvPr/>
          </p:nvSpPr>
          <p:spPr bwMode="auto">
            <a:xfrm>
              <a:off x="10498247" y="3618776"/>
              <a:ext cx="255678" cy="443739"/>
            </a:xfrm>
            <a:custGeom>
              <a:avLst/>
              <a:gdLst>
                <a:gd name="T0" fmla="*/ 206 w 362"/>
                <a:gd name="T1" fmla="*/ 0 h 631"/>
                <a:gd name="T2" fmla="*/ 238 w 362"/>
                <a:gd name="T3" fmla="*/ 0 h 631"/>
                <a:gd name="T4" fmla="*/ 264 w 362"/>
                <a:gd name="T5" fmla="*/ 10 h 631"/>
                <a:gd name="T6" fmla="*/ 289 w 362"/>
                <a:gd name="T7" fmla="*/ 26 h 631"/>
                <a:gd name="T8" fmla="*/ 311 w 362"/>
                <a:gd name="T9" fmla="*/ 49 h 631"/>
                <a:gd name="T10" fmla="*/ 328 w 362"/>
                <a:gd name="T11" fmla="*/ 78 h 631"/>
                <a:gd name="T12" fmla="*/ 343 w 362"/>
                <a:gd name="T13" fmla="*/ 115 h 631"/>
                <a:gd name="T14" fmla="*/ 353 w 362"/>
                <a:gd name="T15" fmla="*/ 154 h 631"/>
                <a:gd name="T16" fmla="*/ 359 w 362"/>
                <a:gd name="T17" fmla="*/ 198 h 631"/>
                <a:gd name="T18" fmla="*/ 362 w 362"/>
                <a:gd name="T19" fmla="*/ 245 h 631"/>
                <a:gd name="T20" fmla="*/ 359 w 362"/>
                <a:gd name="T21" fmla="*/ 294 h 631"/>
                <a:gd name="T22" fmla="*/ 353 w 362"/>
                <a:gd name="T23" fmla="*/ 347 h 631"/>
                <a:gd name="T24" fmla="*/ 340 w 362"/>
                <a:gd name="T25" fmla="*/ 402 h 631"/>
                <a:gd name="T26" fmla="*/ 322 w 362"/>
                <a:gd name="T27" fmla="*/ 455 h 631"/>
                <a:gd name="T28" fmla="*/ 300 w 362"/>
                <a:gd name="T29" fmla="*/ 501 h 631"/>
                <a:gd name="T30" fmla="*/ 276 w 362"/>
                <a:gd name="T31" fmla="*/ 542 h 631"/>
                <a:gd name="T32" fmla="*/ 248 w 362"/>
                <a:gd name="T33" fmla="*/ 576 h 631"/>
                <a:gd name="T34" fmla="*/ 219 w 362"/>
                <a:gd name="T35" fmla="*/ 603 h 631"/>
                <a:gd name="T36" fmla="*/ 188 w 362"/>
                <a:gd name="T37" fmla="*/ 622 h 631"/>
                <a:gd name="T38" fmla="*/ 156 w 362"/>
                <a:gd name="T39" fmla="*/ 631 h 631"/>
                <a:gd name="T40" fmla="*/ 124 w 362"/>
                <a:gd name="T41" fmla="*/ 631 h 631"/>
                <a:gd name="T42" fmla="*/ 96 w 362"/>
                <a:gd name="T43" fmla="*/ 621 h 631"/>
                <a:gd name="T44" fmla="*/ 73 w 362"/>
                <a:gd name="T45" fmla="*/ 605 h 631"/>
                <a:gd name="T46" fmla="*/ 51 w 362"/>
                <a:gd name="T47" fmla="*/ 581 h 631"/>
                <a:gd name="T48" fmla="*/ 34 w 362"/>
                <a:gd name="T49" fmla="*/ 551 h 631"/>
                <a:gd name="T50" fmla="*/ 19 w 362"/>
                <a:gd name="T51" fmla="*/ 516 h 631"/>
                <a:gd name="T52" fmla="*/ 9 w 362"/>
                <a:gd name="T53" fmla="*/ 477 h 631"/>
                <a:gd name="T54" fmla="*/ 3 w 362"/>
                <a:gd name="T55" fmla="*/ 433 h 631"/>
                <a:gd name="T56" fmla="*/ 0 w 362"/>
                <a:gd name="T57" fmla="*/ 386 h 631"/>
                <a:gd name="T58" fmla="*/ 3 w 362"/>
                <a:gd name="T59" fmla="*/ 337 h 631"/>
                <a:gd name="T60" fmla="*/ 9 w 362"/>
                <a:gd name="T61" fmla="*/ 284 h 631"/>
                <a:gd name="T62" fmla="*/ 22 w 362"/>
                <a:gd name="T63" fmla="*/ 229 h 631"/>
                <a:gd name="T64" fmla="*/ 40 w 362"/>
                <a:gd name="T65" fmla="*/ 176 h 631"/>
                <a:gd name="T66" fmla="*/ 61 w 362"/>
                <a:gd name="T67" fmla="*/ 129 h 631"/>
                <a:gd name="T68" fmla="*/ 86 w 362"/>
                <a:gd name="T69" fmla="*/ 89 h 631"/>
                <a:gd name="T70" fmla="*/ 114 w 362"/>
                <a:gd name="T71" fmla="*/ 54 h 631"/>
                <a:gd name="T72" fmla="*/ 143 w 362"/>
                <a:gd name="T73" fmla="*/ 27 h 631"/>
                <a:gd name="T74" fmla="*/ 174 w 362"/>
                <a:gd name="T75" fmla="*/ 8 h 631"/>
                <a:gd name="T76" fmla="*/ 206 w 362"/>
                <a:gd name="T77" fmla="*/ 0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62" h="631">
                  <a:moveTo>
                    <a:pt x="206" y="0"/>
                  </a:moveTo>
                  <a:lnTo>
                    <a:pt x="238" y="0"/>
                  </a:lnTo>
                  <a:lnTo>
                    <a:pt x="264" y="10"/>
                  </a:lnTo>
                  <a:lnTo>
                    <a:pt x="289" y="26"/>
                  </a:lnTo>
                  <a:lnTo>
                    <a:pt x="311" y="49"/>
                  </a:lnTo>
                  <a:lnTo>
                    <a:pt x="328" y="78"/>
                  </a:lnTo>
                  <a:lnTo>
                    <a:pt x="343" y="115"/>
                  </a:lnTo>
                  <a:lnTo>
                    <a:pt x="353" y="154"/>
                  </a:lnTo>
                  <a:lnTo>
                    <a:pt x="359" y="198"/>
                  </a:lnTo>
                  <a:lnTo>
                    <a:pt x="362" y="245"/>
                  </a:lnTo>
                  <a:lnTo>
                    <a:pt x="359" y="294"/>
                  </a:lnTo>
                  <a:lnTo>
                    <a:pt x="353" y="347"/>
                  </a:lnTo>
                  <a:lnTo>
                    <a:pt x="340" y="402"/>
                  </a:lnTo>
                  <a:lnTo>
                    <a:pt x="322" y="455"/>
                  </a:lnTo>
                  <a:lnTo>
                    <a:pt x="300" y="501"/>
                  </a:lnTo>
                  <a:lnTo>
                    <a:pt x="276" y="542"/>
                  </a:lnTo>
                  <a:lnTo>
                    <a:pt x="248" y="576"/>
                  </a:lnTo>
                  <a:lnTo>
                    <a:pt x="219" y="603"/>
                  </a:lnTo>
                  <a:lnTo>
                    <a:pt x="188" y="622"/>
                  </a:lnTo>
                  <a:lnTo>
                    <a:pt x="156" y="631"/>
                  </a:lnTo>
                  <a:lnTo>
                    <a:pt x="124" y="631"/>
                  </a:lnTo>
                  <a:lnTo>
                    <a:pt x="96" y="621"/>
                  </a:lnTo>
                  <a:lnTo>
                    <a:pt x="73" y="605"/>
                  </a:lnTo>
                  <a:lnTo>
                    <a:pt x="51" y="581"/>
                  </a:lnTo>
                  <a:lnTo>
                    <a:pt x="34" y="551"/>
                  </a:lnTo>
                  <a:lnTo>
                    <a:pt x="19" y="516"/>
                  </a:lnTo>
                  <a:lnTo>
                    <a:pt x="9" y="477"/>
                  </a:lnTo>
                  <a:lnTo>
                    <a:pt x="3" y="433"/>
                  </a:lnTo>
                  <a:lnTo>
                    <a:pt x="0" y="386"/>
                  </a:lnTo>
                  <a:lnTo>
                    <a:pt x="3" y="337"/>
                  </a:lnTo>
                  <a:lnTo>
                    <a:pt x="9" y="284"/>
                  </a:lnTo>
                  <a:lnTo>
                    <a:pt x="22" y="229"/>
                  </a:lnTo>
                  <a:lnTo>
                    <a:pt x="40" y="176"/>
                  </a:lnTo>
                  <a:lnTo>
                    <a:pt x="61" y="129"/>
                  </a:lnTo>
                  <a:lnTo>
                    <a:pt x="86" y="89"/>
                  </a:lnTo>
                  <a:lnTo>
                    <a:pt x="114" y="54"/>
                  </a:lnTo>
                  <a:lnTo>
                    <a:pt x="143" y="27"/>
                  </a:lnTo>
                  <a:lnTo>
                    <a:pt x="174" y="8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CCA48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64" name="Freeform 43"/>
            <p:cNvSpPr>
              <a:spLocks/>
            </p:cNvSpPr>
            <p:nvPr/>
          </p:nvSpPr>
          <p:spPr bwMode="auto">
            <a:xfrm>
              <a:off x="9042360" y="3618776"/>
              <a:ext cx="253565" cy="443739"/>
            </a:xfrm>
            <a:custGeom>
              <a:avLst/>
              <a:gdLst>
                <a:gd name="T0" fmla="*/ 156 w 361"/>
                <a:gd name="T1" fmla="*/ 0 h 631"/>
                <a:gd name="T2" fmla="*/ 186 w 361"/>
                <a:gd name="T3" fmla="*/ 10 h 631"/>
                <a:gd name="T4" fmla="*/ 217 w 361"/>
                <a:gd name="T5" fmla="*/ 27 h 631"/>
                <a:gd name="T6" fmla="*/ 247 w 361"/>
                <a:gd name="T7" fmla="*/ 55 h 631"/>
                <a:gd name="T8" fmla="*/ 275 w 361"/>
                <a:gd name="T9" fmla="*/ 89 h 631"/>
                <a:gd name="T10" fmla="*/ 300 w 361"/>
                <a:gd name="T11" fmla="*/ 129 h 631"/>
                <a:gd name="T12" fmla="*/ 320 w 361"/>
                <a:gd name="T13" fmla="*/ 176 h 631"/>
                <a:gd name="T14" fmla="*/ 338 w 361"/>
                <a:gd name="T15" fmla="*/ 229 h 631"/>
                <a:gd name="T16" fmla="*/ 351 w 361"/>
                <a:gd name="T17" fmla="*/ 284 h 631"/>
                <a:gd name="T18" fmla="*/ 358 w 361"/>
                <a:gd name="T19" fmla="*/ 337 h 631"/>
                <a:gd name="T20" fmla="*/ 361 w 361"/>
                <a:gd name="T21" fmla="*/ 386 h 631"/>
                <a:gd name="T22" fmla="*/ 358 w 361"/>
                <a:gd name="T23" fmla="*/ 433 h 631"/>
                <a:gd name="T24" fmla="*/ 352 w 361"/>
                <a:gd name="T25" fmla="*/ 477 h 631"/>
                <a:gd name="T26" fmla="*/ 341 w 361"/>
                <a:gd name="T27" fmla="*/ 517 h 631"/>
                <a:gd name="T28" fmla="*/ 327 w 361"/>
                <a:gd name="T29" fmla="*/ 552 h 631"/>
                <a:gd name="T30" fmla="*/ 309 w 361"/>
                <a:gd name="T31" fmla="*/ 581 h 631"/>
                <a:gd name="T32" fmla="*/ 288 w 361"/>
                <a:gd name="T33" fmla="*/ 605 h 631"/>
                <a:gd name="T34" fmla="*/ 263 w 361"/>
                <a:gd name="T35" fmla="*/ 622 h 631"/>
                <a:gd name="T36" fmla="*/ 237 w 361"/>
                <a:gd name="T37" fmla="*/ 631 h 631"/>
                <a:gd name="T38" fmla="*/ 205 w 361"/>
                <a:gd name="T39" fmla="*/ 631 h 631"/>
                <a:gd name="T40" fmla="*/ 173 w 361"/>
                <a:gd name="T41" fmla="*/ 622 h 631"/>
                <a:gd name="T42" fmla="*/ 142 w 361"/>
                <a:gd name="T43" fmla="*/ 603 h 631"/>
                <a:gd name="T44" fmla="*/ 113 w 361"/>
                <a:gd name="T45" fmla="*/ 577 h 631"/>
                <a:gd name="T46" fmla="*/ 86 w 361"/>
                <a:gd name="T47" fmla="*/ 542 h 631"/>
                <a:gd name="T48" fmla="*/ 61 w 361"/>
                <a:gd name="T49" fmla="*/ 501 h 631"/>
                <a:gd name="T50" fmla="*/ 39 w 361"/>
                <a:gd name="T51" fmla="*/ 455 h 631"/>
                <a:gd name="T52" fmla="*/ 22 w 361"/>
                <a:gd name="T53" fmla="*/ 402 h 631"/>
                <a:gd name="T54" fmla="*/ 8 w 361"/>
                <a:gd name="T55" fmla="*/ 347 h 631"/>
                <a:gd name="T56" fmla="*/ 1 w 361"/>
                <a:gd name="T57" fmla="*/ 294 h 631"/>
                <a:gd name="T58" fmla="*/ 0 w 361"/>
                <a:gd name="T59" fmla="*/ 245 h 631"/>
                <a:gd name="T60" fmla="*/ 1 w 361"/>
                <a:gd name="T61" fmla="*/ 198 h 631"/>
                <a:gd name="T62" fmla="*/ 8 w 361"/>
                <a:gd name="T63" fmla="*/ 154 h 631"/>
                <a:gd name="T64" fmla="*/ 19 w 361"/>
                <a:gd name="T65" fmla="*/ 115 h 631"/>
                <a:gd name="T66" fmla="*/ 33 w 361"/>
                <a:gd name="T67" fmla="*/ 80 h 631"/>
                <a:gd name="T68" fmla="*/ 51 w 361"/>
                <a:gd name="T69" fmla="*/ 49 h 631"/>
                <a:gd name="T70" fmla="*/ 73 w 361"/>
                <a:gd name="T71" fmla="*/ 26 h 631"/>
                <a:gd name="T72" fmla="*/ 96 w 361"/>
                <a:gd name="T73" fmla="*/ 10 h 631"/>
                <a:gd name="T74" fmla="*/ 123 w 361"/>
                <a:gd name="T75" fmla="*/ 0 h 631"/>
                <a:gd name="T76" fmla="*/ 156 w 361"/>
                <a:gd name="T77" fmla="*/ 0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61" h="631">
                  <a:moveTo>
                    <a:pt x="156" y="0"/>
                  </a:moveTo>
                  <a:lnTo>
                    <a:pt x="186" y="10"/>
                  </a:lnTo>
                  <a:lnTo>
                    <a:pt x="217" y="27"/>
                  </a:lnTo>
                  <a:lnTo>
                    <a:pt x="247" y="55"/>
                  </a:lnTo>
                  <a:lnTo>
                    <a:pt x="275" y="89"/>
                  </a:lnTo>
                  <a:lnTo>
                    <a:pt x="300" y="129"/>
                  </a:lnTo>
                  <a:lnTo>
                    <a:pt x="320" y="176"/>
                  </a:lnTo>
                  <a:lnTo>
                    <a:pt x="338" y="229"/>
                  </a:lnTo>
                  <a:lnTo>
                    <a:pt x="351" y="284"/>
                  </a:lnTo>
                  <a:lnTo>
                    <a:pt x="358" y="337"/>
                  </a:lnTo>
                  <a:lnTo>
                    <a:pt x="361" y="386"/>
                  </a:lnTo>
                  <a:lnTo>
                    <a:pt x="358" y="433"/>
                  </a:lnTo>
                  <a:lnTo>
                    <a:pt x="352" y="477"/>
                  </a:lnTo>
                  <a:lnTo>
                    <a:pt x="341" y="517"/>
                  </a:lnTo>
                  <a:lnTo>
                    <a:pt x="327" y="552"/>
                  </a:lnTo>
                  <a:lnTo>
                    <a:pt x="309" y="581"/>
                  </a:lnTo>
                  <a:lnTo>
                    <a:pt x="288" y="605"/>
                  </a:lnTo>
                  <a:lnTo>
                    <a:pt x="263" y="622"/>
                  </a:lnTo>
                  <a:lnTo>
                    <a:pt x="237" y="631"/>
                  </a:lnTo>
                  <a:lnTo>
                    <a:pt x="205" y="631"/>
                  </a:lnTo>
                  <a:lnTo>
                    <a:pt x="173" y="622"/>
                  </a:lnTo>
                  <a:lnTo>
                    <a:pt x="142" y="603"/>
                  </a:lnTo>
                  <a:lnTo>
                    <a:pt x="113" y="577"/>
                  </a:lnTo>
                  <a:lnTo>
                    <a:pt x="86" y="542"/>
                  </a:lnTo>
                  <a:lnTo>
                    <a:pt x="61" y="501"/>
                  </a:lnTo>
                  <a:lnTo>
                    <a:pt x="39" y="455"/>
                  </a:lnTo>
                  <a:lnTo>
                    <a:pt x="22" y="402"/>
                  </a:lnTo>
                  <a:lnTo>
                    <a:pt x="8" y="347"/>
                  </a:lnTo>
                  <a:lnTo>
                    <a:pt x="1" y="294"/>
                  </a:lnTo>
                  <a:lnTo>
                    <a:pt x="0" y="245"/>
                  </a:lnTo>
                  <a:lnTo>
                    <a:pt x="1" y="198"/>
                  </a:lnTo>
                  <a:lnTo>
                    <a:pt x="8" y="154"/>
                  </a:lnTo>
                  <a:lnTo>
                    <a:pt x="19" y="115"/>
                  </a:lnTo>
                  <a:lnTo>
                    <a:pt x="33" y="80"/>
                  </a:lnTo>
                  <a:lnTo>
                    <a:pt x="51" y="49"/>
                  </a:lnTo>
                  <a:lnTo>
                    <a:pt x="73" y="26"/>
                  </a:lnTo>
                  <a:lnTo>
                    <a:pt x="96" y="10"/>
                  </a:lnTo>
                  <a:lnTo>
                    <a:pt x="123" y="0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DBB49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65" name="자유형 64"/>
            <p:cNvSpPr>
              <a:spLocks/>
            </p:cNvSpPr>
            <p:nvPr/>
          </p:nvSpPr>
          <p:spPr bwMode="auto">
            <a:xfrm>
              <a:off x="9059264" y="2589723"/>
              <a:ext cx="1675643" cy="2024271"/>
            </a:xfrm>
            <a:custGeom>
              <a:avLst/>
              <a:gdLst>
                <a:gd name="connsiteX0" fmla="*/ 838174 w 1675643"/>
                <a:gd name="connsiteY0" fmla="*/ 0 h 2197567"/>
                <a:gd name="connsiteX1" fmla="*/ 910017 w 1675643"/>
                <a:gd name="connsiteY1" fmla="*/ 2116 h 2197567"/>
                <a:gd name="connsiteX2" fmla="*/ 979748 w 1675643"/>
                <a:gd name="connsiteY2" fmla="*/ 9167 h 2197567"/>
                <a:gd name="connsiteX3" fmla="*/ 1045252 w 1675643"/>
                <a:gd name="connsiteY3" fmla="*/ 21860 h 2197567"/>
                <a:gd name="connsiteX4" fmla="*/ 1110052 w 1675643"/>
                <a:gd name="connsiteY4" fmla="*/ 37373 h 2197567"/>
                <a:gd name="connsiteX5" fmla="*/ 1170626 w 1675643"/>
                <a:gd name="connsiteY5" fmla="*/ 56412 h 2197567"/>
                <a:gd name="connsiteX6" fmla="*/ 1228382 w 1675643"/>
                <a:gd name="connsiteY6" fmla="*/ 78977 h 2197567"/>
                <a:gd name="connsiteX7" fmla="*/ 1283322 w 1675643"/>
                <a:gd name="connsiteY7" fmla="*/ 105773 h 2197567"/>
                <a:gd name="connsiteX8" fmla="*/ 1334739 w 1675643"/>
                <a:gd name="connsiteY8" fmla="*/ 134685 h 2197567"/>
                <a:gd name="connsiteX9" fmla="*/ 1381930 w 1675643"/>
                <a:gd name="connsiteY9" fmla="*/ 166417 h 2197567"/>
                <a:gd name="connsiteX10" fmla="*/ 1427008 w 1675643"/>
                <a:gd name="connsiteY10" fmla="*/ 200264 h 2197567"/>
                <a:gd name="connsiteX11" fmla="*/ 1467156 w 1675643"/>
                <a:gd name="connsiteY11" fmla="*/ 236227 h 2197567"/>
                <a:gd name="connsiteX12" fmla="*/ 1503782 w 1675643"/>
                <a:gd name="connsiteY12" fmla="*/ 274305 h 2197567"/>
                <a:gd name="connsiteX13" fmla="*/ 1538295 w 1675643"/>
                <a:gd name="connsiteY13" fmla="*/ 312384 h 2197567"/>
                <a:gd name="connsiteX14" fmla="*/ 1566469 w 1675643"/>
                <a:gd name="connsiteY14" fmla="*/ 352577 h 2197567"/>
                <a:gd name="connsiteX15" fmla="*/ 1592530 w 1675643"/>
                <a:gd name="connsiteY15" fmla="*/ 392771 h 2197567"/>
                <a:gd name="connsiteX16" fmla="*/ 1612956 w 1675643"/>
                <a:gd name="connsiteY16" fmla="*/ 432965 h 2197567"/>
                <a:gd name="connsiteX17" fmla="*/ 1630565 w 1675643"/>
                <a:gd name="connsiteY17" fmla="*/ 473864 h 2197567"/>
                <a:gd name="connsiteX18" fmla="*/ 1642539 w 1675643"/>
                <a:gd name="connsiteY18" fmla="*/ 514058 h 2197567"/>
                <a:gd name="connsiteX19" fmla="*/ 1642539 w 1675643"/>
                <a:gd name="connsiteY19" fmla="*/ 517584 h 2197567"/>
                <a:gd name="connsiteX20" fmla="*/ 1644652 w 1675643"/>
                <a:gd name="connsiteY20" fmla="*/ 526751 h 2197567"/>
                <a:gd name="connsiteX21" fmla="*/ 1647469 w 1675643"/>
                <a:gd name="connsiteY21" fmla="*/ 540149 h 2197567"/>
                <a:gd name="connsiteX22" fmla="*/ 1650991 w 1675643"/>
                <a:gd name="connsiteY22" fmla="*/ 559188 h 2197567"/>
                <a:gd name="connsiteX23" fmla="*/ 1655217 w 1675643"/>
                <a:gd name="connsiteY23" fmla="*/ 583163 h 2197567"/>
                <a:gd name="connsiteX24" fmla="*/ 1658739 w 1675643"/>
                <a:gd name="connsiteY24" fmla="*/ 609959 h 2197567"/>
                <a:gd name="connsiteX25" fmla="*/ 1662965 w 1675643"/>
                <a:gd name="connsiteY25" fmla="*/ 641691 h 2197567"/>
                <a:gd name="connsiteX26" fmla="*/ 1667191 w 1675643"/>
                <a:gd name="connsiteY26" fmla="*/ 675538 h 2197567"/>
                <a:gd name="connsiteX27" fmla="*/ 1670008 w 1675643"/>
                <a:gd name="connsiteY27" fmla="*/ 712911 h 2197567"/>
                <a:gd name="connsiteX28" fmla="*/ 1673530 w 1675643"/>
                <a:gd name="connsiteY28" fmla="*/ 751695 h 2197567"/>
                <a:gd name="connsiteX29" fmla="*/ 1675643 w 1675643"/>
                <a:gd name="connsiteY29" fmla="*/ 791889 h 2197567"/>
                <a:gd name="connsiteX30" fmla="*/ 1675643 w 1675643"/>
                <a:gd name="connsiteY30" fmla="*/ 834198 h 2197567"/>
                <a:gd name="connsiteX31" fmla="*/ 1674234 w 1675643"/>
                <a:gd name="connsiteY31" fmla="*/ 877212 h 2197567"/>
                <a:gd name="connsiteX32" fmla="*/ 1672121 w 1675643"/>
                <a:gd name="connsiteY32" fmla="*/ 920227 h 2197567"/>
                <a:gd name="connsiteX33" fmla="*/ 1667191 w 1675643"/>
                <a:gd name="connsiteY33" fmla="*/ 964652 h 2197567"/>
                <a:gd name="connsiteX34" fmla="*/ 1660852 w 1675643"/>
                <a:gd name="connsiteY34" fmla="*/ 1006961 h 2197567"/>
                <a:gd name="connsiteX35" fmla="*/ 1651695 w 1675643"/>
                <a:gd name="connsiteY35" fmla="*/ 1048565 h 2197567"/>
                <a:gd name="connsiteX36" fmla="*/ 1639721 w 1675643"/>
                <a:gd name="connsiteY36" fmla="*/ 1090169 h 2197567"/>
                <a:gd name="connsiteX37" fmla="*/ 1624930 w 1675643"/>
                <a:gd name="connsiteY37" fmla="*/ 1128953 h 2197567"/>
                <a:gd name="connsiteX38" fmla="*/ 1608026 w 1675643"/>
                <a:gd name="connsiteY38" fmla="*/ 1166326 h 2197567"/>
                <a:gd name="connsiteX39" fmla="*/ 1586191 w 1675643"/>
                <a:gd name="connsiteY39" fmla="*/ 1200173 h 2197567"/>
                <a:gd name="connsiteX40" fmla="*/ 1578338 w 1675643"/>
                <a:gd name="connsiteY40" fmla="*/ 1210281 h 2197567"/>
                <a:gd name="connsiteX41" fmla="*/ 1576335 w 1675643"/>
                <a:gd name="connsiteY41" fmla="*/ 1240358 h 2197567"/>
                <a:gd name="connsiteX42" fmla="*/ 1572817 w 1675643"/>
                <a:gd name="connsiteY42" fmla="*/ 1292480 h 2197567"/>
                <a:gd name="connsiteX43" fmla="*/ 1567187 w 1675643"/>
                <a:gd name="connsiteY43" fmla="*/ 1346010 h 2197567"/>
                <a:gd name="connsiteX44" fmla="*/ 1559447 w 1675643"/>
                <a:gd name="connsiteY44" fmla="*/ 1399541 h 2197567"/>
                <a:gd name="connsiteX45" fmla="*/ 1551003 w 1675643"/>
                <a:gd name="connsiteY45" fmla="*/ 1451662 h 2197567"/>
                <a:gd name="connsiteX46" fmla="*/ 1539744 w 1675643"/>
                <a:gd name="connsiteY46" fmla="*/ 1503784 h 2197567"/>
                <a:gd name="connsiteX47" fmla="*/ 1527781 w 1675643"/>
                <a:gd name="connsiteY47" fmla="*/ 1556610 h 2197567"/>
                <a:gd name="connsiteX48" fmla="*/ 1512300 w 1675643"/>
                <a:gd name="connsiteY48" fmla="*/ 1608028 h 2197567"/>
                <a:gd name="connsiteX49" fmla="*/ 1495412 w 1675643"/>
                <a:gd name="connsiteY49" fmla="*/ 1658036 h 2197567"/>
                <a:gd name="connsiteX50" fmla="*/ 1476413 w 1675643"/>
                <a:gd name="connsiteY50" fmla="*/ 1707341 h 2197567"/>
                <a:gd name="connsiteX51" fmla="*/ 1454599 w 1675643"/>
                <a:gd name="connsiteY51" fmla="*/ 1755941 h 2197567"/>
                <a:gd name="connsiteX52" fmla="*/ 1431377 w 1675643"/>
                <a:gd name="connsiteY52" fmla="*/ 1801723 h 2197567"/>
                <a:gd name="connsiteX53" fmla="*/ 1403230 w 1675643"/>
                <a:gd name="connsiteY53" fmla="*/ 1846802 h 2197567"/>
                <a:gd name="connsiteX54" fmla="*/ 1374379 w 1675643"/>
                <a:gd name="connsiteY54" fmla="*/ 1890471 h 2197567"/>
                <a:gd name="connsiteX55" fmla="*/ 1342010 w 1675643"/>
                <a:gd name="connsiteY55" fmla="*/ 1932028 h 2197567"/>
                <a:gd name="connsiteX56" fmla="*/ 1306826 w 1675643"/>
                <a:gd name="connsiteY56" fmla="*/ 1971471 h 2197567"/>
                <a:gd name="connsiteX57" fmla="*/ 1268827 w 1675643"/>
                <a:gd name="connsiteY57" fmla="*/ 2008098 h 2197567"/>
                <a:gd name="connsiteX58" fmla="*/ 1227310 w 1675643"/>
                <a:gd name="connsiteY58" fmla="*/ 2041906 h 2197567"/>
                <a:gd name="connsiteX59" fmla="*/ 1182275 w 1675643"/>
                <a:gd name="connsiteY59" fmla="*/ 2074306 h 2197567"/>
                <a:gd name="connsiteX60" fmla="*/ 1133721 w 1675643"/>
                <a:gd name="connsiteY60" fmla="*/ 2102480 h 2197567"/>
                <a:gd name="connsiteX61" fmla="*/ 1082352 w 1675643"/>
                <a:gd name="connsiteY61" fmla="*/ 2128541 h 2197567"/>
                <a:gd name="connsiteX62" fmla="*/ 1027465 w 1675643"/>
                <a:gd name="connsiteY62" fmla="*/ 2151080 h 2197567"/>
                <a:gd name="connsiteX63" fmla="*/ 969060 w 1675643"/>
                <a:gd name="connsiteY63" fmla="*/ 2170802 h 2197567"/>
                <a:gd name="connsiteX64" fmla="*/ 905025 w 1675643"/>
                <a:gd name="connsiteY64" fmla="*/ 2186298 h 2197567"/>
                <a:gd name="connsiteX65" fmla="*/ 838879 w 1675643"/>
                <a:gd name="connsiteY65" fmla="*/ 2197567 h 2197567"/>
                <a:gd name="connsiteX66" fmla="*/ 839120 w 1675643"/>
                <a:gd name="connsiteY66" fmla="*/ 2197406 h 2197567"/>
                <a:gd name="connsiteX67" fmla="*/ 838174 w 1675643"/>
                <a:gd name="connsiteY67" fmla="*/ 2197567 h 2197567"/>
                <a:gd name="connsiteX68" fmla="*/ 771261 w 1675643"/>
                <a:gd name="connsiteY68" fmla="*/ 2186298 h 2197567"/>
                <a:gd name="connsiteX69" fmla="*/ 708574 w 1675643"/>
                <a:gd name="connsiteY69" fmla="*/ 2170802 h 2197567"/>
                <a:gd name="connsiteX70" fmla="*/ 649409 w 1675643"/>
                <a:gd name="connsiteY70" fmla="*/ 2151080 h 2197567"/>
                <a:gd name="connsiteX71" fmla="*/ 593765 w 1675643"/>
                <a:gd name="connsiteY71" fmla="*/ 2128541 h 2197567"/>
                <a:gd name="connsiteX72" fmla="*/ 542348 w 1675643"/>
                <a:gd name="connsiteY72" fmla="*/ 2102480 h 2197567"/>
                <a:gd name="connsiteX73" fmla="*/ 494452 w 1675643"/>
                <a:gd name="connsiteY73" fmla="*/ 2074306 h 2197567"/>
                <a:gd name="connsiteX74" fmla="*/ 448670 w 1675643"/>
                <a:gd name="connsiteY74" fmla="*/ 2041906 h 2197567"/>
                <a:gd name="connsiteX75" fmla="*/ 407817 w 1675643"/>
                <a:gd name="connsiteY75" fmla="*/ 2008098 h 2197567"/>
                <a:gd name="connsiteX76" fmla="*/ 369078 w 1675643"/>
                <a:gd name="connsiteY76" fmla="*/ 1971471 h 2197567"/>
                <a:gd name="connsiteX77" fmla="*/ 333861 w 1675643"/>
                <a:gd name="connsiteY77" fmla="*/ 1932028 h 2197567"/>
                <a:gd name="connsiteX78" fmla="*/ 302165 w 1675643"/>
                <a:gd name="connsiteY78" fmla="*/ 1890471 h 2197567"/>
                <a:gd name="connsiteX79" fmla="*/ 272583 w 1675643"/>
                <a:gd name="connsiteY79" fmla="*/ 1846802 h 2197567"/>
                <a:gd name="connsiteX80" fmla="*/ 245817 w 1675643"/>
                <a:gd name="connsiteY80" fmla="*/ 1801723 h 2197567"/>
                <a:gd name="connsiteX81" fmla="*/ 221165 w 1675643"/>
                <a:gd name="connsiteY81" fmla="*/ 1755941 h 2197567"/>
                <a:gd name="connsiteX82" fmla="*/ 200035 w 1675643"/>
                <a:gd name="connsiteY82" fmla="*/ 1707341 h 2197567"/>
                <a:gd name="connsiteX83" fmla="*/ 181017 w 1675643"/>
                <a:gd name="connsiteY83" fmla="*/ 1658036 h 2197567"/>
                <a:gd name="connsiteX84" fmla="*/ 164113 w 1675643"/>
                <a:gd name="connsiteY84" fmla="*/ 1608028 h 2197567"/>
                <a:gd name="connsiteX85" fmla="*/ 149322 w 1675643"/>
                <a:gd name="connsiteY85" fmla="*/ 1556610 h 2197567"/>
                <a:gd name="connsiteX86" fmla="*/ 135939 w 1675643"/>
                <a:gd name="connsiteY86" fmla="*/ 1503784 h 2197567"/>
                <a:gd name="connsiteX87" fmla="*/ 126078 w 1675643"/>
                <a:gd name="connsiteY87" fmla="*/ 1451662 h 2197567"/>
                <a:gd name="connsiteX88" fmla="*/ 116922 w 1675643"/>
                <a:gd name="connsiteY88" fmla="*/ 1399541 h 2197567"/>
                <a:gd name="connsiteX89" fmla="*/ 109174 w 1675643"/>
                <a:gd name="connsiteY89" fmla="*/ 1346010 h 2197567"/>
                <a:gd name="connsiteX90" fmla="*/ 104244 w 1675643"/>
                <a:gd name="connsiteY90" fmla="*/ 1292480 h 2197567"/>
                <a:gd name="connsiteX91" fmla="*/ 100017 w 1675643"/>
                <a:gd name="connsiteY91" fmla="*/ 1240358 h 2197567"/>
                <a:gd name="connsiteX92" fmla="*/ 98470 w 1675643"/>
                <a:gd name="connsiteY92" fmla="*/ 1211341 h 2197567"/>
                <a:gd name="connsiteX93" fmla="*/ 90157 w 1675643"/>
                <a:gd name="connsiteY93" fmla="*/ 1200878 h 2197567"/>
                <a:gd name="connsiteX94" fmla="*/ 68322 w 1675643"/>
                <a:gd name="connsiteY94" fmla="*/ 1166326 h 2197567"/>
                <a:gd name="connsiteX95" fmla="*/ 50009 w 1675643"/>
                <a:gd name="connsiteY95" fmla="*/ 1130363 h 2197567"/>
                <a:gd name="connsiteX96" fmla="*/ 35922 w 1675643"/>
                <a:gd name="connsiteY96" fmla="*/ 1090874 h 2197567"/>
                <a:gd name="connsiteX97" fmla="*/ 24652 w 1675643"/>
                <a:gd name="connsiteY97" fmla="*/ 1049975 h 2197567"/>
                <a:gd name="connsiteX98" fmla="*/ 15496 w 1675643"/>
                <a:gd name="connsiteY98" fmla="*/ 1007666 h 2197567"/>
                <a:gd name="connsiteX99" fmla="*/ 8452 w 1675643"/>
                <a:gd name="connsiteY99" fmla="*/ 964652 h 2197567"/>
                <a:gd name="connsiteX100" fmla="*/ 4226 w 1675643"/>
                <a:gd name="connsiteY100" fmla="*/ 921637 h 2197567"/>
                <a:gd name="connsiteX101" fmla="*/ 704 w 1675643"/>
                <a:gd name="connsiteY101" fmla="*/ 877212 h 2197567"/>
                <a:gd name="connsiteX102" fmla="*/ 0 w 1675643"/>
                <a:gd name="connsiteY102" fmla="*/ 834198 h 2197567"/>
                <a:gd name="connsiteX103" fmla="*/ 704 w 1675643"/>
                <a:gd name="connsiteY103" fmla="*/ 791889 h 2197567"/>
                <a:gd name="connsiteX104" fmla="*/ 2113 w 1675643"/>
                <a:gd name="connsiteY104" fmla="*/ 751695 h 2197567"/>
                <a:gd name="connsiteX105" fmla="*/ 4930 w 1675643"/>
                <a:gd name="connsiteY105" fmla="*/ 712911 h 2197567"/>
                <a:gd name="connsiteX106" fmla="*/ 8452 w 1675643"/>
                <a:gd name="connsiteY106" fmla="*/ 675538 h 2197567"/>
                <a:gd name="connsiteX107" fmla="*/ 11974 w 1675643"/>
                <a:gd name="connsiteY107" fmla="*/ 641691 h 2197567"/>
                <a:gd name="connsiteX108" fmla="*/ 16200 w 1675643"/>
                <a:gd name="connsiteY108" fmla="*/ 610664 h 2197567"/>
                <a:gd name="connsiteX109" fmla="*/ 20426 w 1675643"/>
                <a:gd name="connsiteY109" fmla="*/ 583163 h 2197567"/>
                <a:gd name="connsiteX110" fmla="*/ 24652 w 1675643"/>
                <a:gd name="connsiteY110" fmla="*/ 559188 h 2197567"/>
                <a:gd name="connsiteX111" fmla="*/ 28878 w 1675643"/>
                <a:gd name="connsiteY111" fmla="*/ 540854 h 2197567"/>
                <a:gd name="connsiteX112" fmla="*/ 30991 w 1675643"/>
                <a:gd name="connsiteY112" fmla="*/ 526751 h 2197567"/>
                <a:gd name="connsiteX113" fmla="*/ 33104 w 1675643"/>
                <a:gd name="connsiteY113" fmla="*/ 517584 h 2197567"/>
                <a:gd name="connsiteX114" fmla="*/ 33809 w 1675643"/>
                <a:gd name="connsiteY114" fmla="*/ 514058 h 2197567"/>
                <a:gd name="connsiteX115" fmla="*/ 40852 w 1675643"/>
                <a:gd name="connsiteY115" fmla="*/ 488672 h 2197567"/>
                <a:gd name="connsiteX116" fmla="*/ 51417 w 1675643"/>
                <a:gd name="connsiteY116" fmla="*/ 466107 h 2197567"/>
                <a:gd name="connsiteX117" fmla="*/ 63391 w 1675643"/>
                <a:gd name="connsiteY117" fmla="*/ 444248 h 2197567"/>
                <a:gd name="connsiteX118" fmla="*/ 76774 w 1675643"/>
                <a:gd name="connsiteY118" fmla="*/ 424503 h 2197567"/>
                <a:gd name="connsiteX119" fmla="*/ 91565 w 1675643"/>
                <a:gd name="connsiteY119" fmla="*/ 408285 h 2197567"/>
                <a:gd name="connsiteX120" fmla="*/ 104244 w 1675643"/>
                <a:gd name="connsiteY120" fmla="*/ 394182 h 2197567"/>
                <a:gd name="connsiteX121" fmla="*/ 117626 w 1675643"/>
                <a:gd name="connsiteY121" fmla="*/ 382194 h 2197567"/>
                <a:gd name="connsiteX122" fmla="*/ 128896 w 1675643"/>
                <a:gd name="connsiteY122" fmla="*/ 373027 h 2197567"/>
                <a:gd name="connsiteX123" fmla="*/ 138757 w 1675643"/>
                <a:gd name="connsiteY123" fmla="*/ 365975 h 2197567"/>
                <a:gd name="connsiteX124" fmla="*/ 144391 w 1675643"/>
                <a:gd name="connsiteY124" fmla="*/ 361744 h 2197567"/>
                <a:gd name="connsiteX125" fmla="*/ 146504 w 1675643"/>
                <a:gd name="connsiteY125" fmla="*/ 361039 h 2197567"/>
                <a:gd name="connsiteX126" fmla="*/ 146504 w 1675643"/>
                <a:gd name="connsiteY126" fmla="*/ 357513 h 2197567"/>
                <a:gd name="connsiteX127" fmla="*/ 150026 w 1675643"/>
                <a:gd name="connsiteY127" fmla="*/ 349757 h 2197567"/>
                <a:gd name="connsiteX128" fmla="*/ 153548 w 1675643"/>
                <a:gd name="connsiteY128" fmla="*/ 337064 h 2197567"/>
                <a:gd name="connsiteX129" fmla="*/ 161296 w 1675643"/>
                <a:gd name="connsiteY129" fmla="*/ 320845 h 2197567"/>
                <a:gd name="connsiteX130" fmla="*/ 171157 w 1675643"/>
                <a:gd name="connsiteY130" fmla="*/ 301101 h 2197567"/>
                <a:gd name="connsiteX131" fmla="*/ 184539 w 1675643"/>
                <a:gd name="connsiteY131" fmla="*/ 279946 h 2197567"/>
                <a:gd name="connsiteX132" fmla="*/ 200035 w 1675643"/>
                <a:gd name="connsiteY132" fmla="*/ 255971 h 2197567"/>
                <a:gd name="connsiteX133" fmla="*/ 220461 w 1675643"/>
                <a:gd name="connsiteY133" fmla="*/ 231291 h 2197567"/>
                <a:gd name="connsiteX134" fmla="*/ 244409 w 1675643"/>
                <a:gd name="connsiteY134" fmla="*/ 206610 h 2197567"/>
                <a:gd name="connsiteX135" fmla="*/ 272583 w 1675643"/>
                <a:gd name="connsiteY135" fmla="*/ 181930 h 2197567"/>
                <a:gd name="connsiteX136" fmla="*/ 321183 w 1675643"/>
                <a:gd name="connsiteY136" fmla="*/ 147377 h 2197567"/>
                <a:gd name="connsiteX137" fmla="*/ 373304 w 1675643"/>
                <a:gd name="connsiteY137" fmla="*/ 114940 h 2197567"/>
                <a:gd name="connsiteX138" fmla="*/ 429652 w 1675643"/>
                <a:gd name="connsiteY138" fmla="*/ 86734 h 2197567"/>
                <a:gd name="connsiteX139" fmla="*/ 489522 w 1675643"/>
                <a:gd name="connsiteY139" fmla="*/ 62054 h 2197567"/>
                <a:gd name="connsiteX140" fmla="*/ 552913 w 1675643"/>
                <a:gd name="connsiteY140" fmla="*/ 40194 h 2197567"/>
                <a:gd name="connsiteX141" fmla="*/ 619826 w 1675643"/>
                <a:gd name="connsiteY141" fmla="*/ 22565 h 2197567"/>
                <a:gd name="connsiteX142" fmla="*/ 689556 w 1675643"/>
                <a:gd name="connsiteY142" fmla="*/ 10577 h 2197567"/>
                <a:gd name="connsiteX143" fmla="*/ 762104 w 1675643"/>
                <a:gd name="connsiteY143" fmla="*/ 2116 h 2197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</a:cxnLst>
              <a:rect l="l" t="t" r="r" b="b"/>
              <a:pathLst>
                <a:path w="1675643" h="2197567">
                  <a:moveTo>
                    <a:pt x="838174" y="0"/>
                  </a:moveTo>
                  <a:lnTo>
                    <a:pt x="910017" y="2116"/>
                  </a:lnTo>
                  <a:lnTo>
                    <a:pt x="979748" y="9167"/>
                  </a:lnTo>
                  <a:lnTo>
                    <a:pt x="1045252" y="21860"/>
                  </a:lnTo>
                  <a:lnTo>
                    <a:pt x="1110052" y="37373"/>
                  </a:lnTo>
                  <a:lnTo>
                    <a:pt x="1170626" y="56412"/>
                  </a:lnTo>
                  <a:lnTo>
                    <a:pt x="1228382" y="78977"/>
                  </a:lnTo>
                  <a:lnTo>
                    <a:pt x="1283322" y="105773"/>
                  </a:lnTo>
                  <a:lnTo>
                    <a:pt x="1334739" y="134685"/>
                  </a:lnTo>
                  <a:lnTo>
                    <a:pt x="1381930" y="166417"/>
                  </a:lnTo>
                  <a:lnTo>
                    <a:pt x="1427008" y="200264"/>
                  </a:lnTo>
                  <a:lnTo>
                    <a:pt x="1467156" y="236227"/>
                  </a:lnTo>
                  <a:lnTo>
                    <a:pt x="1503782" y="274305"/>
                  </a:lnTo>
                  <a:lnTo>
                    <a:pt x="1538295" y="312384"/>
                  </a:lnTo>
                  <a:lnTo>
                    <a:pt x="1566469" y="352577"/>
                  </a:lnTo>
                  <a:lnTo>
                    <a:pt x="1592530" y="392771"/>
                  </a:lnTo>
                  <a:lnTo>
                    <a:pt x="1612956" y="432965"/>
                  </a:lnTo>
                  <a:lnTo>
                    <a:pt x="1630565" y="473864"/>
                  </a:lnTo>
                  <a:lnTo>
                    <a:pt x="1642539" y="514058"/>
                  </a:lnTo>
                  <a:lnTo>
                    <a:pt x="1642539" y="517584"/>
                  </a:lnTo>
                  <a:lnTo>
                    <a:pt x="1644652" y="526751"/>
                  </a:lnTo>
                  <a:lnTo>
                    <a:pt x="1647469" y="540149"/>
                  </a:lnTo>
                  <a:lnTo>
                    <a:pt x="1650991" y="559188"/>
                  </a:lnTo>
                  <a:lnTo>
                    <a:pt x="1655217" y="583163"/>
                  </a:lnTo>
                  <a:lnTo>
                    <a:pt x="1658739" y="609959"/>
                  </a:lnTo>
                  <a:lnTo>
                    <a:pt x="1662965" y="641691"/>
                  </a:lnTo>
                  <a:lnTo>
                    <a:pt x="1667191" y="675538"/>
                  </a:lnTo>
                  <a:lnTo>
                    <a:pt x="1670008" y="712911"/>
                  </a:lnTo>
                  <a:lnTo>
                    <a:pt x="1673530" y="751695"/>
                  </a:lnTo>
                  <a:lnTo>
                    <a:pt x="1675643" y="791889"/>
                  </a:lnTo>
                  <a:lnTo>
                    <a:pt x="1675643" y="834198"/>
                  </a:lnTo>
                  <a:lnTo>
                    <a:pt x="1674234" y="877212"/>
                  </a:lnTo>
                  <a:lnTo>
                    <a:pt x="1672121" y="920227"/>
                  </a:lnTo>
                  <a:lnTo>
                    <a:pt x="1667191" y="964652"/>
                  </a:lnTo>
                  <a:lnTo>
                    <a:pt x="1660852" y="1006961"/>
                  </a:lnTo>
                  <a:lnTo>
                    <a:pt x="1651695" y="1048565"/>
                  </a:lnTo>
                  <a:lnTo>
                    <a:pt x="1639721" y="1090169"/>
                  </a:lnTo>
                  <a:lnTo>
                    <a:pt x="1624930" y="1128953"/>
                  </a:lnTo>
                  <a:lnTo>
                    <a:pt x="1608026" y="1166326"/>
                  </a:lnTo>
                  <a:lnTo>
                    <a:pt x="1586191" y="1200173"/>
                  </a:lnTo>
                  <a:lnTo>
                    <a:pt x="1578338" y="1210281"/>
                  </a:lnTo>
                  <a:lnTo>
                    <a:pt x="1576335" y="1240358"/>
                  </a:lnTo>
                  <a:lnTo>
                    <a:pt x="1572817" y="1292480"/>
                  </a:lnTo>
                  <a:lnTo>
                    <a:pt x="1567187" y="1346010"/>
                  </a:lnTo>
                  <a:lnTo>
                    <a:pt x="1559447" y="1399541"/>
                  </a:lnTo>
                  <a:lnTo>
                    <a:pt x="1551003" y="1451662"/>
                  </a:lnTo>
                  <a:lnTo>
                    <a:pt x="1539744" y="1503784"/>
                  </a:lnTo>
                  <a:lnTo>
                    <a:pt x="1527781" y="1556610"/>
                  </a:lnTo>
                  <a:lnTo>
                    <a:pt x="1512300" y="1608028"/>
                  </a:lnTo>
                  <a:lnTo>
                    <a:pt x="1495412" y="1658036"/>
                  </a:lnTo>
                  <a:lnTo>
                    <a:pt x="1476413" y="1707341"/>
                  </a:lnTo>
                  <a:lnTo>
                    <a:pt x="1454599" y="1755941"/>
                  </a:lnTo>
                  <a:lnTo>
                    <a:pt x="1431377" y="1801723"/>
                  </a:lnTo>
                  <a:lnTo>
                    <a:pt x="1403230" y="1846802"/>
                  </a:lnTo>
                  <a:lnTo>
                    <a:pt x="1374379" y="1890471"/>
                  </a:lnTo>
                  <a:lnTo>
                    <a:pt x="1342010" y="1932028"/>
                  </a:lnTo>
                  <a:lnTo>
                    <a:pt x="1306826" y="1971471"/>
                  </a:lnTo>
                  <a:lnTo>
                    <a:pt x="1268827" y="2008098"/>
                  </a:lnTo>
                  <a:lnTo>
                    <a:pt x="1227310" y="2041906"/>
                  </a:lnTo>
                  <a:lnTo>
                    <a:pt x="1182275" y="2074306"/>
                  </a:lnTo>
                  <a:lnTo>
                    <a:pt x="1133721" y="2102480"/>
                  </a:lnTo>
                  <a:lnTo>
                    <a:pt x="1082352" y="2128541"/>
                  </a:lnTo>
                  <a:lnTo>
                    <a:pt x="1027465" y="2151080"/>
                  </a:lnTo>
                  <a:lnTo>
                    <a:pt x="969060" y="2170802"/>
                  </a:lnTo>
                  <a:lnTo>
                    <a:pt x="905025" y="2186298"/>
                  </a:lnTo>
                  <a:lnTo>
                    <a:pt x="838879" y="2197567"/>
                  </a:lnTo>
                  <a:lnTo>
                    <a:pt x="839120" y="2197406"/>
                  </a:lnTo>
                  <a:lnTo>
                    <a:pt x="838174" y="2197567"/>
                  </a:lnTo>
                  <a:lnTo>
                    <a:pt x="771261" y="2186298"/>
                  </a:lnTo>
                  <a:lnTo>
                    <a:pt x="708574" y="2170802"/>
                  </a:lnTo>
                  <a:lnTo>
                    <a:pt x="649409" y="2151080"/>
                  </a:lnTo>
                  <a:lnTo>
                    <a:pt x="593765" y="2128541"/>
                  </a:lnTo>
                  <a:lnTo>
                    <a:pt x="542348" y="2102480"/>
                  </a:lnTo>
                  <a:lnTo>
                    <a:pt x="494452" y="2074306"/>
                  </a:lnTo>
                  <a:lnTo>
                    <a:pt x="448670" y="2041906"/>
                  </a:lnTo>
                  <a:lnTo>
                    <a:pt x="407817" y="2008098"/>
                  </a:lnTo>
                  <a:lnTo>
                    <a:pt x="369078" y="1971471"/>
                  </a:lnTo>
                  <a:lnTo>
                    <a:pt x="333861" y="1932028"/>
                  </a:lnTo>
                  <a:lnTo>
                    <a:pt x="302165" y="1890471"/>
                  </a:lnTo>
                  <a:lnTo>
                    <a:pt x="272583" y="1846802"/>
                  </a:lnTo>
                  <a:lnTo>
                    <a:pt x="245817" y="1801723"/>
                  </a:lnTo>
                  <a:lnTo>
                    <a:pt x="221165" y="1755941"/>
                  </a:lnTo>
                  <a:lnTo>
                    <a:pt x="200035" y="1707341"/>
                  </a:lnTo>
                  <a:lnTo>
                    <a:pt x="181017" y="1658036"/>
                  </a:lnTo>
                  <a:lnTo>
                    <a:pt x="164113" y="1608028"/>
                  </a:lnTo>
                  <a:lnTo>
                    <a:pt x="149322" y="1556610"/>
                  </a:lnTo>
                  <a:lnTo>
                    <a:pt x="135939" y="1503784"/>
                  </a:lnTo>
                  <a:lnTo>
                    <a:pt x="126078" y="1451662"/>
                  </a:lnTo>
                  <a:lnTo>
                    <a:pt x="116922" y="1399541"/>
                  </a:lnTo>
                  <a:lnTo>
                    <a:pt x="109174" y="1346010"/>
                  </a:lnTo>
                  <a:lnTo>
                    <a:pt x="104244" y="1292480"/>
                  </a:lnTo>
                  <a:lnTo>
                    <a:pt x="100017" y="1240358"/>
                  </a:lnTo>
                  <a:lnTo>
                    <a:pt x="98470" y="1211341"/>
                  </a:lnTo>
                  <a:lnTo>
                    <a:pt x="90157" y="1200878"/>
                  </a:lnTo>
                  <a:lnTo>
                    <a:pt x="68322" y="1166326"/>
                  </a:lnTo>
                  <a:lnTo>
                    <a:pt x="50009" y="1130363"/>
                  </a:lnTo>
                  <a:lnTo>
                    <a:pt x="35922" y="1090874"/>
                  </a:lnTo>
                  <a:lnTo>
                    <a:pt x="24652" y="1049975"/>
                  </a:lnTo>
                  <a:lnTo>
                    <a:pt x="15496" y="1007666"/>
                  </a:lnTo>
                  <a:lnTo>
                    <a:pt x="8452" y="964652"/>
                  </a:lnTo>
                  <a:lnTo>
                    <a:pt x="4226" y="921637"/>
                  </a:lnTo>
                  <a:lnTo>
                    <a:pt x="704" y="877212"/>
                  </a:lnTo>
                  <a:lnTo>
                    <a:pt x="0" y="834198"/>
                  </a:lnTo>
                  <a:lnTo>
                    <a:pt x="704" y="791889"/>
                  </a:lnTo>
                  <a:lnTo>
                    <a:pt x="2113" y="751695"/>
                  </a:lnTo>
                  <a:lnTo>
                    <a:pt x="4930" y="712911"/>
                  </a:lnTo>
                  <a:lnTo>
                    <a:pt x="8452" y="675538"/>
                  </a:lnTo>
                  <a:lnTo>
                    <a:pt x="11974" y="641691"/>
                  </a:lnTo>
                  <a:lnTo>
                    <a:pt x="16200" y="610664"/>
                  </a:lnTo>
                  <a:lnTo>
                    <a:pt x="20426" y="583163"/>
                  </a:lnTo>
                  <a:lnTo>
                    <a:pt x="24652" y="559188"/>
                  </a:lnTo>
                  <a:lnTo>
                    <a:pt x="28878" y="540854"/>
                  </a:lnTo>
                  <a:lnTo>
                    <a:pt x="30991" y="526751"/>
                  </a:lnTo>
                  <a:lnTo>
                    <a:pt x="33104" y="517584"/>
                  </a:lnTo>
                  <a:lnTo>
                    <a:pt x="33809" y="514058"/>
                  </a:lnTo>
                  <a:lnTo>
                    <a:pt x="40852" y="488672"/>
                  </a:lnTo>
                  <a:lnTo>
                    <a:pt x="51417" y="466107"/>
                  </a:lnTo>
                  <a:lnTo>
                    <a:pt x="63391" y="444248"/>
                  </a:lnTo>
                  <a:lnTo>
                    <a:pt x="76774" y="424503"/>
                  </a:lnTo>
                  <a:lnTo>
                    <a:pt x="91565" y="408285"/>
                  </a:lnTo>
                  <a:lnTo>
                    <a:pt x="104244" y="394182"/>
                  </a:lnTo>
                  <a:lnTo>
                    <a:pt x="117626" y="382194"/>
                  </a:lnTo>
                  <a:lnTo>
                    <a:pt x="128896" y="373027"/>
                  </a:lnTo>
                  <a:lnTo>
                    <a:pt x="138757" y="365975"/>
                  </a:lnTo>
                  <a:lnTo>
                    <a:pt x="144391" y="361744"/>
                  </a:lnTo>
                  <a:lnTo>
                    <a:pt x="146504" y="361039"/>
                  </a:lnTo>
                  <a:lnTo>
                    <a:pt x="146504" y="357513"/>
                  </a:lnTo>
                  <a:lnTo>
                    <a:pt x="150026" y="349757"/>
                  </a:lnTo>
                  <a:lnTo>
                    <a:pt x="153548" y="337064"/>
                  </a:lnTo>
                  <a:lnTo>
                    <a:pt x="161296" y="320845"/>
                  </a:lnTo>
                  <a:lnTo>
                    <a:pt x="171157" y="301101"/>
                  </a:lnTo>
                  <a:lnTo>
                    <a:pt x="184539" y="279946"/>
                  </a:lnTo>
                  <a:lnTo>
                    <a:pt x="200035" y="255971"/>
                  </a:lnTo>
                  <a:lnTo>
                    <a:pt x="220461" y="231291"/>
                  </a:lnTo>
                  <a:lnTo>
                    <a:pt x="244409" y="206610"/>
                  </a:lnTo>
                  <a:lnTo>
                    <a:pt x="272583" y="181930"/>
                  </a:lnTo>
                  <a:lnTo>
                    <a:pt x="321183" y="147377"/>
                  </a:lnTo>
                  <a:lnTo>
                    <a:pt x="373304" y="114940"/>
                  </a:lnTo>
                  <a:lnTo>
                    <a:pt x="429652" y="86734"/>
                  </a:lnTo>
                  <a:lnTo>
                    <a:pt x="489522" y="62054"/>
                  </a:lnTo>
                  <a:lnTo>
                    <a:pt x="552913" y="40194"/>
                  </a:lnTo>
                  <a:lnTo>
                    <a:pt x="619826" y="22565"/>
                  </a:lnTo>
                  <a:lnTo>
                    <a:pt x="689556" y="10577"/>
                  </a:lnTo>
                  <a:lnTo>
                    <a:pt x="762104" y="211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73" name="눈물 방울 72"/>
            <p:cNvSpPr/>
            <p:nvPr/>
          </p:nvSpPr>
          <p:spPr>
            <a:xfrm rot="8100000">
              <a:off x="9713211" y="4216179"/>
              <a:ext cx="367745" cy="367745"/>
            </a:xfrm>
            <a:prstGeom prst="teardrop">
              <a:avLst>
                <a:gd name="adj" fmla="val 147619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4" name="자유형 73"/>
            <p:cNvSpPr/>
            <p:nvPr/>
          </p:nvSpPr>
          <p:spPr>
            <a:xfrm rot="20337116">
              <a:off x="9274629" y="2470068"/>
              <a:ext cx="362419" cy="510638"/>
            </a:xfrm>
            <a:custGeom>
              <a:avLst/>
              <a:gdLst>
                <a:gd name="connsiteX0" fmla="*/ 0 w 1187532"/>
                <a:gd name="connsiteY0" fmla="*/ 451262 h 510638"/>
                <a:gd name="connsiteX1" fmla="*/ 11875 w 1187532"/>
                <a:gd name="connsiteY1" fmla="*/ 154379 h 510638"/>
                <a:gd name="connsiteX2" fmla="*/ 106877 w 1187532"/>
                <a:gd name="connsiteY2" fmla="*/ 391885 h 510638"/>
                <a:gd name="connsiteX3" fmla="*/ 130628 w 1187532"/>
                <a:gd name="connsiteY3" fmla="*/ 95002 h 510638"/>
                <a:gd name="connsiteX4" fmla="*/ 225631 w 1187532"/>
                <a:gd name="connsiteY4" fmla="*/ 273132 h 510638"/>
                <a:gd name="connsiteX5" fmla="*/ 285007 w 1187532"/>
                <a:gd name="connsiteY5" fmla="*/ 35626 h 510638"/>
                <a:gd name="connsiteX6" fmla="*/ 368135 w 1187532"/>
                <a:gd name="connsiteY6" fmla="*/ 320633 h 510638"/>
                <a:gd name="connsiteX7" fmla="*/ 439387 w 1187532"/>
                <a:gd name="connsiteY7" fmla="*/ 0 h 510638"/>
                <a:gd name="connsiteX8" fmla="*/ 546265 w 1187532"/>
                <a:gd name="connsiteY8" fmla="*/ 261257 h 510638"/>
                <a:gd name="connsiteX9" fmla="*/ 581890 w 1187532"/>
                <a:gd name="connsiteY9" fmla="*/ 11875 h 510638"/>
                <a:gd name="connsiteX10" fmla="*/ 712519 w 1187532"/>
                <a:gd name="connsiteY10" fmla="*/ 261257 h 510638"/>
                <a:gd name="connsiteX11" fmla="*/ 748145 w 1187532"/>
                <a:gd name="connsiteY11" fmla="*/ 0 h 510638"/>
                <a:gd name="connsiteX12" fmla="*/ 843148 w 1187532"/>
                <a:gd name="connsiteY12" fmla="*/ 261257 h 510638"/>
                <a:gd name="connsiteX13" fmla="*/ 914400 w 1187532"/>
                <a:gd name="connsiteY13" fmla="*/ 47501 h 510638"/>
                <a:gd name="connsiteX14" fmla="*/ 950026 w 1187532"/>
                <a:gd name="connsiteY14" fmla="*/ 308758 h 510638"/>
                <a:gd name="connsiteX15" fmla="*/ 1045028 w 1187532"/>
                <a:gd name="connsiteY15" fmla="*/ 71251 h 510638"/>
                <a:gd name="connsiteX16" fmla="*/ 1080654 w 1187532"/>
                <a:gd name="connsiteY16" fmla="*/ 380010 h 510638"/>
                <a:gd name="connsiteX17" fmla="*/ 1187532 w 1187532"/>
                <a:gd name="connsiteY17" fmla="*/ 130628 h 510638"/>
                <a:gd name="connsiteX18" fmla="*/ 1187532 w 1187532"/>
                <a:gd name="connsiteY18" fmla="*/ 403761 h 510638"/>
                <a:gd name="connsiteX19" fmla="*/ 285007 w 1187532"/>
                <a:gd name="connsiteY19" fmla="*/ 510638 h 510638"/>
                <a:gd name="connsiteX20" fmla="*/ 0 w 1187532"/>
                <a:gd name="connsiteY20" fmla="*/ 451262 h 510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87532" h="510638">
                  <a:moveTo>
                    <a:pt x="0" y="451262"/>
                  </a:moveTo>
                  <a:lnTo>
                    <a:pt x="11875" y="154379"/>
                  </a:lnTo>
                  <a:lnTo>
                    <a:pt x="106877" y="391885"/>
                  </a:lnTo>
                  <a:lnTo>
                    <a:pt x="130628" y="95002"/>
                  </a:lnTo>
                  <a:lnTo>
                    <a:pt x="225631" y="273132"/>
                  </a:lnTo>
                  <a:lnTo>
                    <a:pt x="285007" y="35626"/>
                  </a:lnTo>
                  <a:lnTo>
                    <a:pt x="368135" y="320633"/>
                  </a:lnTo>
                  <a:lnTo>
                    <a:pt x="439387" y="0"/>
                  </a:lnTo>
                  <a:lnTo>
                    <a:pt x="546265" y="261257"/>
                  </a:lnTo>
                  <a:lnTo>
                    <a:pt x="581890" y="11875"/>
                  </a:lnTo>
                  <a:lnTo>
                    <a:pt x="712519" y="261257"/>
                  </a:lnTo>
                  <a:lnTo>
                    <a:pt x="748145" y="0"/>
                  </a:lnTo>
                  <a:lnTo>
                    <a:pt x="843148" y="261257"/>
                  </a:lnTo>
                  <a:lnTo>
                    <a:pt x="914400" y="47501"/>
                  </a:lnTo>
                  <a:lnTo>
                    <a:pt x="950026" y="308758"/>
                  </a:lnTo>
                  <a:lnTo>
                    <a:pt x="1045028" y="71251"/>
                  </a:lnTo>
                  <a:lnTo>
                    <a:pt x="1080654" y="380010"/>
                  </a:lnTo>
                  <a:lnTo>
                    <a:pt x="1187532" y="130628"/>
                  </a:lnTo>
                  <a:lnTo>
                    <a:pt x="1187532" y="403761"/>
                  </a:lnTo>
                  <a:lnTo>
                    <a:pt x="285007" y="510638"/>
                  </a:lnTo>
                  <a:lnTo>
                    <a:pt x="0" y="451262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75" name="모서리가 둥근 사각형 설명선 74"/>
          <p:cNvSpPr/>
          <p:nvPr/>
        </p:nvSpPr>
        <p:spPr>
          <a:xfrm>
            <a:off x="6603999" y="1995461"/>
            <a:ext cx="1774099" cy="714879"/>
          </a:xfrm>
          <a:prstGeom prst="wedgeRoundRectCallout">
            <a:avLst>
              <a:gd name="adj1" fmla="val 69851"/>
              <a:gd name="adj2" fmla="val -1745"/>
              <a:gd name="adj3" fmla="val 16667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ko-KR" altLang="en-US" sz="2400" dirty="0" smtClean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낸들 아냐</a:t>
            </a:r>
            <a:r>
              <a:rPr lang="en-US" altLang="ko-KR" sz="2400" dirty="0" smtClean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~?? </a:t>
            </a:r>
            <a:endParaRPr lang="ko-KR" altLang="en-US" sz="2400" dirty="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76" name="모서리가 둥근 사각형 설명선 75"/>
          <p:cNvSpPr/>
          <p:nvPr/>
        </p:nvSpPr>
        <p:spPr>
          <a:xfrm>
            <a:off x="5486399" y="3036677"/>
            <a:ext cx="2955827" cy="911789"/>
          </a:xfrm>
          <a:prstGeom prst="wedgeRoundRectCallout">
            <a:avLst>
              <a:gd name="adj1" fmla="val 62976"/>
              <a:gd name="adj2" fmla="val -17724"/>
              <a:gd name="adj3" fmla="val 16667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ko-KR" altLang="en-US" sz="2400" dirty="0" smtClean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커피나 마셔</a:t>
            </a:r>
            <a:r>
              <a:rPr lang="en-US" altLang="ko-KR" sz="2400" dirty="0" smtClean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.</a:t>
            </a:r>
          </a:p>
          <a:p>
            <a:pPr algn="ctr"/>
            <a:r>
              <a:rPr lang="ko-KR" altLang="en-US" sz="2400" dirty="0" smtClean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그냥 조땡 블로그나 가볼까</a:t>
            </a:r>
            <a:r>
              <a:rPr lang="en-US" altLang="ko-KR" sz="2400" dirty="0" smtClean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?</a:t>
            </a:r>
            <a:endParaRPr lang="ko-KR" altLang="en-US" sz="2400" dirty="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5890644" y="4655148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1</a:t>
            </a:r>
            <a:endParaRPr lang="ko-KR" altLang="en-US" dirty="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82" name="모서리가 둥근 사각형 설명선 81"/>
          <p:cNvSpPr/>
          <p:nvPr/>
        </p:nvSpPr>
        <p:spPr>
          <a:xfrm>
            <a:off x="6210300" y="4343296"/>
            <a:ext cx="2231926" cy="609249"/>
          </a:xfrm>
          <a:prstGeom prst="wedgeRoundRectCallout">
            <a:avLst>
              <a:gd name="adj1" fmla="val 61257"/>
              <a:gd name="adj2" fmla="val -40010"/>
              <a:gd name="adj3" fmla="val 16667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ko-KR" altLang="en-US" sz="2400" dirty="0" smtClean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근데</a:t>
            </a:r>
            <a:r>
              <a:rPr lang="en-US" altLang="ko-KR" sz="2400" dirty="0" smtClean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, </a:t>
            </a:r>
            <a:r>
              <a:rPr lang="ko-KR" altLang="en-US" sz="2400" dirty="0" smtClean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네가 사는 거지</a:t>
            </a:r>
            <a:r>
              <a:rPr lang="en-US" altLang="ko-KR" sz="2400" dirty="0" smtClean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?</a:t>
            </a:r>
            <a:endParaRPr lang="ko-KR" altLang="en-US" sz="2400" dirty="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grpSp>
        <p:nvGrpSpPr>
          <p:cNvPr id="66" name="그룹 65"/>
          <p:cNvGrpSpPr/>
          <p:nvPr/>
        </p:nvGrpSpPr>
        <p:grpSpPr>
          <a:xfrm>
            <a:off x="8492399" y="5322223"/>
            <a:ext cx="2933205" cy="1585356"/>
            <a:chOff x="1828800" y="5272644"/>
            <a:chExt cx="2933205" cy="1585356"/>
          </a:xfrm>
        </p:grpSpPr>
        <p:grpSp>
          <p:nvGrpSpPr>
            <p:cNvPr id="67" name="그룹 66"/>
            <p:cNvGrpSpPr/>
            <p:nvPr/>
          </p:nvGrpSpPr>
          <p:grpSpPr>
            <a:xfrm>
              <a:off x="1828800" y="5272644"/>
              <a:ext cx="2933205" cy="1585356"/>
              <a:chOff x="1828800" y="5272644"/>
              <a:chExt cx="2933205" cy="1585356"/>
            </a:xfrm>
          </p:grpSpPr>
          <p:sp>
            <p:nvSpPr>
              <p:cNvPr id="71" name="양쪽 모서리가 둥근 사각형 70"/>
              <p:cNvSpPr/>
              <p:nvPr/>
            </p:nvSpPr>
            <p:spPr>
              <a:xfrm>
                <a:off x="1828800" y="5272644"/>
                <a:ext cx="2933205" cy="1585356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2" name="양쪽 모서리가 둥근 사각형 71"/>
              <p:cNvSpPr/>
              <p:nvPr/>
            </p:nvSpPr>
            <p:spPr>
              <a:xfrm>
                <a:off x="1977241" y="5433105"/>
                <a:ext cx="2636322" cy="1424895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야놀자 야체 B" panose="02020603020101020101" pitchFamily="18" charset="-127"/>
                    <a:ea typeface="야놀자 야체 B" panose="02020603020101020101" pitchFamily="18" charset="-127"/>
                  </a:rPr>
                  <a:t>어디야 </a:t>
                </a:r>
                <a:r>
                  <a:rPr lang="ko-KR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야놀자 야체 B" panose="02020603020101020101" pitchFamily="18" charset="-127"/>
                    <a:ea typeface="야놀자 야체 B" panose="02020603020101020101" pitchFamily="18" charset="-127"/>
                  </a:rPr>
                  <a:t>커피</a:t>
                </a:r>
                <a:endParaRPr lang="ko-KR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endParaRPr>
              </a:p>
            </p:txBody>
          </p:sp>
        </p:grpSp>
        <p:sp>
          <p:nvSpPr>
            <p:cNvPr id="68" name="오른쪽 대괄호 67"/>
            <p:cNvSpPr/>
            <p:nvPr/>
          </p:nvSpPr>
          <p:spPr>
            <a:xfrm rot="16200000">
              <a:off x="3059435" y="4794187"/>
              <a:ext cx="468968" cy="2269529"/>
            </a:xfrm>
            <a:prstGeom prst="rightBracket">
              <a:avLst>
                <a:gd name="adj" fmla="val 100962"/>
              </a:avLst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69" name="직선 연결선 68"/>
            <p:cNvCxnSpPr>
              <a:stCxn id="68" idx="0"/>
            </p:cNvCxnSpPr>
            <p:nvPr/>
          </p:nvCxnSpPr>
          <p:spPr>
            <a:xfrm flipH="1">
              <a:off x="2159154" y="6163436"/>
              <a:ext cx="1" cy="694564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연결선 69"/>
            <p:cNvCxnSpPr/>
            <p:nvPr/>
          </p:nvCxnSpPr>
          <p:spPr>
            <a:xfrm flipH="1">
              <a:off x="4428684" y="6163436"/>
              <a:ext cx="1" cy="694564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그룹 6"/>
          <p:cNvGrpSpPr/>
          <p:nvPr/>
        </p:nvGrpSpPr>
        <p:grpSpPr>
          <a:xfrm>
            <a:off x="10809252" y="2196963"/>
            <a:ext cx="650528" cy="766356"/>
            <a:chOff x="10733052" y="2196963"/>
            <a:chExt cx="650528" cy="766356"/>
          </a:xfrm>
        </p:grpSpPr>
        <p:sp>
          <p:nvSpPr>
            <p:cNvPr id="3" name="구름 2"/>
            <p:cNvSpPr/>
            <p:nvPr/>
          </p:nvSpPr>
          <p:spPr>
            <a:xfrm>
              <a:off x="10733052" y="2196963"/>
              <a:ext cx="647565" cy="647565"/>
            </a:xfrm>
            <a:prstGeom prst="cloud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구름 48"/>
            <p:cNvSpPr/>
            <p:nvPr/>
          </p:nvSpPr>
          <p:spPr>
            <a:xfrm rot="1341362">
              <a:off x="10736015" y="2315754"/>
              <a:ext cx="647565" cy="647565"/>
            </a:xfrm>
            <a:prstGeom prst="cloud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구름 49"/>
            <p:cNvSpPr/>
            <p:nvPr/>
          </p:nvSpPr>
          <p:spPr>
            <a:xfrm>
              <a:off x="10897565" y="2427921"/>
              <a:ext cx="292406" cy="311884"/>
            </a:xfrm>
            <a:prstGeom prst="cloud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3" name="직사각형 52"/>
          <p:cNvSpPr/>
          <p:nvPr/>
        </p:nvSpPr>
        <p:spPr>
          <a:xfrm>
            <a:off x="10750053" y="2954916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dirty="0" smtClean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ㄱㅅㄲ</a:t>
            </a:r>
            <a:r>
              <a:rPr lang="en-US" altLang="ko-KR" dirty="0" smtClean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…</a:t>
            </a:r>
            <a:endParaRPr lang="ko-KR" altLang="en-US" dirty="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8" name="눈물 방울 7"/>
          <p:cNvSpPr/>
          <p:nvPr/>
        </p:nvSpPr>
        <p:spPr>
          <a:xfrm rot="18900000">
            <a:off x="10549480" y="4225220"/>
            <a:ext cx="116738" cy="116738"/>
          </a:xfrm>
          <a:prstGeom prst="teardrop">
            <a:avLst>
              <a:gd name="adj" fmla="val 131733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눈물 방울 61"/>
          <p:cNvSpPr/>
          <p:nvPr/>
        </p:nvSpPr>
        <p:spPr>
          <a:xfrm rot="18900000">
            <a:off x="10491159" y="4395838"/>
            <a:ext cx="79330" cy="79330"/>
          </a:xfrm>
          <a:prstGeom prst="teardrop">
            <a:avLst>
              <a:gd name="adj" fmla="val 131733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13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75" grpId="0" animBg="1"/>
      <p:bldP spid="76" grpId="0" animBg="1"/>
      <p:bldP spid="81" grpId="0"/>
      <p:bldP spid="82" grpId="0" animBg="1"/>
      <p:bldP spid="53" grpId="0"/>
      <p:bldP spid="53" grpId="1"/>
    </p:bldLst>
  </p:timing>
</p:sld>
</file>

<file path=ppt/theme/theme1.xml><?xml version="1.0" encoding="utf-8"?>
<a:theme xmlns:a="http://schemas.openxmlformats.org/drawingml/2006/main" name="106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58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야놀자 야체 B</vt:lpstr>
      <vt:lpstr>Arial</vt:lpstr>
      <vt:lpstr>106_Office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162</cp:revision>
  <dcterms:created xsi:type="dcterms:W3CDTF">2017-07-14T07:37:38Z</dcterms:created>
  <dcterms:modified xsi:type="dcterms:W3CDTF">2024-05-30T23:00:24Z</dcterms:modified>
</cp:coreProperties>
</file>