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4" r:id="rId2"/>
    <p:sldId id="305" r:id="rId3"/>
    <p:sldId id="303" r:id="rId4"/>
    <p:sldId id="306" r:id="rId5"/>
    <p:sldId id="307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5357"/>
    <a:srgbClr val="FF5F1B"/>
    <a:srgbClr val="C93731"/>
    <a:srgbClr val="CC0000"/>
    <a:srgbClr val="F4F4F4"/>
    <a:srgbClr val="333333"/>
    <a:srgbClr val="EEEEEE"/>
    <a:srgbClr val="44517B"/>
    <a:srgbClr val="FBFBFB"/>
    <a:srgbClr val="8FD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4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0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9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97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26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99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25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58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53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4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10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21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712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17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2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 flipH="1">
            <a:off x="1" y="1"/>
            <a:ext cx="12191999" cy="6857999"/>
          </a:xfrm>
          <a:prstGeom prst="rect">
            <a:avLst/>
          </a:prstGeom>
          <a:solidFill>
            <a:srgbClr val="00B0F0">
              <a:alpha val="91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" name="타원형 설명선 3"/>
          <p:cNvSpPr/>
          <p:nvPr/>
        </p:nvSpPr>
        <p:spPr>
          <a:xfrm>
            <a:off x="2350362" y="4865915"/>
            <a:ext cx="2250666" cy="952500"/>
          </a:xfrm>
          <a:prstGeom prst="wedgeEllipseCallout">
            <a:avLst>
              <a:gd name="adj1" fmla="val -38609"/>
              <a:gd name="adj2" fmla="val 9583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2350363" y="3554185"/>
            <a:ext cx="3555138" cy="2264229"/>
          </a:xfrm>
          <a:prstGeom prst="roundRect">
            <a:avLst>
              <a:gd name="adj" fmla="val 12821"/>
            </a:avLst>
          </a:prstGeom>
          <a:solidFill>
            <a:schemeClr val="bg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o-KR" altLang="en-US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한국대학교 경영학과 </a:t>
            </a:r>
            <a:endParaRPr lang="en-US" altLang="ko-KR" sz="2000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anose="020B0503020000020004" pitchFamily="50" charset="-127"/>
              <a:cs typeface="Aharoni" panose="02010803020104030203" pitchFamily="2" charset="-79"/>
            </a:endParaRPr>
          </a:p>
          <a:p>
            <a:pPr lvl="0" algn="ctr"/>
            <a:endParaRPr lang="en-US" altLang="ko-KR" sz="2000" dirty="0">
              <a:solidFill>
                <a:prstClr val="black">
                  <a:lumMod val="65000"/>
                  <a:lumOff val="35000"/>
                </a:prstClr>
              </a:solidFill>
              <a:latin typeface="맑은 고딕" panose="020B0503020000020004" pitchFamily="50" charset="-127"/>
              <a:cs typeface="Aharoni" panose="02010803020104030203" pitchFamily="2" charset="-79"/>
            </a:endParaRPr>
          </a:p>
          <a:p>
            <a:pPr lvl="0" algn="ctr"/>
            <a:r>
              <a:rPr lang="en-US" altLang="ko-KR" sz="20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20123456 </a:t>
            </a:r>
            <a:endParaRPr lang="en-US" altLang="ko-KR" sz="2000" dirty="0">
              <a:solidFill>
                <a:prstClr val="black">
                  <a:lumMod val="65000"/>
                  <a:lumOff val="35000"/>
                </a:prstClr>
              </a:solidFill>
              <a:latin typeface="맑은 고딕" panose="020B0503020000020004" pitchFamily="50" charset="-127"/>
              <a:cs typeface="Aharoni" panose="02010803020104030203" pitchFamily="2" charset="-79"/>
            </a:endParaRPr>
          </a:p>
        </p:txBody>
      </p:sp>
      <p:sp>
        <p:nvSpPr>
          <p:cNvPr id="37" name="모서리가 둥근 직사각형 36"/>
          <p:cNvSpPr/>
          <p:nvPr/>
        </p:nvSpPr>
        <p:spPr>
          <a:xfrm>
            <a:off x="1149584" y="6090558"/>
            <a:ext cx="1327902" cy="357479"/>
          </a:xfrm>
          <a:prstGeom prst="roundRect">
            <a:avLst>
              <a:gd name="adj" fmla="val 50000"/>
            </a:avLst>
          </a:prstGeom>
          <a:solidFill>
            <a:srgbClr val="D1F7FF"/>
          </a:solidFill>
          <a:ln w="190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홍길동 교수님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자유형 28"/>
          <p:cNvSpPr/>
          <p:nvPr/>
        </p:nvSpPr>
        <p:spPr>
          <a:xfrm rot="5400000">
            <a:off x="1299031" y="-1299029"/>
            <a:ext cx="3307439" cy="5905501"/>
          </a:xfrm>
          <a:custGeom>
            <a:avLst/>
            <a:gdLst>
              <a:gd name="connsiteX0" fmla="*/ 0 w 3307439"/>
              <a:gd name="connsiteY0" fmla="*/ 5905501 h 5905501"/>
              <a:gd name="connsiteX1" fmla="*/ 0 w 3307439"/>
              <a:gd name="connsiteY1" fmla="*/ 0 h 5905501"/>
              <a:gd name="connsiteX2" fmla="*/ 3009892 w 3307439"/>
              <a:gd name="connsiteY2" fmla="*/ 0 h 5905501"/>
              <a:gd name="connsiteX3" fmla="*/ 3307439 w 3307439"/>
              <a:gd name="connsiteY3" fmla="*/ 297547 h 5905501"/>
              <a:gd name="connsiteX4" fmla="*/ 3307439 w 3307439"/>
              <a:gd name="connsiteY4" fmla="*/ 5905501 h 5905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7439" h="5905501">
                <a:moveTo>
                  <a:pt x="0" y="5905501"/>
                </a:moveTo>
                <a:lnTo>
                  <a:pt x="0" y="0"/>
                </a:lnTo>
                <a:lnTo>
                  <a:pt x="3009892" y="0"/>
                </a:lnTo>
                <a:cubicBezTo>
                  <a:pt x="3174223" y="0"/>
                  <a:pt x="3307439" y="133216"/>
                  <a:pt x="3307439" y="297547"/>
                </a:cubicBezTo>
                <a:lnTo>
                  <a:pt x="3307439" y="590550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382815" y="1072408"/>
            <a:ext cx="5139870" cy="1162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en-US" altLang="ko-KR" sz="2400" i="1" dirty="0">
                <a:solidFill>
                  <a:schemeClr val="tx1">
                    <a:lumMod val="65000"/>
                    <a:lumOff val="35000"/>
                  </a:schemeClr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sz="3200" b="1" i="1" dirty="0">
                <a:solidFill>
                  <a:schemeClr val="tx1">
                    <a:lumMod val="65000"/>
                    <a:lumOff val="35000"/>
                  </a:schemeClr>
                </a:solidFill>
                <a:cs typeface="Aharoni" panose="02010803020104030203" pitchFamily="2" charset="-79"/>
              </a:rPr>
              <a:t>PRESENTATION</a:t>
            </a:r>
            <a:endParaRPr lang="en-US" altLang="ko-KR" sz="1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>
              <a:lnSpc>
                <a:spcPct val="250000"/>
              </a:lnSpc>
            </a:pPr>
            <a:r>
              <a:rPr lang="ko-KR" altLang="en-US" sz="11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Enjoy your stylish business and campus life with BIZCAM</a:t>
            </a:r>
            <a:endParaRPr lang="en-US" altLang="ko-K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양쪽 모서리가 둥근 사각형 17"/>
          <p:cNvSpPr/>
          <p:nvPr/>
        </p:nvSpPr>
        <p:spPr>
          <a:xfrm>
            <a:off x="6740075" y="3136900"/>
            <a:ext cx="1905902" cy="417284"/>
          </a:xfrm>
          <a:prstGeom prst="round2SameRect">
            <a:avLst>
              <a:gd name="adj1" fmla="val 35166"/>
              <a:gd name="adj2" fmla="val 0"/>
            </a:avLst>
          </a:prstGeom>
          <a:solidFill>
            <a:srgbClr val="FFC000"/>
          </a:solidFill>
          <a:ln w="19050">
            <a:solidFill>
              <a:schemeClr val="bg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lvl="0" algn="ctr"/>
            <a:r>
              <a:rPr lang="ko-KR" altLang="en-US" sz="1600" dirty="0" smtClean="0">
                <a:solidFill>
                  <a:schemeClr val="bg1"/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까칠한 </a:t>
            </a:r>
            <a:r>
              <a:rPr lang="ko-KR" altLang="en-US" sz="1600" b="1" dirty="0">
                <a:solidFill>
                  <a:schemeClr val="bg1"/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조땡</a:t>
            </a:r>
            <a:endParaRPr lang="en-US" altLang="ko-KR" sz="1600" b="1" dirty="0">
              <a:solidFill>
                <a:schemeClr val="bg1"/>
              </a:solidFill>
              <a:latin typeface="맑은 고딕" panose="020B0503020000020004" pitchFamily="50" charset="-127"/>
              <a:cs typeface="Aharoni" panose="02010803020104030203" pitchFamily="2" charset="-79"/>
            </a:endParaRPr>
          </a:p>
        </p:txBody>
      </p:sp>
      <p:sp>
        <p:nvSpPr>
          <p:cNvPr id="63" name="양쪽 모서리가 둥근 사각형 62"/>
          <p:cNvSpPr/>
          <p:nvPr/>
        </p:nvSpPr>
        <p:spPr>
          <a:xfrm>
            <a:off x="8811077" y="3136900"/>
            <a:ext cx="1905902" cy="417284"/>
          </a:xfrm>
          <a:prstGeom prst="round2SameRect">
            <a:avLst>
              <a:gd name="adj1" fmla="val 35166"/>
              <a:gd name="adj2" fmla="val 0"/>
            </a:avLst>
          </a:prstGeom>
          <a:solidFill>
            <a:schemeClr val="tx2">
              <a:lumMod val="75000"/>
            </a:schemeClr>
          </a:solidFill>
          <a:ln w="19050">
            <a:solidFill>
              <a:schemeClr val="bg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lvl="0" algn="ctr"/>
            <a:r>
              <a:rPr lang="ko-KR" altLang="en-US" sz="1600" dirty="0" err="1" smtClean="0">
                <a:solidFill>
                  <a:schemeClr val="bg1"/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츤데레</a:t>
            </a:r>
            <a:r>
              <a:rPr lang="ko-KR" altLang="en-US" sz="1600" b="1" dirty="0" smtClean="0">
                <a:solidFill>
                  <a:schemeClr val="bg1"/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 조땡</a:t>
            </a:r>
            <a:endParaRPr lang="en-US" altLang="ko-KR" sz="1600" b="1" dirty="0">
              <a:solidFill>
                <a:schemeClr val="bg1"/>
              </a:solidFill>
              <a:latin typeface="맑은 고딕" panose="020B0503020000020004" pitchFamily="50" charset="-127"/>
              <a:cs typeface="Aharoni" panose="02010803020104030203" pitchFamily="2" charset="-79"/>
            </a:endParaRPr>
          </a:p>
        </p:txBody>
      </p:sp>
      <p:sp>
        <p:nvSpPr>
          <p:cNvPr id="32" name="자유형 31"/>
          <p:cNvSpPr/>
          <p:nvPr/>
        </p:nvSpPr>
        <p:spPr>
          <a:xfrm rot="16200000">
            <a:off x="7585529" y="2251528"/>
            <a:ext cx="3303816" cy="5909128"/>
          </a:xfrm>
          <a:custGeom>
            <a:avLst/>
            <a:gdLst>
              <a:gd name="connsiteX0" fmla="*/ 3303815 w 3303815"/>
              <a:gd name="connsiteY0" fmla="*/ 301700 h 5909128"/>
              <a:gd name="connsiteX1" fmla="*/ 3303815 w 3303815"/>
              <a:gd name="connsiteY1" fmla="*/ 5909128 h 5909128"/>
              <a:gd name="connsiteX2" fmla="*/ 0 w 3303815"/>
              <a:gd name="connsiteY2" fmla="*/ 5909128 h 5909128"/>
              <a:gd name="connsiteX3" fmla="*/ 0 w 3303815"/>
              <a:gd name="connsiteY3" fmla="*/ 0 h 5909128"/>
              <a:gd name="connsiteX4" fmla="*/ 3002115 w 3303815"/>
              <a:gd name="connsiteY4" fmla="*/ 0 h 5909128"/>
              <a:gd name="connsiteX5" fmla="*/ 3303815 w 3303815"/>
              <a:gd name="connsiteY5" fmla="*/ 301700 h 590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3815" h="5909128">
                <a:moveTo>
                  <a:pt x="3303815" y="301700"/>
                </a:moveTo>
                <a:lnTo>
                  <a:pt x="3303815" y="5909128"/>
                </a:lnTo>
                <a:lnTo>
                  <a:pt x="0" y="5909128"/>
                </a:lnTo>
                <a:lnTo>
                  <a:pt x="0" y="0"/>
                </a:lnTo>
                <a:lnTo>
                  <a:pt x="3002115" y="0"/>
                </a:lnTo>
                <a:cubicBezTo>
                  <a:pt x="3168739" y="0"/>
                  <a:pt x="3303815" y="135077"/>
                  <a:pt x="3303815" y="3017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811077" y="3636336"/>
            <a:ext cx="27840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1100" i="1" dirty="0">
                <a:solidFill>
                  <a:prstClr val="black">
                    <a:lumMod val="65000"/>
                    <a:lumOff val="35000"/>
                  </a:prstClr>
                </a:solidFill>
                <a:latin typeface="+mn-ea"/>
                <a:cs typeface="Aharoni" panose="02010803020104030203" pitchFamily="2" charset="-79"/>
              </a:rPr>
              <a:t>POWER POINT </a:t>
            </a:r>
            <a:r>
              <a:rPr lang="en-US" altLang="ko-KR" sz="14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ea"/>
                <a:cs typeface="Aharoni" panose="02010803020104030203" pitchFamily="2" charset="-79"/>
              </a:rPr>
              <a:t>PRESENTATION</a:t>
            </a: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14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3C </a:t>
            </a:r>
            <a:r>
              <a:rPr lang="en-US" altLang="ko-KR" sz="1100" i="1" dirty="0">
                <a:solidFill>
                  <a:srgbClr val="595959"/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Analysis</a:t>
            </a:r>
            <a:endParaRPr lang="ko-KR" altLang="en-US" sz="1100" i="1" dirty="0">
              <a:solidFill>
                <a:srgbClr val="595959"/>
              </a:solidFill>
              <a:latin typeface="맑은 고딕" panose="020B0503020000020004" pitchFamily="50" charset="-127"/>
              <a:cs typeface="Aharoni" panose="02010803020104030203" pitchFamily="2" charset="-79"/>
            </a:endParaRP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14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SWOT </a:t>
            </a:r>
            <a:r>
              <a:rPr lang="en-US" altLang="ko-KR" sz="1100" i="1" dirty="0">
                <a:solidFill>
                  <a:srgbClr val="595959"/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Analysis</a:t>
            </a:r>
            <a:endParaRPr lang="ko-KR" altLang="en-US" sz="1100" i="1" dirty="0">
              <a:solidFill>
                <a:srgbClr val="595959"/>
              </a:solidFill>
              <a:latin typeface="맑은 고딕" panose="020B0503020000020004" pitchFamily="50" charset="-127"/>
              <a:cs typeface="Aharoni" panose="02010803020104030203" pitchFamily="2" charset="-79"/>
            </a:endParaRP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14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4P </a:t>
            </a:r>
            <a:r>
              <a:rPr lang="en-US" altLang="ko-KR" sz="1100" i="1" dirty="0">
                <a:solidFill>
                  <a:srgbClr val="595959"/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Mix</a:t>
            </a:r>
            <a:endParaRPr lang="ko-KR" altLang="en-US" sz="1100" i="1" dirty="0">
              <a:solidFill>
                <a:srgbClr val="595959"/>
              </a:solidFill>
              <a:latin typeface="맑은 고딕" panose="020B0503020000020004" pitchFamily="50" charset="-127"/>
              <a:cs typeface="Aharoni" panose="02010803020104030203" pitchFamily="2" charset="-79"/>
            </a:endParaRP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14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IMC</a:t>
            </a:r>
            <a:endParaRPr lang="ko-KR" altLang="en-US" sz="1100" i="1" dirty="0">
              <a:solidFill>
                <a:srgbClr val="595959"/>
              </a:solidFill>
              <a:latin typeface="맑은 고딕" panose="020B0503020000020004" pitchFamily="50" charset="-127"/>
              <a:cs typeface="Aharoni" panose="02010803020104030203" pitchFamily="2" charset="-79"/>
            </a:endParaRP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14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Expected effect</a:t>
            </a:r>
            <a:endParaRPr lang="ko-KR" altLang="en-US" sz="1100" i="1" dirty="0">
              <a:solidFill>
                <a:srgbClr val="595959"/>
              </a:solidFill>
              <a:latin typeface="맑은 고딕" panose="020B0503020000020004" pitchFamily="50" charset="-127"/>
              <a:cs typeface="Aharoni" panose="02010803020104030203" pitchFamily="2" charset="-79"/>
            </a:endParaRP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14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Budget &amp; </a:t>
            </a:r>
            <a:r>
              <a:rPr lang="en-US" altLang="ko-KR" sz="14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Schedule</a:t>
            </a:r>
            <a:endParaRPr lang="ko-KR" altLang="en-US" sz="1100" i="1" dirty="0">
              <a:solidFill>
                <a:srgbClr val="595959"/>
              </a:solidFill>
              <a:latin typeface="맑은 고딕" panose="020B0503020000020004" pitchFamily="50" charset="-127"/>
              <a:cs typeface="Aharoni" panose="02010803020104030203" pitchFamily="2" charset="-79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718299" y="3763336"/>
            <a:ext cx="1543051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+mn-ea"/>
                <a:cs typeface="Aharoni" panose="02010803020104030203" pitchFamily="2" charset="-79"/>
              </a:rPr>
              <a:t>CONTENTS</a:t>
            </a:r>
          </a:p>
          <a:p>
            <a:pPr algn="r"/>
            <a:r>
              <a:rPr lang="en-US" altLang="ko-KR" sz="900" i="1" dirty="0">
                <a:solidFill>
                  <a:prstClr val="white">
                    <a:lumMod val="75000"/>
                  </a:prstClr>
                </a:solidFill>
                <a:latin typeface="+mn-ea"/>
                <a:cs typeface="Aharoni" panose="02010803020104030203" pitchFamily="2" charset="-79"/>
              </a:rPr>
              <a:t>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5443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 flipH="1">
            <a:off x="1" y="1"/>
            <a:ext cx="12191999" cy="6857999"/>
          </a:xfrm>
          <a:prstGeom prst="rect">
            <a:avLst/>
          </a:prstGeom>
          <a:solidFill>
            <a:srgbClr val="00B0F0">
              <a:alpha val="91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6282873" y="1184319"/>
            <a:ext cx="5139870" cy="1162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en-US" altLang="ko-KR" sz="2400" i="1" dirty="0">
                <a:solidFill>
                  <a:schemeClr val="bg1"/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sz="3200" b="1" i="1" dirty="0">
                <a:solidFill>
                  <a:schemeClr val="bg1"/>
                </a:solidFill>
                <a:cs typeface="Aharoni" panose="02010803020104030203" pitchFamily="2" charset="-79"/>
              </a:rPr>
              <a:t>PRESENTATION</a:t>
            </a:r>
            <a:endParaRPr lang="en-US" altLang="ko-KR" sz="1000" b="1" i="1" dirty="0">
              <a:solidFill>
                <a:schemeClr val="bg1"/>
              </a:solidFill>
            </a:endParaRPr>
          </a:p>
          <a:p>
            <a:pPr algn="r">
              <a:lnSpc>
                <a:spcPct val="250000"/>
              </a:lnSpc>
            </a:pPr>
            <a:r>
              <a:rPr lang="ko-KR" altLang="en-US" sz="1100" i="1" dirty="0">
                <a:solidFill>
                  <a:schemeClr val="bg1"/>
                </a:solidFill>
              </a:rPr>
              <a:t>Enjoy your stylish business and campus life with BIZCAM</a:t>
            </a:r>
            <a:endParaRPr lang="en-US" altLang="ko-KR" sz="1100" i="1" dirty="0">
              <a:solidFill>
                <a:schemeClr val="bg1"/>
              </a:solidFill>
            </a:endParaRPr>
          </a:p>
        </p:txBody>
      </p:sp>
      <p:sp>
        <p:nvSpPr>
          <p:cNvPr id="18" name="양쪽 모서리가 둥근 사각형 17"/>
          <p:cNvSpPr/>
          <p:nvPr/>
        </p:nvSpPr>
        <p:spPr>
          <a:xfrm>
            <a:off x="6740075" y="3136900"/>
            <a:ext cx="1905902" cy="417284"/>
          </a:xfrm>
          <a:prstGeom prst="round2SameRect">
            <a:avLst>
              <a:gd name="adj1" fmla="val 35166"/>
              <a:gd name="adj2" fmla="val 0"/>
            </a:avLst>
          </a:prstGeom>
          <a:solidFill>
            <a:srgbClr val="FFC000"/>
          </a:solidFill>
          <a:ln w="19050">
            <a:solidFill>
              <a:schemeClr val="bg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ko-KR" altLang="en-US" sz="1600" dirty="0" smtClean="0">
                <a:solidFill>
                  <a:prstClr val="white"/>
                </a:solidFill>
                <a:cs typeface="Aharoni" panose="02010803020104030203" pitchFamily="2" charset="-79"/>
              </a:rPr>
              <a:t>까칠한 </a:t>
            </a:r>
            <a:r>
              <a:rPr lang="ko-KR" altLang="en-US" sz="1600" b="1" dirty="0">
                <a:solidFill>
                  <a:prstClr val="white"/>
                </a:solidFill>
                <a:cs typeface="Aharoni" panose="02010803020104030203" pitchFamily="2" charset="-79"/>
              </a:rPr>
              <a:t>조땡</a:t>
            </a:r>
            <a:endParaRPr lang="en-US" altLang="ko-KR" sz="1600" b="1" dirty="0">
              <a:solidFill>
                <a:prstClr val="white"/>
              </a:solidFill>
              <a:cs typeface="Aharoni" panose="02010803020104030203" pitchFamily="2" charset="-79"/>
            </a:endParaRPr>
          </a:p>
        </p:txBody>
      </p:sp>
      <p:sp>
        <p:nvSpPr>
          <p:cNvPr id="63" name="양쪽 모서리가 둥근 사각형 62"/>
          <p:cNvSpPr/>
          <p:nvPr/>
        </p:nvSpPr>
        <p:spPr>
          <a:xfrm>
            <a:off x="8811077" y="3136900"/>
            <a:ext cx="1905902" cy="417284"/>
          </a:xfrm>
          <a:prstGeom prst="round2SameRect">
            <a:avLst>
              <a:gd name="adj1" fmla="val 35166"/>
              <a:gd name="adj2" fmla="val 0"/>
            </a:avLst>
          </a:prstGeom>
          <a:solidFill>
            <a:schemeClr val="tx2">
              <a:lumMod val="75000"/>
            </a:schemeClr>
          </a:solidFill>
          <a:ln w="19050">
            <a:solidFill>
              <a:schemeClr val="bg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ko-KR" altLang="en-US" sz="1600" dirty="0" err="1" smtClean="0">
                <a:solidFill>
                  <a:prstClr val="white"/>
                </a:solidFill>
                <a:cs typeface="Aharoni" panose="02010803020104030203" pitchFamily="2" charset="-79"/>
              </a:rPr>
              <a:t>츤데레</a:t>
            </a:r>
            <a:r>
              <a:rPr lang="ko-KR" altLang="en-US" sz="1600" b="1" dirty="0" smtClean="0">
                <a:solidFill>
                  <a:prstClr val="white"/>
                </a:solidFill>
                <a:cs typeface="Aharoni" panose="02010803020104030203" pitchFamily="2" charset="-79"/>
              </a:rPr>
              <a:t> 조땡</a:t>
            </a:r>
            <a:endParaRPr lang="en-US" altLang="ko-KR" sz="1600" b="1" dirty="0">
              <a:solidFill>
                <a:prstClr val="white"/>
              </a:solidFill>
              <a:cs typeface="Aharoni" panose="02010803020104030203" pitchFamily="2" charset="-79"/>
            </a:endParaRPr>
          </a:p>
        </p:txBody>
      </p:sp>
      <p:sp>
        <p:nvSpPr>
          <p:cNvPr id="32" name="자유형 31"/>
          <p:cNvSpPr/>
          <p:nvPr/>
        </p:nvSpPr>
        <p:spPr>
          <a:xfrm rot="16200000">
            <a:off x="7585529" y="2251528"/>
            <a:ext cx="3303816" cy="5909128"/>
          </a:xfrm>
          <a:custGeom>
            <a:avLst/>
            <a:gdLst>
              <a:gd name="connsiteX0" fmla="*/ 3303815 w 3303815"/>
              <a:gd name="connsiteY0" fmla="*/ 301700 h 5909128"/>
              <a:gd name="connsiteX1" fmla="*/ 3303815 w 3303815"/>
              <a:gd name="connsiteY1" fmla="*/ 5909128 h 5909128"/>
              <a:gd name="connsiteX2" fmla="*/ 0 w 3303815"/>
              <a:gd name="connsiteY2" fmla="*/ 5909128 h 5909128"/>
              <a:gd name="connsiteX3" fmla="*/ 0 w 3303815"/>
              <a:gd name="connsiteY3" fmla="*/ 0 h 5909128"/>
              <a:gd name="connsiteX4" fmla="*/ 3002115 w 3303815"/>
              <a:gd name="connsiteY4" fmla="*/ 0 h 5909128"/>
              <a:gd name="connsiteX5" fmla="*/ 3303815 w 3303815"/>
              <a:gd name="connsiteY5" fmla="*/ 301700 h 590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3815" h="5909128">
                <a:moveTo>
                  <a:pt x="3303815" y="301700"/>
                </a:moveTo>
                <a:lnTo>
                  <a:pt x="3303815" y="5909128"/>
                </a:lnTo>
                <a:lnTo>
                  <a:pt x="0" y="5909128"/>
                </a:lnTo>
                <a:lnTo>
                  <a:pt x="0" y="0"/>
                </a:lnTo>
                <a:lnTo>
                  <a:pt x="3002115" y="0"/>
                </a:lnTo>
                <a:cubicBezTo>
                  <a:pt x="3168739" y="0"/>
                  <a:pt x="3303815" y="135077"/>
                  <a:pt x="3303815" y="3017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811077" y="3636336"/>
            <a:ext cx="27840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1100" i="1" dirty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sz="14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PRESENTATION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1400" b="1" i="1" dirty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3C </a:t>
            </a:r>
            <a:r>
              <a:rPr lang="en-US" altLang="ko-KR" sz="1100" i="1" dirty="0">
                <a:solidFill>
                  <a:srgbClr val="595959"/>
                </a:solidFill>
                <a:cs typeface="Aharoni" panose="02010803020104030203" pitchFamily="2" charset="-79"/>
              </a:rPr>
              <a:t>Analysis</a:t>
            </a:r>
            <a:endParaRPr lang="ko-KR" altLang="en-US" sz="1100" i="1" dirty="0">
              <a:solidFill>
                <a:srgbClr val="595959"/>
              </a:solidFill>
              <a:cs typeface="Aharoni" panose="02010803020104030203" pitchFamily="2" charset="-79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1400" b="1" i="1" dirty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SWOT </a:t>
            </a:r>
            <a:r>
              <a:rPr lang="en-US" altLang="ko-KR" sz="1100" i="1" dirty="0">
                <a:solidFill>
                  <a:srgbClr val="595959"/>
                </a:solidFill>
                <a:cs typeface="Aharoni" panose="02010803020104030203" pitchFamily="2" charset="-79"/>
              </a:rPr>
              <a:t>Analysis</a:t>
            </a:r>
            <a:endParaRPr lang="ko-KR" altLang="en-US" sz="1100" i="1" dirty="0">
              <a:solidFill>
                <a:srgbClr val="595959"/>
              </a:solidFill>
              <a:cs typeface="Aharoni" panose="02010803020104030203" pitchFamily="2" charset="-79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1400" b="1" i="1" dirty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4P </a:t>
            </a:r>
            <a:r>
              <a:rPr lang="en-US" altLang="ko-KR" sz="1100" i="1" dirty="0">
                <a:solidFill>
                  <a:srgbClr val="595959"/>
                </a:solidFill>
                <a:cs typeface="Aharoni" panose="02010803020104030203" pitchFamily="2" charset="-79"/>
              </a:rPr>
              <a:t>Mix</a:t>
            </a:r>
            <a:endParaRPr lang="ko-KR" altLang="en-US" sz="1100" i="1" dirty="0">
              <a:solidFill>
                <a:srgbClr val="595959"/>
              </a:solidFill>
              <a:cs typeface="Aharoni" panose="02010803020104030203" pitchFamily="2" charset="-79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1400" b="1" i="1" dirty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IMC</a:t>
            </a:r>
            <a:endParaRPr lang="ko-KR" altLang="en-US" sz="1100" i="1" dirty="0">
              <a:solidFill>
                <a:srgbClr val="595959"/>
              </a:solidFill>
              <a:cs typeface="Aharoni" panose="02010803020104030203" pitchFamily="2" charset="-79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1400" b="1" i="1" dirty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Expected effect</a:t>
            </a:r>
            <a:endParaRPr lang="ko-KR" altLang="en-US" sz="1100" i="1" dirty="0">
              <a:solidFill>
                <a:srgbClr val="595959"/>
              </a:solidFill>
              <a:cs typeface="Aharoni" panose="02010803020104030203" pitchFamily="2" charset="-79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1400" b="1" i="1" dirty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Budget &amp; </a:t>
            </a:r>
            <a:r>
              <a:rPr lang="en-US" altLang="ko-KR" sz="14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Schedule</a:t>
            </a:r>
            <a:endParaRPr lang="ko-KR" altLang="en-US" sz="1100" i="1" dirty="0">
              <a:solidFill>
                <a:srgbClr val="595959"/>
              </a:solidFill>
              <a:cs typeface="Aharoni" panose="02010803020104030203" pitchFamily="2" charset="-79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718299" y="3763336"/>
            <a:ext cx="1543051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b="1" i="1" dirty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CONTENTS</a:t>
            </a:r>
          </a:p>
          <a:p>
            <a:pPr algn="r"/>
            <a:r>
              <a:rPr lang="en-US" altLang="ko-KR" sz="900" i="1" dirty="0">
                <a:solidFill>
                  <a:prstClr val="white">
                    <a:lumMod val="75000"/>
                  </a:prstClr>
                </a:solidFill>
                <a:cs typeface="Aharoni" panose="02010803020104030203" pitchFamily="2" charset="-79"/>
              </a:rPr>
              <a:t>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277434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 flipH="1">
            <a:off x="-2" y="0"/>
            <a:ext cx="12191999" cy="6857999"/>
          </a:xfrm>
          <a:prstGeom prst="rect">
            <a:avLst/>
          </a:prstGeom>
          <a:solidFill>
            <a:srgbClr val="00B0F0">
              <a:alpha val="91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" name="양쪽 모서리가 둥근 사각형 18"/>
          <p:cNvSpPr/>
          <p:nvPr/>
        </p:nvSpPr>
        <p:spPr>
          <a:xfrm rot="5400000">
            <a:off x="-2001224" y="2950025"/>
            <a:ext cx="5744158" cy="1741718"/>
          </a:xfrm>
          <a:prstGeom prst="round2SameRect">
            <a:avLst>
              <a:gd name="adj1" fmla="val 14276"/>
              <a:gd name="adj2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0" name="양쪽 모서리가 둥근 사각형 19"/>
          <p:cNvSpPr/>
          <p:nvPr/>
        </p:nvSpPr>
        <p:spPr>
          <a:xfrm rot="16200000">
            <a:off x="4203635" y="-1326307"/>
            <a:ext cx="5744158" cy="10232568"/>
          </a:xfrm>
          <a:prstGeom prst="round2SameRect">
            <a:avLst>
              <a:gd name="adj1" fmla="val 4927"/>
              <a:gd name="adj2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2373243" y="1271752"/>
            <a:ext cx="1327902" cy="357479"/>
          </a:xfrm>
          <a:prstGeom prst="roundRect">
            <a:avLst>
              <a:gd name="adj" fmla="val 50000"/>
            </a:avLst>
          </a:prstGeom>
          <a:solidFill>
            <a:srgbClr val="8FECF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2243025" y="130257"/>
            <a:ext cx="5938353" cy="5515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2400" i="1" dirty="0">
                <a:solidFill>
                  <a:schemeClr val="bg1"/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sz="3200" b="1" i="1" dirty="0" smtClean="0">
                <a:solidFill>
                  <a:schemeClr val="bg1"/>
                </a:solidFill>
                <a:cs typeface="Aharoni" panose="02010803020104030203" pitchFamily="2" charset="-79"/>
              </a:rPr>
              <a:t>PRESENTATION</a:t>
            </a:r>
            <a:endParaRPr lang="en-US" altLang="ko-KR" sz="1000" b="1" i="1" dirty="0">
              <a:solidFill>
                <a:schemeClr val="bg1"/>
              </a:solidFill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2383633" y="1925030"/>
            <a:ext cx="9358423" cy="1718057"/>
          </a:xfrm>
          <a:prstGeom prst="roundRect">
            <a:avLst>
              <a:gd name="adj" fmla="val 11139"/>
            </a:avLst>
          </a:prstGeom>
          <a:solidFill>
            <a:srgbClr val="D1F7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7347533" y="3840509"/>
            <a:ext cx="4381669" cy="2478983"/>
          </a:xfrm>
          <a:prstGeom prst="roundRect">
            <a:avLst>
              <a:gd name="adj" fmla="val 8212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</a:rPr>
              <a:t>CONTENTS </a:t>
            </a:r>
            <a:r>
              <a:rPr lang="en-US" altLang="ko-KR" sz="2000" b="1" dirty="0" smtClean="0">
                <a:solidFill>
                  <a:schemeClr val="bg1"/>
                </a:solidFill>
              </a:rPr>
              <a:t>A</a:t>
            </a:r>
            <a:endParaRPr lang="en-US" altLang="ko-KR" sz="2000" b="1" dirty="0">
              <a:solidFill>
                <a:schemeClr val="bg1"/>
              </a:solidFill>
            </a:endParaRPr>
          </a:p>
        </p:txBody>
      </p:sp>
      <p:sp>
        <p:nvSpPr>
          <p:cNvPr id="28" name="모서리가 둥근 직사각형 27"/>
          <p:cNvSpPr/>
          <p:nvPr/>
        </p:nvSpPr>
        <p:spPr>
          <a:xfrm>
            <a:off x="2373243" y="3866315"/>
            <a:ext cx="4746170" cy="2478983"/>
          </a:xfrm>
          <a:prstGeom prst="roundRect">
            <a:avLst>
              <a:gd name="adj" fmla="val 8212"/>
            </a:avLst>
          </a:prstGeom>
          <a:solidFill>
            <a:srgbClr val="FFF2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양쪽 모서리가 둥근 사각형 29"/>
          <p:cNvSpPr/>
          <p:nvPr/>
        </p:nvSpPr>
        <p:spPr>
          <a:xfrm rot="5400000">
            <a:off x="545495" y="1395261"/>
            <a:ext cx="408282" cy="149554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FECF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rtlCol="0" anchor="ctr"/>
          <a:lstStyle/>
          <a:p>
            <a:pPr lvl="0" algn="ctr"/>
            <a:r>
              <a:rPr lang="en-US" altLang="ko-KR" sz="11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</a:t>
            </a:r>
            <a:r>
              <a:rPr lang="en-US" altLang="ko-KR" sz="11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</a:t>
            </a: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8" name="양쪽 모서리가 둥근 사각형 37"/>
          <p:cNvSpPr/>
          <p:nvPr/>
        </p:nvSpPr>
        <p:spPr>
          <a:xfrm rot="5400000">
            <a:off x="545495" y="777521"/>
            <a:ext cx="408282" cy="149554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rtlCol="0" anchor="ctr"/>
          <a:lstStyle/>
          <a:p>
            <a:pPr lvl="0" algn="ctr"/>
            <a:r>
              <a:rPr lang="en-US" altLang="ko-KR" sz="11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9" name="양쪽 모서리가 둥근 사각형 38"/>
          <p:cNvSpPr/>
          <p:nvPr/>
        </p:nvSpPr>
        <p:spPr>
          <a:xfrm rot="5400000">
            <a:off x="545495" y="2013000"/>
            <a:ext cx="408282" cy="149554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rtlCol="0" anchor="ctr"/>
          <a:lstStyle/>
          <a:p>
            <a:pPr lvl="0" algn="ctr"/>
            <a:r>
              <a:rPr lang="en-US" altLang="ko-KR" sz="11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0" name="양쪽 모서리가 둥근 사각형 39"/>
          <p:cNvSpPr/>
          <p:nvPr/>
        </p:nvSpPr>
        <p:spPr>
          <a:xfrm rot="5400000">
            <a:off x="545495" y="2630739"/>
            <a:ext cx="408282" cy="149554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rtlCol="0" anchor="ctr"/>
          <a:lstStyle/>
          <a:p>
            <a:pPr lvl="0" algn="ctr"/>
            <a:r>
              <a:rPr lang="en-US" altLang="ko-KR" sz="11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1" name="양쪽 모서리가 둥근 사각형 40"/>
          <p:cNvSpPr/>
          <p:nvPr/>
        </p:nvSpPr>
        <p:spPr>
          <a:xfrm rot="5400000">
            <a:off x="545495" y="3248479"/>
            <a:ext cx="408282" cy="149554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rtlCol="0" anchor="ctr"/>
          <a:lstStyle/>
          <a:p>
            <a:pPr lvl="0" algn="ctr"/>
            <a:r>
              <a:rPr lang="en-US" altLang="ko-KR" sz="11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8" name="자유형 47"/>
          <p:cNvSpPr/>
          <p:nvPr/>
        </p:nvSpPr>
        <p:spPr>
          <a:xfrm rot="10800000" flipV="1">
            <a:off x="-4" y="0"/>
            <a:ext cx="1741718" cy="681799"/>
          </a:xfrm>
          <a:custGeom>
            <a:avLst/>
            <a:gdLst>
              <a:gd name="connsiteX0" fmla="*/ 1741718 w 1741718"/>
              <a:gd name="connsiteY0" fmla="*/ 0 h 681799"/>
              <a:gd name="connsiteX1" fmla="*/ 0 w 1741718"/>
              <a:gd name="connsiteY1" fmla="*/ 0 h 681799"/>
              <a:gd name="connsiteX2" fmla="*/ 0 w 1741718"/>
              <a:gd name="connsiteY2" fmla="*/ 464143 h 681799"/>
              <a:gd name="connsiteX3" fmla="*/ 217656 w 1741718"/>
              <a:gd name="connsiteY3" fmla="*/ 681799 h 681799"/>
              <a:gd name="connsiteX4" fmla="*/ 1712744 w 1741718"/>
              <a:gd name="connsiteY4" fmla="*/ 681799 h 681799"/>
              <a:gd name="connsiteX5" fmla="*/ 1741718 w 1741718"/>
              <a:gd name="connsiteY5" fmla="*/ 675949 h 681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1718" h="681799">
                <a:moveTo>
                  <a:pt x="1741718" y="0"/>
                </a:moveTo>
                <a:lnTo>
                  <a:pt x="0" y="0"/>
                </a:lnTo>
                <a:lnTo>
                  <a:pt x="0" y="464143"/>
                </a:lnTo>
                <a:cubicBezTo>
                  <a:pt x="0" y="584351"/>
                  <a:pt x="97448" y="681799"/>
                  <a:pt x="217656" y="681799"/>
                </a:cubicBezTo>
                <a:lnTo>
                  <a:pt x="1712744" y="681799"/>
                </a:lnTo>
                <a:lnTo>
                  <a:pt x="1741718" y="6759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/>
          <a:lstStyle/>
          <a:p>
            <a:pPr algn="ctr"/>
            <a:r>
              <a:rPr lang="en-US" altLang="ko-KR" dirty="0">
                <a:solidFill>
                  <a:srgbClr val="00B0F0"/>
                </a:solidFill>
              </a:rPr>
              <a:t>2</a:t>
            </a:r>
            <a:r>
              <a:rPr lang="en-US" altLang="ko-KR" dirty="0" smtClean="0">
                <a:solidFill>
                  <a:srgbClr val="00B0F0"/>
                </a:solidFill>
              </a:rPr>
              <a:t> </a:t>
            </a:r>
            <a:r>
              <a:rPr lang="en-US" altLang="ko-KR" sz="1200" dirty="0" smtClean="0">
                <a:solidFill>
                  <a:srgbClr val="00B0F0"/>
                </a:solidFill>
              </a:rPr>
              <a:t>/ 12 page</a:t>
            </a:r>
            <a:endParaRPr lang="ko-KR" altLang="en-US" sz="1200" dirty="0">
              <a:solidFill>
                <a:srgbClr val="00B0F0"/>
              </a:solidFill>
            </a:endParaRPr>
          </a:p>
        </p:txBody>
      </p:sp>
      <p:sp>
        <p:nvSpPr>
          <p:cNvPr id="49" name="모서리가 둥근 직사각형 48"/>
          <p:cNvSpPr/>
          <p:nvPr/>
        </p:nvSpPr>
        <p:spPr>
          <a:xfrm>
            <a:off x="7688618" y="243553"/>
            <a:ext cx="1327902" cy="35747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90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까칠한 조땡</a:t>
            </a:r>
            <a:endParaRPr lang="en-US" altLang="ko-KR" b="1" dirty="0">
              <a:solidFill>
                <a:schemeClr val="bg1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8653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 flipH="1">
            <a:off x="-2" y="0"/>
            <a:ext cx="12191999" cy="6857999"/>
          </a:xfrm>
          <a:prstGeom prst="rect">
            <a:avLst/>
          </a:prstGeom>
          <a:solidFill>
            <a:srgbClr val="00B0F0">
              <a:alpha val="91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0" name="양쪽 모서리가 둥근 사각형 19"/>
          <p:cNvSpPr/>
          <p:nvPr/>
        </p:nvSpPr>
        <p:spPr>
          <a:xfrm rot="16200000">
            <a:off x="4203635" y="-1326307"/>
            <a:ext cx="5744158" cy="10232568"/>
          </a:xfrm>
          <a:prstGeom prst="round2SameRect">
            <a:avLst>
              <a:gd name="adj1" fmla="val 4927"/>
              <a:gd name="adj2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2373243" y="1271752"/>
            <a:ext cx="1327902" cy="357479"/>
          </a:xfrm>
          <a:prstGeom prst="roundRect">
            <a:avLst>
              <a:gd name="adj" fmla="val 50000"/>
            </a:avLst>
          </a:prstGeom>
          <a:solidFill>
            <a:srgbClr val="8FECF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2243025" y="130257"/>
            <a:ext cx="5938353" cy="5515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2400" i="1" dirty="0">
                <a:solidFill>
                  <a:schemeClr val="bg1"/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sz="3200" b="1" i="1" dirty="0" smtClean="0">
                <a:solidFill>
                  <a:schemeClr val="bg1"/>
                </a:solidFill>
                <a:cs typeface="Aharoni" panose="02010803020104030203" pitchFamily="2" charset="-79"/>
              </a:rPr>
              <a:t>PRESENTATION</a:t>
            </a:r>
            <a:endParaRPr lang="en-US" altLang="ko-KR" sz="1000" b="1" i="1" dirty="0">
              <a:solidFill>
                <a:schemeClr val="bg1"/>
              </a:solidFill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2383633" y="1925030"/>
            <a:ext cx="9358423" cy="1718057"/>
          </a:xfrm>
          <a:prstGeom prst="roundRect">
            <a:avLst>
              <a:gd name="adj" fmla="val 11139"/>
            </a:avLst>
          </a:prstGeom>
          <a:solidFill>
            <a:srgbClr val="D1F7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7347533" y="3840509"/>
            <a:ext cx="4381669" cy="2478983"/>
          </a:xfrm>
          <a:prstGeom prst="roundRect">
            <a:avLst>
              <a:gd name="adj" fmla="val 8212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</a:rPr>
              <a:t>CONTENTS </a:t>
            </a:r>
            <a:r>
              <a:rPr lang="en-US" altLang="ko-KR" sz="2000" b="1" dirty="0" smtClean="0">
                <a:solidFill>
                  <a:schemeClr val="bg1"/>
                </a:solidFill>
              </a:rPr>
              <a:t>A</a:t>
            </a:r>
            <a:endParaRPr lang="en-US" altLang="ko-KR" sz="2000" b="1" dirty="0">
              <a:solidFill>
                <a:schemeClr val="bg1"/>
              </a:solidFill>
            </a:endParaRPr>
          </a:p>
        </p:txBody>
      </p:sp>
      <p:sp>
        <p:nvSpPr>
          <p:cNvPr id="28" name="모서리가 둥근 직사각형 27"/>
          <p:cNvSpPr/>
          <p:nvPr/>
        </p:nvSpPr>
        <p:spPr>
          <a:xfrm>
            <a:off x="2373243" y="3866315"/>
            <a:ext cx="4746170" cy="2478983"/>
          </a:xfrm>
          <a:prstGeom prst="roundRect">
            <a:avLst>
              <a:gd name="adj" fmla="val 8212"/>
            </a:avLst>
          </a:prstGeom>
          <a:solidFill>
            <a:srgbClr val="FFF2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모서리가 둥근 직사각형 48"/>
          <p:cNvSpPr/>
          <p:nvPr/>
        </p:nvSpPr>
        <p:spPr>
          <a:xfrm>
            <a:off x="7688618" y="243553"/>
            <a:ext cx="1327902" cy="35747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90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까칠한 조땡</a:t>
            </a:r>
            <a:endParaRPr lang="en-US" altLang="ko-KR" b="1" dirty="0">
              <a:solidFill>
                <a:schemeClr val="bg1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2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 flipH="1">
            <a:off x="1" y="1"/>
            <a:ext cx="12191999" cy="6857999"/>
          </a:xfrm>
          <a:prstGeom prst="rect">
            <a:avLst/>
          </a:prstGeom>
          <a:solidFill>
            <a:srgbClr val="00B0F0">
              <a:alpha val="91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양쪽 모서리가 둥근 사각형 8"/>
          <p:cNvSpPr/>
          <p:nvPr/>
        </p:nvSpPr>
        <p:spPr>
          <a:xfrm rot="16200000">
            <a:off x="3438233" y="-2091710"/>
            <a:ext cx="5744158" cy="11763373"/>
          </a:xfrm>
          <a:prstGeom prst="round2SameRect">
            <a:avLst>
              <a:gd name="adj1" fmla="val 3103"/>
              <a:gd name="adj2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731968" y="138559"/>
            <a:ext cx="5938353" cy="5515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2400" i="1" dirty="0">
                <a:solidFill>
                  <a:schemeClr val="bg1"/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sz="3200" b="1" i="1" dirty="0" smtClean="0">
                <a:solidFill>
                  <a:schemeClr val="bg1"/>
                </a:solidFill>
                <a:cs typeface="Aharoni" panose="02010803020104030203" pitchFamily="2" charset="-79"/>
              </a:rPr>
              <a:t>PRESENTATION</a:t>
            </a:r>
            <a:endParaRPr lang="en-US" altLang="ko-KR" sz="1000" b="1" i="1" dirty="0">
              <a:solidFill>
                <a:schemeClr val="bg1"/>
              </a:solidFill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2383633" y="1238460"/>
            <a:ext cx="9358423" cy="2404627"/>
          </a:xfrm>
          <a:prstGeom prst="roundRect">
            <a:avLst>
              <a:gd name="adj" fmla="val 11139"/>
            </a:avLst>
          </a:prstGeom>
          <a:solidFill>
            <a:srgbClr val="D1F7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7347533" y="3840509"/>
            <a:ext cx="4381669" cy="2478983"/>
          </a:xfrm>
          <a:prstGeom prst="roundRect">
            <a:avLst>
              <a:gd name="adj" fmla="val 8212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</a:rPr>
              <a:t>CONTENTS </a:t>
            </a:r>
            <a:r>
              <a:rPr lang="en-US" altLang="ko-KR" sz="2000" b="1" dirty="0" smtClean="0">
                <a:solidFill>
                  <a:schemeClr val="bg1"/>
                </a:solidFill>
              </a:rPr>
              <a:t>A</a:t>
            </a:r>
            <a:endParaRPr lang="en-US" altLang="ko-KR" sz="2000" b="1" dirty="0">
              <a:solidFill>
                <a:schemeClr val="bg1"/>
              </a:solidFill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2373243" y="3866315"/>
            <a:ext cx="4746170" cy="2478983"/>
          </a:xfrm>
          <a:prstGeom prst="roundRect">
            <a:avLst>
              <a:gd name="adj" fmla="val 8212"/>
            </a:avLst>
          </a:prstGeom>
          <a:solidFill>
            <a:srgbClr val="FFF2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731968" y="1238460"/>
            <a:ext cx="1327902" cy="35747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90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까칠한 조땡</a:t>
            </a:r>
            <a:endParaRPr lang="en-US" altLang="ko-KR" b="1" dirty="0">
              <a:solidFill>
                <a:schemeClr val="bg1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6428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6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124</Words>
  <Application>Microsoft Office PowerPoint</Application>
  <PresentationFormat>와이드스크린</PresentationFormat>
  <Paragraphs>53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Aharoni</vt:lpstr>
      <vt:lpstr>맑은 고딕</vt:lpstr>
      <vt:lpstr>야놀자 야체 B</vt:lpstr>
      <vt:lpstr>Arial</vt:lpstr>
      <vt:lpstr>106_Office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179</cp:revision>
  <dcterms:created xsi:type="dcterms:W3CDTF">2017-07-14T07:37:38Z</dcterms:created>
  <dcterms:modified xsi:type="dcterms:W3CDTF">2024-05-30T23:04:40Z</dcterms:modified>
</cp:coreProperties>
</file>