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5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4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6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3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94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9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4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5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6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33420-FA4B-4FAB-A24B-2B32C217BD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25DE5-614D-4C29-A0CE-944AB91A3F1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1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 8"/>
          <p:cNvSpPr/>
          <p:nvPr/>
        </p:nvSpPr>
        <p:spPr>
          <a:xfrm>
            <a:off x="3441700" y="144732"/>
            <a:ext cx="5892800" cy="4746171"/>
          </a:xfrm>
          <a:custGeom>
            <a:avLst/>
            <a:gdLst>
              <a:gd name="connsiteX0" fmla="*/ 2946400 w 5892800"/>
              <a:gd name="connsiteY0" fmla="*/ 0 h 4746171"/>
              <a:gd name="connsiteX1" fmla="*/ 5892800 w 5892800"/>
              <a:gd name="connsiteY1" fmla="*/ 3048000 h 4746171"/>
              <a:gd name="connsiteX2" fmla="*/ 5537186 w 5892800"/>
              <a:gd name="connsiteY2" fmla="*/ 4500858 h 4746171"/>
              <a:gd name="connsiteX3" fmla="*/ 5393122 w 5892800"/>
              <a:gd name="connsiteY3" fmla="*/ 4746171 h 4746171"/>
              <a:gd name="connsiteX4" fmla="*/ 499679 w 5892800"/>
              <a:gd name="connsiteY4" fmla="*/ 4746171 h 4746171"/>
              <a:gd name="connsiteX5" fmla="*/ 355615 w 5892800"/>
              <a:gd name="connsiteY5" fmla="*/ 4500858 h 4746171"/>
              <a:gd name="connsiteX6" fmla="*/ 0 w 5892800"/>
              <a:gd name="connsiteY6" fmla="*/ 3048000 h 4746171"/>
              <a:gd name="connsiteX7" fmla="*/ 2946400 w 5892800"/>
              <a:gd name="connsiteY7" fmla="*/ 0 h 47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2800" h="4746171">
                <a:moveTo>
                  <a:pt x="2946400" y="0"/>
                </a:moveTo>
                <a:cubicBezTo>
                  <a:pt x="4573652" y="0"/>
                  <a:pt x="5892800" y="1364636"/>
                  <a:pt x="5892800" y="3048000"/>
                </a:cubicBezTo>
                <a:cubicBezTo>
                  <a:pt x="5892800" y="3574051"/>
                  <a:pt x="5763977" y="4068977"/>
                  <a:pt x="5537186" y="4500858"/>
                </a:cubicBezTo>
                <a:lnTo>
                  <a:pt x="5393122" y="4746171"/>
                </a:lnTo>
                <a:lnTo>
                  <a:pt x="499679" y="4746171"/>
                </a:lnTo>
                <a:lnTo>
                  <a:pt x="355615" y="4500858"/>
                </a:lnTo>
                <a:cubicBezTo>
                  <a:pt x="128823" y="4068977"/>
                  <a:pt x="0" y="3574051"/>
                  <a:pt x="0" y="3048000"/>
                </a:cubicBezTo>
                <a:cubicBezTo>
                  <a:pt x="0" y="1364636"/>
                  <a:pt x="1319148" y="0"/>
                  <a:pt x="2946400" y="0"/>
                </a:cubicBezTo>
                <a:close/>
              </a:path>
            </a:pathLst>
          </a:custGeom>
          <a:solidFill>
            <a:srgbClr val="CCC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원호 2"/>
          <p:cNvSpPr/>
          <p:nvPr/>
        </p:nvSpPr>
        <p:spPr>
          <a:xfrm>
            <a:off x="4015075" y="722563"/>
            <a:ext cx="4635026" cy="4635026"/>
          </a:xfrm>
          <a:prstGeom prst="arc">
            <a:avLst>
              <a:gd name="adj1" fmla="val 21047432"/>
              <a:gd name="adj2" fmla="val 678137"/>
            </a:avLst>
          </a:prstGeom>
          <a:ln w="11334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7" name="자유형 16"/>
          <p:cNvSpPr/>
          <p:nvPr/>
        </p:nvSpPr>
        <p:spPr>
          <a:xfrm>
            <a:off x="3441700" y="144733"/>
            <a:ext cx="5892800" cy="4746170"/>
          </a:xfrm>
          <a:custGeom>
            <a:avLst/>
            <a:gdLst>
              <a:gd name="connsiteX0" fmla="*/ 5420302 w 5892800"/>
              <a:gd name="connsiteY0" fmla="*/ 3114296 h 4746170"/>
              <a:gd name="connsiteX1" fmla="*/ 5420302 w 5892800"/>
              <a:gd name="connsiteY1" fmla="*/ 3169609 h 4746170"/>
              <a:gd name="connsiteX2" fmla="*/ 5420530 w 5892800"/>
              <a:gd name="connsiteY2" fmla="*/ 3171528 h 4746170"/>
              <a:gd name="connsiteX3" fmla="*/ 5421325 w 5892800"/>
              <a:gd name="connsiteY3" fmla="*/ 3173221 h 4746170"/>
              <a:gd name="connsiteX4" fmla="*/ 5422573 w 5892800"/>
              <a:gd name="connsiteY4" fmla="*/ 3174689 h 4746170"/>
              <a:gd name="connsiteX5" fmla="*/ 5424163 w 5892800"/>
              <a:gd name="connsiteY5" fmla="*/ 3175930 h 4746170"/>
              <a:gd name="connsiteX6" fmla="*/ 5425866 w 5892800"/>
              <a:gd name="connsiteY6" fmla="*/ 3176608 h 4746170"/>
              <a:gd name="connsiteX7" fmla="*/ 5427682 w 5892800"/>
              <a:gd name="connsiteY7" fmla="*/ 3176720 h 4746170"/>
              <a:gd name="connsiteX8" fmla="*/ 5429498 w 5892800"/>
              <a:gd name="connsiteY8" fmla="*/ 3176269 h 4746170"/>
              <a:gd name="connsiteX9" fmla="*/ 5431314 w 5892800"/>
              <a:gd name="connsiteY9" fmla="*/ 3175479 h 4746170"/>
              <a:gd name="connsiteX10" fmla="*/ 5480013 w 5892800"/>
              <a:gd name="connsiteY10" fmla="*/ 3142517 h 4746170"/>
              <a:gd name="connsiteX11" fmla="*/ 440790 w 5892800"/>
              <a:gd name="connsiteY11" fmla="*/ 2870904 h 4746170"/>
              <a:gd name="connsiteX12" fmla="*/ 360167 w 5892800"/>
              <a:gd name="connsiteY12" fmla="*/ 2951528 h 4746170"/>
              <a:gd name="connsiteX13" fmla="*/ 440790 w 5892800"/>
              <a:gd name="connsiteY13" fmla="*/ 3032151 h 4746170"/>
              <a:gd name="connsiteX14" fmla="*/ 521414 w 5892800"/>
              <a:gd name="connsiteY14" fmla="*/ 2951528 h 4746170"/>
              <a:gd name="connsiteX15" fmla="*/ 440790 w 5892800"/>
              <a:gd name="connsiteY15" fmla="*/ 2870904 h 4746170"/>
              <a:gd name="connsiteX16" fmla="*/ 4741785 w 5892800"/>
              <a:gd name="connsiteY16" fmla="*/ 2863893 h 4746170"/>
              <a:gd name="connsiteX17" fmla="*/ 4711736 w 5892800"/>
              <a:gd name="connsiteY17" fmla="*/ 2893942 h 4746170"/>
              <a:gd name="connsiteX18" fmla="*/ 4741785 w 5892800"/>
              <a:gd name="connsiteY18" fmla="*/ 2923990 h 4746170"/>
              <a:gd name="connsiteX19" fmla="*/ 5012220 w 5892800"/>
              <a:gd name="connsiteY19" fmla="*/ 2923990 h 4746170"/>
              <a:gd name="connsiteX20" fmla="*/ 5042268 w 5892800"/>
              <a:gd name="connsiteY20" fmla="*/ 2893942 h 4746170"/>
              <a:gd name="connsiteX21" fmla="*/ 5012220 w 5892800"/>
              <a:gd name="connsiteY21" fmla="*/ 2863893 h 4746170"/>
              <a:gd name="connsiteX22" fmla="*/ 781845 w 5892800"/>
              <a:gd name="connsiteY22" fmla="*/ 2863893 h 4746170"/>
              <a:gd name="connsiteX23" fmla="*/ 751797 w 5892800"/>
              <a:gd name="connsiteY23" fmla="*/ 2893942 h 4746170"/>
              <a:gd name="connsiteX24" fmla="*/ 781845 w 5892800"/>
              <a:gd name="connsiteY24" fmla="*/ 2923990 h 4746170"/>
              <a:gd name="connsiteX25" fmla="*/ 1052281 w 5892800"/>
              <a:gd name="connsiteY25" fmla="*/ 2923990 h 4746170"/>
              <a:gd name="connsiteX26" fmla="*/ 1082330 w 5892800"/>
              <a:gd name="connsiteY26" fmla="*/ 2893942 h 4746170"/>
              <a:gd name="connsiteX27" fmla="*/ 1052281 w 5892800"/>
              <a:gd name="connsiteY27" fmla="*/ 2863893 h 4746170"/>
              <a:gd name="connsiteX28" fmla="*/ 440790 w 5892800"/>
              <a:gd name="connsiteY28" fmla="*/ 2841644 h 4746170"/>
              <a:gd name="connsiteX29" fmla="*/ 550674 w 5892800"/>
              <a:gd name="connsiteY29" fmla="*/ 2951528 h 4746170"/>
              <a:gd name="connsiteX30" fmla="*/ 440790 w 5892800"/>
              <a:gd name="connsiteY30" fmla="*/ 3061410 h 4746170"/>
              <a:gd name="connsiteX31" fmla="*/ 330907 w 5892800"/>
              <a:gd name="connsiteY31" fmla="*/ 2951528 h 4746170"/>
              <a:gd name="connsiteX32" fmla="*/ 440790 w 5892800"/>
              <a:gd name="connsiteY32" fmla="*/ 2841644 h 4746170"/>
              <a:gd name="connsiteX33" fmla="*/ 167490 w 5892800"/>
              <a:gd name="connsiteY33" fmla="*/ 2836009 h 4746170"/>
              <a:gd name="connsiteX34" fmla="*/ 223841 w 5892800"/>
              <a:gd name="connsiteY34" fmla="*/ 2836009 h 4746170"/>
              <a:gd name="connsiteX35" fmla="*/ 229476 w 5892800"/>
              <a:gd name="connsiteY35" fmla="*/ 2841644 h 4746170"/>
              <a:gd name="connsiteX36" fmla="*/ 229476 w 5892800"/>
              <a:gd name="connsiteY36" fmla="*/ 2864184 h 4746170"/>
              <a:gd name="connsiteX37" fmla="*/ 223841 w 5892800"/>
              <a:gd name="connsiteY37" fmla="*/ 2869819 h 4746170"/>
              <a:gd name="connsiteX38" fmla="*/ 167490 w 5892800"/>
              <a:gd name="connsiteY38" fmla="*/ 2869819 h 4746170"/>
              <a:gd name="connsiteX39" fmla="*/ 161855 w 5892800"/>
              <a:gd name="connsiteY39" fmla="*/ 2864184 h 4746170"/>
              <a:gd name="connsiteX40" fmla="*/ 161855 w 5892800"/>
              <a:gd name="connsiteY40" fmla="*/ 2841644 h 4746170"/>
              <a:gd name="connsiteX41" fmla="*/ 167490 w 5892800"/>
              <a:gd name="connsiteY41" fmla="*/ 2836009 h 4746170"/>
              <a:gd name="connsiteX42" fmla="*/ 547856 w 5892800"/>
              <a:gd name="connsiteY42" fmla="*/ 2830373 h 4746170"/>
              <a:gd name="connsiteX43" fmla="*/ 561945 w 5892800"/>
              <a:gd name="connsiteY43" fmla="*/ 2844461 h 4746170"/>
              <a:gd name="connsiteX44" fmla="*/ 547856 w 5892800"/>
              <a:gd name="connsiteY44" fmla="*/ 2858549 h 4746170"/>
              <a:gd name="connsiteX45" fmla="*/ 533769 w 5892800"/>
              <a:gd name="connsiteY45" fmla="*/ 2844461 h 4746170"/>
              <a:gd name="connsiteX46" fmla="*/ 547856 w 5892800"/>
              <a:gd name="connsiteY46" fmla="*/ 2830373 h 4746170"/>
              <a:gd name="connsiteX47" fmla="*/ 5703705 w 5892800"/>
              <a:gd name="connsiteY47" fmla="*/ 2796066 h 4746170"/>
              <a:gd name="connsiteX48" fmla="*/ 5702122 w 5892800"/>
              <a:gd name="connsiteY48" fmla="*/ 2796179 h 4746170"/>
              <a:gd name="connsiteX49" fmla="*/ 5700539 w 5892800"/>
              <a:gd name="connsiteY49" fmla="*/ 2796632 h 4746170"/>
              <a:gd name="connsiteX50" fmla="*/ 5282784 w 5892800"/>
              <a:gd name="connsiteY50" fmla="*/ 3001434 h 4746170"/>
              <a:gd name="connsiteX51" fmla="*/ 5280411 w 5892800"/>
              <a:gd name="connsiteY51" fmla="*/ 3002905 h 4746170"/>
              <a:gd name="connsiteX52" fmla="*/ 5278376 w 5892800"/>
              <a:gd name="connsiteY52" fmla="*/ 3004826 h 4746170"/>
              <a:gd name="connsiteX53" fmla="*/ 5276906 w 5892800"/>
              <a:gd name="connsiteY53" fmla="*/ 3007201 h 4746170"/>
              <a:gd name="connsiteX54" fmla="*/ 5276002 w 5892800"/>
              <a:gd name="connsiteY54" fmla="*/ 3009915 h 4746170"/>
              <a:gd name="connsiteX55" fmla="*/ 5275776 w 5892800"/>
              <a:gd name="connsiteY55" fmla="*/ 3012629 h 4746170"/>
              <a:gd name="connsiteX56" fmla="*/ 5276114 w 5892800"/>
              <a:gd name="connsiteY56" fmla="*/ 3015457 h 4746170"/>
              <a:gd name="connsiteX57" fmla="*/ 5277020 w 5892800"/>
              <a:gd name="connsiteY57" fmla="*/ 3018058 h 4746170"/>
              <a:gd name="connsiteX58" fmla="*/ 5278490 w 5892800"/>
              <a:gd name="connsiteY58" fmla="*/ 3020319 h 4746170"/>
              <a:gd name="connsiteX59" fmla="*/ 5280524 w 5892800"/>
              <a:gd name="connsiteY59" fmla="*/ 3022242 h 4746170"/>
              <a:gd name="connsiteX60" fmla="*/ 5282898 w 5892800"/>
              <a:gd name="connsiteY60" fmla="*/ 3023826 h 4746170"/>
              <a:gd name="connsiteX61" fmla="*/ 5392904 w 5892800"/>
              <a:gd name="connsiteY61" fmla="*/ 3076186 h 4746170"/>
              <a:gd name="connsiteX62" fmla="*/ 5613144 w 5892800"/>
              <a:gd name="connsiteY62" fmla="*/ 2895357 h 4746170"/>
              <a:gd name="connsiteX63" fmla="*/ 5420265 w 5892800"/>
              <a:gd name="connsiteY63" fmla="*/ 3089077 h 4746170"/>
              <a:gd name="connsiteX64" fmla="*/ 5557406 w 5892800"/>
              <a:gd name="connsiteY64" fmla="*/ 3154329 h 4746170"/>
              <a:gd name="connsiteX65" fmla="*/ 5560006 w 5892800"/>
              <a:gd name="connsiteY65" fmla="*/ 3155347 h 4746170"/>
              <a:gd name="connsiteX66" fmla="*/ 5562833 w 5892800"/>
              <a:gd name="connsiteY66" fmla="*/ 3155686 h 4746170"/>
              <a:gd name="connsiteX67" fmla="*/ 5565094 w 5892800"/>
              <a:gd name="connsiteY67" fmla="*/ 3155460 h 4746170"/>
              <a:gd name="connsiteX68" fmla="*/ 5567356 w 5892800"/>
              <a:gd name="connsiteY68" fmla="*/ 3154782 h 4746170"/>
              <a:gd name="connsiteX69" fmla="*/ 5569729 w 5892800"/>
              <a:gd name="connsiteY69" fmla="*/ 3153538 h 4746170"/>
              <a:gd name="connsiteX70" fmla="*/ 5571652 w 5892800"/>
              <a:gd name="connsiteY70" fmla="*/ 3151955 h 4746170"/>
              <a:gd name="connsiteX71" fmla="*/ 5573235 w 5892800"/>
              <a:gd name="connsiteY71" fmla="*/ 3150032 h 4746170"/>
              <a:gd name="connsiteX72" fmla="*/ 5574478 w 5892800"/>
              <a:gd name="connsiteY72" fmla="*/ 3147770 h 4746170"/>
              <a:gd name="connsiteX73" fmla="*/ 5710148 w 5892800"/>
              <a:gd name="connsiteY73" fmla="*/ 2805678 h 4746170"/>
              <a:gd name="connsiteX74" fmla="*/ 5710714 w 5892800"/>
              <a:gd name="connsiteY74" fmla="*/ 2803529 h 4746170"/>
              <a:gd name="connsiteX75" fmla="*/ 5710601 w 5892800"/>
              <a:gd name="connsiteY75" fmla="*/ 2801607 h 4746170"/>
              <a:gd name="connsiteX76" fmla="*/ 5709810 w 5892800"/>
              <a:gd name="connsiteY76" fmla="*/ 2799572 h 4746170"/>
              <a:gd name="connsiteX77" fmla="*/ 5708454 w 5892800"/>
              <a:gd name="connsiteY77" fmla="*/ 2797875 h 4746170"/>
              <a:gd name="connsiteX78" fmla="*/ 5706982 w 5892800"/>
              <a:gd name="connsiteY78" fmla="*/ 2796857 h 4746170"/>
              <a:gd name="connsiteX79" fmla="*/ 5705400 w 5892800"/>
              <a:gd name="connsiteY79" fmla="*/ 2796292 h 4746170"/>
              <a:gd name="connsiteX80" fmla="*/ 382665 w 5892800"/>
              <a:gd name="connsiteY80" fmla="*/ 2757118 h 4746170"/>
              <a:gd name="connsiteX81" fmla="*/ 341807 w 5892800"/>
              <a:gd name="connsiteY81" fmla="*/ 2796563 h 4746170"/>
              <a:gd name="connsiteX82" fmla="*/ 235268 w 5892800"/>
              <a:gd name="connsiteY82" fmla="*/ 2796563 h 4746170"/>
              <a:gd name="connsiteX83" fmla="*/ 205479 w 5892800"/>
              <a:gd name="connsiteY83" fmla="*/ 2768388 h 4746170"/>
              <a:gd name="connsiteX84" fmla="*/ 180895 w 5892800"/>
              <a:gd name="connsiteY84" fmla="*/ 2768388 h 4746170"/>
              <a:gd name="connsiteX85" fmla="*/ 150924 w 5892800"/>
              <a:gd name="connsiteY85" fmla="*/ 2798359 h 4746170"/>
              <a:gd name="connsiteX86" fmla="*/ 150924 w 5892800"/>
              <a:gd name="connsiteY86" fmla="*/ 2799116 h 4746170"/>
              <a:gd name="connsiteX87" fmla="*/ 129622 w 5892800"/>
              <a:gd name="connsiteY87" fmla="*/ 2830742 h 4746170"/>
              <a:gd name="connsiteX88" fmla="*/ 129622 w 5892800"/>
              <a:gd name="connsiteY88" fmla="*/ 3049772 h 4746170"/>
              <a:gd name="connsiteX89" fmla="*/ 163801 w 5892800"/>
              <a:gd name="connsiteY89" fmla="*/ 3083951 h 4746170"/>
              <a:gd name="connsiteX90" fmla="*/ 551882 w 5892800"/>
              <a:gd name="connsiteY90" fmla="*/ 3083951 h 4746170"/>
              <a:gd name="connsiteX91" fmla="*/ 586061 w 5892800"/>
              <a:gd name="connsiteY91" fmla="*/ 3049772 h 4746170"/>
              <a:gd name="connsiteX92" fmla="*/ 586061 w 5892800"/>
              <a:gd name="connsiteY92" fmla="*/ 2830742 h 4746170"/>
              <a:gd name="connsiteX93" fmla="*/ 551882 w 5892800"/>
              <a:gd name="connsiteY93" fmla="*/ 2796563 h 4746170"/>
              <a:gd name="connsiteX94" fmla="*/ 525214 w 5892800"/>
              <a:gd name="connsiteY94" fmla="*/ 2796563 h 4746170"/>
              <a:gd name="connsiteX95" fmla="*/ 484355 w 5892800"/>
              <a:gd name="connsiteY95" fmla="*/ 2757118 h 4746170"/>
              <a:gd name="connsiteX96" fmla="*/ 4414976 w 5892800"/>
              <a:gd name="connsiteY96" fmla="*/ 1390688 h 4746170"/>
              <a:gd name="connsiteX97" fmla="*/ 4393729 w 5892800"/>
              <a:gd name="connsiteY97" fmla="*/ 1399488 h 4746170"/>
              <a:gd name="connsiteX98" fmla="*/ 4202502 w 5892800"/>
              <a:gd name="connsiteY98" fmla="*/ 1590716 h 4746170"/>
              <a:gd name="connsiteX99" fmla="*/ 4202502 w 5892800"/>
              <a:gd name="connsiteY99" fmla="*/ 1633211 h 4746170"/>
              <a:gd name="connsiteX100" fmla="*/ 4244997 w 5892800"/>
              <a:gd name="connsiteY100" fmla="*/ 1633211 h 4746170"/>
              <a:gd name="connsiteX101" fmla="*/ 4436223 w 5892800"/>
              <a:gd name="connsiteY101" fmla="*/ 1441984 h 4746170"/>
              <a:gd name="connsiteX102" fmla="*/ 4436223 w 5892800"/>
              <a:gd name="connsiteY102" fmla="*/ 1399488 h 4746170"/>
              <a:gd name="connsiteX103" fmla="*/ 4414976 w 5892800"/>
              <a:gd name="connsiteY103" fmla="*/ 1390688 h 4746170"/>
              <a:gd name="connsiteX104" fmla="*/ 1382373 w 5892800"/>
              <a:gd name="connsiteY104" fmla="*/ 1390688 h 4746170"/>
              <a:gd name="connsiteX105" fmla="*/ 1361126 w 5892800"/>
              <a:gd name="connsiteY105" fmla="*/ 1399488 h 4746170"/>
              <a:gd name="connsiteX106" fmla="*/ 1361126 w 5892800"/>
              <a:gd name="connsiteY106" fmla="*/ 1441984 h 4746170"/>
              <a:gd name="connsiteX107" fmla="*/ 1552352 w 5892800"/>
              <a:gd name="connsiteY107" fmla="*/ 1633211 h 4746170"/>
              <a:gd name="connsiteX108" fmla="*/ 1594847 w 5892800"/>
              <a:gd name="connsiteY108" fmla="*/ 1633211 h 4746170"/>
              <a:gd name="connsiteX109" fmla="*/ 1594847 w 5892800"/>
              <a:gd name="connsiteY109" fmla="*/ 1590716 h 4746170"/>
              <a:gd name="connsiteX110" fmla="*/ 1403622 w 5892800"/>
              <a:gd name="connsiteY110" fmla="*/ 1399488 h 4746170"/>
              <a:gd name="connsiteX111" fmla="*/ 1382373 w 5892800"/>
              <a:gd name="connsiteY111" fmla="*/ 1390688 h 4746170"/>
              <a:gd name="connsiteX112" fmla="*/ 2898879 w 5892800"/>
              <a:gd name="connsiteY112" fmla="*/ 1280209 h 4746170"/>
              <a:gd name="connsiteX113" fmla="*/ 4512611 w 5892800"/>
              <a:gd name="connsiteY113" fmla="*/ 2893942 h 4746170"/>
              <a:gd name="connsiteX114" fmla="*/ 2898879 w 5892800"/>
              <a:gd name="connsiteY114" fmla="*/ 4507675 h 4746170"/>
              <a:gd name="connsiteX115" fmla="*/ 1285145 w 5892800"/>
              <a:gd name="connsiteY115" fmla="*/ 2893942 h 4746170"/>
              <a:gd name="connsiteX116" fmla="*/ 2898879 w 5892800"/>
              <a:gd name="connsiteY116" fmla="*/ 1280209 h 4746170"/>
              <a:gd name="connsiteX117" fmla="*/ 4989593 w 5892800"/>
              <a:gd name="connsiteY117" fmla="*/ 1270496 h 4746170"/>
              <a:gd name="connsiteX118" fmla="*/ 4989593 w 5892800"/>
              <a:gd name="connsiteY118" fmla="*/ 1429930 h 4746170"/>
              <a:gd name="connsiteX119" fmla="*/ 5029451 w 5892800"/>
              <a:gd name="connsiteY119" fmla="*/ 1429930 h 4746170"/>
              <a:gd name="connsiteX120" fmla="*/ 5069309 w 5892800"/>
              <a:gd name="connsiteY120" fmla="*/ 1350214 h 4746170"/>
              <a:gd name="connsiteX121" fmla="*/ 5029451 w 5892800"/>
              <a:gd name="connsiteY121" fmla="*/ 1270496 h 4746170"/>
              <a:gd name="connsiteX122" fmla="*/ 4748075 w 5892800"/>
              <a:gd name="connsiteY122" fmla="*/ 1270496 h 4746170"/>
              <a:gd name="connsiteX123" fmla="*/ 4739571 w 5892800"/>
              <a:gd name="connsiteY123" fmla="*/ 1279001 h 4746170"/>
              <a:gd name="connsiteX124" fmla="*/ 4739571 w 5892800"/>
              <a:gd name="connsiteY124" fmla="*/ 1421426 h 4746170"/>
              <a:gd name="connsiteX125" fmla="*/ 4748075 w 5892800"/>
              <a:gd name="connsiteY125" fmla="*/ 1429930 h 4746170"/>
              <a:gd name="connsiteX126" fmla="*/ 4756579 w 5892800"/>
              <a:gd name="connsiteY126" fmla="*/ 1421426 h 4746170"/>
              <a:gd name="connsiteX127" fmla="*/ 4756579 w 5892800"/>
              <a:gd name="connsiteY127" fmla="*/ 1279001 h 4746170"/>
              <a:gd name="connsiteX128" fmla="*/ 4748075 w 5892800"/>
              <a:gd name="connsiteY128" fmla="*/ 1270496 h 4746170"/>
              <a:gd name="connsiteX129" fmla="*/ 4691366 w 5892800"/>
              <a:gd name="connsiteY129" fmla="*/ 1270496 h 4746170"/>
              <a:gd name="connsiteX130" fmla="*/ 4651508 w 5892800"/>
              <a:gd name="connsiteY130" fmla="*/ 1350214 h 4746170"/>
              <a:gd name="connsiteX131" fmla="*/ 4691366 w 5892800"/>
              <a:gd name="connsiteY131" fmla="*/ 1429930 h 4746170"/>
              <a:gd name="connsiteX132" fmla="*/ 4731225 w 5892800"/>
              <a:gd name="connsiteY132" fmla="*/ 1429930 h 4746170"/>
              <a:gd name="connsiteX133" fmla="*/ 4731225 w 5892800"/>
              <a:gd name="connsiteY133" fmla="*/ 1270496 h 4746170"/>
              <a:gd name="connsiteX134" fmla="*/ 4972732 w 5892800"/>
              <a:gd name="connsiteY134" fmla="*/ 1269734 h 4746170"/>
              <a:gd name="connsiteX135" fmla="*/ 4964228 w 5892800"/>
              <a:gd name="connsiteY135" fmla="*/ 1278238 h 4746170"/>
              <a:gd name="connsiteX136" fmla="*/ 4964228 w 5892800"/>
              <a:gd name="connsiteY136" fmla="*/ 1420664 h 4746170"/>
              <a:gd name="connsiteX137" fmla="*/ 4972732 w 5892800"/>
              <a:gd name="connsiteY137" fmla="*/ 1429168 h 4746170"/>
              <a:gd name="connsiteX138" fmla="*/ 4981236 w 5892800"/>
              <a:gd name="connsiteY138" fmla="*/ 1420664 h 4746170"/>
              <a:gd name="connsiteX139" fmla="*/ 4981236 w 5892800"/>
              <a:gd name="connsiteY139" fmla="*/ 1278238 h 4746170"/>
              <a:gd name="connsiteX140" fmla="*/ 4972732 w 5892800"/>
              <a:gd name="connsiteY140" fmla="*/ 1269734 h 4746170"/>
              <a:gd name="connsiteX141" fmla="*/ 2898879 w 5892800"/>
              <a:gd name="connsiteY141" fmla="*/ 1194023 h 4746170"/>
              <a:gd name="connsiteX142" fmla="*/ 1198960 w 5892800"/>
              <a:gd name="connsiteY142" fmla="*/ 2893942 h 4746170"/>
              <a:gd name="connsiteX143" fmla="*/ 2898879 w 5892800"/>
              <a:gd name="connsiteY143" fmla="*/ 4593861 h 4746170"/>
              <a:gd name="connsiteX144" fmla="*/ 4598797 w 5892800"/>
              <a:gd name="connsiteY144" fmla="*/ 2893942 h 4746170"/>
              <a:gd name="connsiteX145" fmla="*/ 2898879 w 5892800"/>
              <a:gd name="connsiteY145" fmla="*/ 1194023 h 4746170"/>
              <a:gd name="connsiteX146" fmla="*/ 4858361 w 5892800"/>
              <a:gd name="connsiteY146" fmla="*/ 1082077 h 4746170"/>
              <a:gd name="connsiteX147" fmla="*/ 4688842 w 5892800"/>
              <a:gd name="connsiteY147" fmla="*/ 1266872 h 4746170"/>
              <a:gd name="connsiteX148" fmla="*/ 4730168 w 5892800"/>
              <a:gd name="connsiteY148" fmla="*/ 1266872 h 4746170"/>
              <a:gd name="connsiteX149" fmla="*/ 4858537 w 5892800"/>
              <a:gd name="connsiteY149" fmla="*/ 1123402 h 4746170"/>
              <a:gd name="connsiteX150" fmla="*/ 4988121 w 5892800"/>
              <a:gd name="connsiteY150" fmla="*/ 1265777 h 4746170"/>
              <a:gd name="connsiteX151" fmla="*/ 5029445 w 5892800"/>
              <a:gd name="connsiteY151" fmla="*/ 1265426 h 4746170"/>
              <a:gd name="connsiteX152" fmla="*/ 4858361 w 5892800"/>
              <a:gd name="connsiteY152" fmla="*/ 1082077 h 4746170"/>
              <a:gd name="connsiteX153" fmla="*/ 1239035 w 5892800"/>
              <a:gd name="connsiteY153" fmla="*/ 985009 h 4746170"/>
              <a:gd name="connsiteX154" fmla="*/ 1229312 w 5892800"/>
              <a:gd name="connsiteY154" fmla="*/ 985684 h 4746170"/>
              <a:gd name="connsiteX155" fmla="*/ 1219722 w 5892800"/>
              <a:gd name="connsiteY155" fmla="*/ 987034 h 4746170"/>
              <a:gd name="connsiteX156" fmla="*/ 1210269 w 5892800"/>
              <a:gd name="connsiteY156" fmla="*/ 989193 h 4746170"/>
              <a:gd name="connsiteX157" fmla="*/ 1200815 w 5892800"/>
              <a:gd name="connsiteY157" fmla="*/ 991893 h 4746170"/>
              <a:gd name="connsiteX158" fmla="*/ 1191630 w 5892800"/>
              <a:gd name="connsiteY158" fmla="*/ 995267 h 4746170"/>
              <a:gd name="connsiteX159" fmla="*/ 1182715 w 5892800"/>
              <a:gd name="connsiteY159" fmla="*/ 999586 h 4746170"/>
              <a:gd name="connsiteX160" fmla="*/ 1173937 w 5892800"/>
              <a:gd name="connsiteY160" fmla="*/ 1004311 h 4746170"/>
              <a:gd name="connsiteX161" fmla="*/ 1165698 w 5892800"/>
              <a:gd name="connsiteY161" fmla="*/ 1009710 h 4746170"/>
              <a:gd name="connsiteX162" fmla="*/ 1157731 w 5892800"/>
              <a:gd name="connsiteY162" fmla="*/ 1016054 h 4746170"/>
              <a:gd name="connsiteX163" fmla="*/ 1150031 w 5892800"/>
              <a:gd name="connsiteY163" fmla="*/ 1022938 h 4746170"/>
              <a:gd name="connsiteX164" fmla="*/ 935150 w 5892800"/>
              <a:gd name="connsiteY164" fmla="*/ 1230939 h 4746170"/>
              <a:gd name="connsiteX165" fmla="*/ 928938 w 5892800"/>
              <a:gd name="connsiteY165" fmla="*/ 1237283 h 4746170"/>
              <a:gd name="connsiteX166" fmla="*/ 923670 w 5892800"/>
              <a:gd name="connsiteY166" fmla="*/ 1244167 h 4746170"/>
              <a:gd name="connsiteX167" fmla="*/ 918943 w 5892800"/>
              <a:gd name="connsiteY167" fmla="*/ 1251186 h 4746170"/>
              <a:gd name="connsiteX168" fmla="*/ 915027 w 5892800"/>
              <a:gd name="connsiteY168" fmla="*/ 1258609 h 4746170"/>
              <a:gd name="connsiteX169" fmla="*/ 911785 w 5892800"/>
              <a:gd name="connsiteY169" fmla="*/ 1266168 h 4746170"/>
              <a:gd name="connsiteX170" fmla="*/ 908949 w 5892800"/>
              <a:gd name="connsiteY170" fmla="*/ 1273997 h 4746170"/>
              <a:gd name="connsiteX171" fmla="*/ 906923 w 5892800"/>
              <a:gd name="connsiteY171" fmla="*/ 1281961 h 4746170"/>
              <a:gd name="connsiteX172" fmla="*/ 905572 w 5892800"/>
              <a:gd name="connsiteY172" fmla="*/ 1290059 h 4746170"/>
              <a:gd name="connsiteX173" fmla="*/ 904897 w 5892800"/>
              <a:gd name="connsiteY173" fmla="*/ 1298293 h 4746170"/>
              <a:gd name="connsiteX174" fmla="*/ 904897 w 5892800"/>
              <a:gd name="connsiteY174" fmla="*/ 1306392 h 4746170"/>
              <a:gd name="connsiteX175" fmla="*/ 905572 w 5892800"/>
              <a:gd name="connsiteY175" fmla="*/ 1314490 h 4746170"/>
              <a:gd name="connsiteX176" fmla="*/ 906923 w 5892800"/>
              <a:gd name="connsiteY176" fmla="*/ 1322589 h 4746170"/>
              <a:gd name="connsiteX177" fmla="*/ 908949 w 5892800"/>
              <a:gd name="connsiteY177" fmla="*/ 1330553 h 4746170"/>
              <a:gd name="connsiteX178" fmla="*/ 911785 w 5892800"/>
              <a:gd name="connsiteY178" fmla="*/ 1338247 h 4746170"/>
              <a:gd name="connsiteX179" fmla="*/ 915027 w 5892800"/>
              <a:gd name="connsiteY179" fmla="*/ 1345940 h 4746170"/>
              <a:gd name="connsiteX180" fmla="*/ 918943 w 5892800"/>
              <a:gd name="connsiteY180" fmla="*/ 1353364 h 4746170"/>
              <a:gd name="connsiteX181" fmla="*/ 923670 w 5892800"/>
              <a:gd name="connsiteY181" fmla="*/ 1360518 h 4746170"/>
              <a:gd name="connsiteX182" fmla="*/ 928938 w 5892800"/>
              <a:gd name="connsiteY182" fmla="*/ 1367267 h 4746170"/>
              <a:gd name="connsiteX183" fmla="*/ 935150 w 5892800"/>
              <a:gd name="connsiteY183" fmla="*/ 1373611 h 4746170"/>
              <a:gd name="connsiteX184" fmla="*/ 941634 w 5892800"/>
              <a:gd name="connsiteY184" fmla="*/ 1379550 h 4746170"/>
              <a:gd name="connsiteX185" fmla="*/ 948521 w 5892800"/>
              <a:gd name="connsiteY185" fmla="*/ 1384814 h 4746170"/>
              <a:gd name="connsiteX186" fmla="*/ 955816 w 5892800"/>
              <a:gd name="connsiteY186" fmla="*/ 1389268 h 4746170"/>
              <a:gd name="connsiteX187" fmla="*/ 963377 w 5892800"/>
              <a:gd name="connsiteY187" fmla="*/ 1393318 h 4746170"/>
              <a:gd name="connsiteX188" fmla="*/ 971078 w 5892800"/>
              <a:gd name="connsiteY188" fmla="*/ 1396557 h 4746170"/>
              <a:gd name="connsiteX189" fmla="*/ 979046 w 5892800"/>
              <a:gd name="connsiteY189" fmla="*/ 1399122 h 4746170"/>
              <a:gd name="connsiteX190" fmla="*/ 987149 w 5892800"/>
              <a:gd name="connsiteY190" fmla="*/ 1401147 h 4746170"/>
              <a:gd name="connsiteX191" fmla="*/ 995523 w 5892800"/>
              <a:gd name="connsiteY191" fmla="*/ 1402361 h 4746170"/>
              <a:gd name="connsiteX192" fmla="*/ 1003898 w 5892800"/>
              <a:gd name="connsiteY192" fmla="*/ 1403036 h 4746170"/>
              <a:gd name="connsiteX193" fmla="*/ 1012136 w 5892800"/>
              <a:gd name="connsiteY193" fmla="*/ 1403036 h 4746170"/>
              <a:gd name="connsiteX194" fmla="*/ 1020374 w 5892800"/>
              <a:gd name="connsiteY194" fmla="*/ 1402361 h 4746170"/>
              <a:gd name="connsiteX195" fmla="*/ 1028746 w 5892800"/>
              <a:gd name="connsiteY195" fmla="*/ 1401147 h 4746170"/>
              <a:gd name="connsiteX196" fmla="*/ 1036852 w 5892800"/>
              <a:gd name="connsiteY196" fmla="*/ 1399122 h 4746170"/>
              <a:gd name="connsiteX197" fmla="*/ 1044820 w 5892800"/>
              <a:gd name="connsiteY197" fmla="*/ 1396557 h 4746170"/>
              <a:gd name="connsiteX198" fmla="*/ 1052652 w 5892800"/>
              <a:gd name="connsiteY198" fmla="*/ 1393318 h 4746170"/>
              <a:gd name="connsiteX199" fmla="*/ 1060217 w 5892800"/>
              <a:gd name="connsiteY199" fmla="*/ 1389268 h 4746170"/>
              <a:gd name="connsiteX200" fmla="*/ 1067373 w 5892800"/>
              <a:gd name="connsiteY200" fmla="*/ 1384814 h 4746170"/>
              <a:gd name="connsiteX201" fmla="*/ 1074397 w 5892800"/>
              <a:gd name="connsiteY201" fmla="*/ 1379550 h 4746170"/>
              <a:gd name="connsiteX202" fmla="*/ 1080880 w 5892800"/>
              <a:gd name="connsiteY202" fmla="*/ 1373611 h 4746170"/>
              <a:gd name="connsiteX203" fmla="*/ 1295897 w 5892800"/>
              <a:gd name="connsiteY203" fmla="*/ 1165745 h 4746170"/>
              <a:gd name="connsiteX204" fmla="*/ 1300894 w 5892800"/>
              <a:gd name="connsiteY204" fmla="*/ 1160211 h 4746170"/>
              <a:gd name="connsiteX205" fmla="*/ 1305350 w 5892800"/>
              <a:gd name="connsiteY205" fmla="*/ 1154407 h 4746170"/>
              <a:gd name="connsiteX206" fmla="*/ 1309133 w 5892800"/>
              <a:gd name="connsiteY206" fmla="*/ 1148197 h 4746170"/>
              <a:gd name="connsiteX207" fmla="*/ 1312104 w 5892800"/>
              <a:gd name="connsiteY207" fmla="*/ 1141854 h 4746170"/>
              <a:gd name="connsiteX208" fmla="*/ 1314399 w 5892800"/>
              <a:gd name="connsiteY208" fmla="*/ 1135240 h 4746170"/>
              <a:gd name="connsiteX209" fmla="*/ 1316156 w 5892800"/>
              <a:gd name="connsiteY209" fmla="*/ 1128491 h 4746170"/>
              <a:gd name="connsiteX210" fmla="*/ 1317236 w 5892800"/>
              <a:gd name="connsiteY210" fmla="*/ 1121607 h 4746170"/>
              <a:gd name="connsiteX211" fmla="*/ 1317507 w 5892800"/>
              <a:gd name="connsiteY211" fmla="*/ 1114722 h 4746170"/>
              <a:gd name="connsiteX212" fmla="*/ 1317236 w 5892800"/>
              <a:gd name="connsiteY212" fmla="*/ 1107839 h 4746170"/>
              <a:gd name="connsiteX213" fmla="*/ 1316156 w 5892800"/>
              <a:gd name="connsiteY213" fmla="*/ 1100955 h 4746170"/>
              <a:gd name="connsiteX214" fmla="*/ 1314399 w 5892800"/>
              <a:gd name="connsiteY214" fmla="*/ 1094206 h 4746170"/>
              <a:gd name="connsiteX215" fmla="*/ 1312104 w 5892800"/>
              <a:gd name="connsiteY215" fmla="*/ 1087592 h 4746170"/>
              <a:gd name="connsiteX216" fmla="*/ 1309133 w 5892800"/>
              <a:gd name="connsiteY216" fmla="*/ 1081248 h 4746170"/>
              <a:gd name="connsiteX217" fmla="*/ 1305350 w 5892800"/>
              <a:gd name="connsiteY217" fmla="*/ 1074904 h 4746170"/>
              <a:gd name="connsiteX218" fmla="*/ 1300894 w 5892800"/>
              <a:gd name="connsiteY218" fmla="*/ 1069100 h 4746170"/>
              <a:gd name="connsiteX219" fmla="*/ 1295897 w 5892800"/>
              <a:gd name="connsiteY219" fmla="*/ 1063701 h 4746170"/>
              <a:gd name="connsiteX220" fmla="*/ 1290358 w 5892800"/>
              <a:gd name="connsiteY220" fmla="*/ 1058707 h 4746170"/>
              <a:gd name="connsiteX221" fmla="*/ 1284415 w 5892800"/>
              <a:gd name="connsiteY221" fmla="*/ 1054522 h 4746170"/>
              <a:gd name="connsiteX222" fmla="*/ 1278068 w 5892800"/>
              <a:gd name="connsiteY222" fmla="*/ 1050878 h 4746170"/>
              <a:gd name="connsiteX223" fmla="*/ 1271451 w 5892800"/>
              <a:gd name="connsiteY223" fmla="*/ 1047774 h 4746170"/>
              <a:gd name="connsiteX224" fmla="*/ 1264835 w 5892800"/>
              <a:gd name="connsiteY224" fmla="*/ 1045614 h 4746170"/>
              <a:gd name="connsiteX225" fmla="*/ 1257811 w 5892800"/>
              <a:gd name="connsiteY225" fmla="*/ 1043859 h 4746170"/>
              <a:gd name="connsiteX226" fmla="*/ 1250923 w 5892800"/>
              <a:gd name="connsiteY226" fmla="*/ 1042914 h 4746170"/>
              <a:gd name="connsiteX227" fmla="*/ 1243762 w 5892800"/>
              <a:gd name="connsiteY227" fmla="*/ 1042645 h 4746170"/>
              <a:gd name="connsiteX228" fmla="*/ 1236739 w 5892800"/>
              <a:gd name="connsiteY228" fmla="*/ 1042914 h 4746170"/>
              <a:gd name="connsiteX229" fmla="*/ 1229716 w 5892800"/>
              <a:gd name="connsiteY229" fmla="*/ 1043859 h 4746170"/>
              <a:gd name="connsiteX230" fmla="*/ 1222829 w 5892800"/>
              <a:gd name="connsiteY230" fmla="*/ 1045614 h 4746170"/>
              <a:gd name="connsiteX231" fmla="*/ 1216075 w 5892800"/>
              <a:gd name="connsiteY231" fmla="*/ 1047774 h 4746170"/>
              <a:gd name="connsiteX232" fmla="*/ 1209458 w 5892800"/>
              <a:gd name="connsiteY232" fmla="*/ 1050878 h 4746170"/>
              <a:gd name="connsiteX233" fmla="*/ 1203245 w 5892800"/>
              <a:gd name="connsiteY233" fmla="*/ 1054522 h 4746170"/>
              <a:gd name="connsiteX234" fmla="*/ 1197305 w 5892800"/>
              <a:gd name="connsiteY234" fmla="*/ 1058707 h 4746170"/>
              <a:gd name="connsiteX235" fmla="*/ 1191630 w 5892800"/>
              <a:gd name="connsiteY235" fmla="*/ 1063701 h 4746170"/>
              <a:gd name="connsiteX236" fmla="*/ 1030097 w 5892800"/>
              <a:gd name="connsiteY236" fmla="*/ 1221895 h 4746170"/>
              <a:gd name="connsiteX237" fmla="*/ 1027937 w 5892800"/>
              <a:gd name="connsiteY237" fmla="*/ 1224595 h 4746170"/>
              <a:gd name="connsiteX238" fmla="*/ 1026453 w 5892800"/>
              <a:gd name="connsiteY238" fmla="*/ 1227430 h 4746170"/>
              <a:gd name="connsiteX239" fmla="*/ 1025912 w 5892800"/>
              <a:gd name="connsiteY239" fmla="*/ 1230534 h 4746170"/>
              <a:gd name="connsiteX240" fmla="*/ 1025912 w 5892800"/>
              <a:gd name="connsiteY240" fmla="*/ 1233638 h 4746170"/>
              <a:gd name="connsiteX241" fmla="*/ 1026453 w 5892800"/>
              <a:gd name="connsiteY241" fmla="*/ 1236743 h 4746170"/>
              <a:gd name="connsiteX242" fmla="*/ 1027937 w 5892800"/>
              <a:gd name="connsiteY242" fmla="*/ 1239713 h 4746170"/>
              <a:gd name="connsiteX243" fmla="*/ 1030097 w 5892800"/>
              <a:gd name="connsiteY243" fmla="*/ 1242277 h 4746170"/>
              <a:gd name="connsiteX244" fmla="*/ 1032799 w 5892800"/>
              <a:gd name="connsiteY244" fmla="*/ 1244437 h 4746170"/>
              <a:gd name="connsiteX245" fmla="*/ 1035772 w 5892800"/>
              <a:gd name="connsiteY245" fmla="*/ 1245652 h 4746170"/>
              <a:gd name="connsiteX246" fmla="*/ 1038877 w 5892800"/>
              <a:gd name="connsiteY246" fmla="*/ 1246461 h 4746170"/>
              <a:gd name="connsiteX247" fmla="*/ 1042253 w 5892800"/>
              <a:gd name="connsiteY247" fmla="*/ 1246461 h 4746170"/>
              <a:gd name="connsiteX248" fmla="*/ 1045359 w 5892800"/>
              <a:gd name="connsiteY248" fmla="*/ 1245652 h 4746170"/>
              <a:gd name="connsiteX249" fmla="*/ 1048332 w 5892800"/>
              <a:gd name="connsiteY249" fmla="*/ 1244437 h 4746170"/>
              <a:gd name="connsiteX250" fmla="*/ 1051031 w 5892800"/>
              <a:gd name="connsiteY250" fmla="*/ 1242277 h 4746170"/>
              <a:gd name="connsiteX251" fmla="*/ 1212564 w 5892800"/>
              <a:gd name="connsiteY251" fmla="*/ 1084083 h 4746170"/>
              <a:gd name="connsiteX252" fmla="*/ 1216751 w 5892800"/>
              <a:gd name="connsiteY252" fmla="*/ 1080438 h 4746170"/>
              <a:gd name="connsiteX253" fmla="*/ 1221343 w 5892800"/>
              <a:gd name="connsiteY253" fmla="*/ 1077469 h 4746170"/>
              <a:gd name="connsiteX254" fmla="*/ 1225936 w 5892800"/>
              <a:gd name="connsiteY254" fmla="*/ 1075174 h 4746170"/>
              <a:gd name="connsiteX255" fmla="*/ 1231067 w 5892800"/>
              <a:gd name="connsiteY255" fmla="*/ 1073284 h 4746170"/>
              <a:gd name="connsiteX256" fmla="*/ 1236065 w 5892800"/>
              <a:gd name="connsiteY256" fmla="*/ 1072070 h 4746170"/>
              <a:gd name="connsiteX257" fmla="*/ 1241197 w 5892800"/>
              <a:gd name="connsiteY257" fmla="*/ 1071530 h 4746170"/>
              <a:gd name="connsiteX258" fmla="*/ 1246329 w 5892800"/>
              <a:gd name="connsiteY258" fmla="*/ 1071530 h 4746170"/>
              <a:gd name="connsiteX259" fmla="*/ 1251597 w 5892800"/>
              <a:gd name="connsiteY259" fmla="*/ 1072070 h 4746170"/>
              <a:gd name="connsiteX260" fmla="*/ 1256731 w 5892800"/>
              <a:gd name="connsiteY260" fmla="*/ 1073284 h 4746170"/>
              <a:gd name="connsiteX261" fmla="*/ 1261726 w 5892800"/>
              <a:gd name="connsiteY261" fmla="*/ 1075174 h 4746170"/>
              <a:gd name="connsiteX262" fmla="*/ 1266452 w 5892800"/>
              <a:gd name="connsiteY262" fmla="*/ 1077469 h 4746170"/>
              <a:gd name="connsiteX263" fmla="*/ 1270910 w 5892800"/>
              <a:gd name="connsiteY263" fmla="*/ 1080438 h 4746170"/>
              <a:gd name="connsiteX264" fmla="*/ 1275099 w 5892800"/>
              <a:gd name="connsiteY264" fmla="*/ 1084083 h 4746170"/>
              <a:gd name="connsiteX265" fmla="*/ 1278745 w 5892800"/>
              <a:gd name="connsiteY265" fmla="*/ 1088132 h 4746170"/>
              <a:gd name="connsiteX266" fmla="*/ 1281851 w 5892800"/>
              <a:gd name="connsiteY266" fmla="*/ 1092586 h 4746170"/>
              <a:gd name="connsiteX267" fmla="*/ 1284282 w 5892800"/>
              <a:gd name="connsiteY267" fmla="*/ 1097310 h 4746170"/>
              <a:gd name="connsiteX268" fmla="*/ 1286171 w 5892800"/>
              <a:gd name="connsiteY268" fmla="*/ 1102035 h 4746170"/>
              <a:gd name="connsiteX269" fmla="*/ 1287253 w 5892800"/>
              <a:gd name="connsiteY269" fmla="*/ 1107029 h 4746170"/>
              <a:gd name="connsiteX270" fmla="*/ 1288063 w 5892800"/>
              <a:gd name="connsiteY270" fmla="*/ 1112158 h 4746170"/>
              <a:gd name="connsiteX271" fmla="*/ 1288063 w 5892800"/>
              <a:gd name="connsiteY271" fmla="*/ 1117288 h 4746170"/>
              <a:gd name="connsiteX272" fmla="*/ 1287253 w 5892800"/>
              <a:gd name="connsiteY272" fmla="*/ 1122417 h 4746170"/>
              <a:gd name="connsiteX273" fmla="*/ 1286171 w 5892800"/>
              <a:gd name="connsiteY273" fmla="*/ 1127411 h 4746170"/>
              <a:gd name="connsiteX274" fmla="*/ 1284282 w 5892800"/>
              <a:gd name="connsiteY274" fmla="*/ 1132270 h 4746170"/>
              <a:gd name="connsiteX275" fmla="*/ 1281851 w 5892800"/>
              <a:gd name="connsiteY275" fmla="*/ 1136859 h 4746170"/>
              <a:gd name="connsiteX276" fmla="*/ 1278745 w 5892800"/>
              <a:gd name="connsiteY276" fmla="*/ 1141314 h 4746170"/>
              <a:gd name="connsiteX277" fmla="*/ 1275099 w 5892800"/>
              <a:gd name="connsiteY277" fmla="*/ 1145228 h 4746170"/>
              <a:gd name="connsiteX278" fmla="*/ 1060082 w 5892800"/>
              <a:gd name="connsiteY278" fmla="*/ 1353229 h 4746170"/>
              <a:gd name="connsiteX279" fmla="*/ 1054545 w 5892800"/>
              <a:gd name="connsiteY279" fmla="*/ 1358223 h 4746170"/>
              <a:gd name="connsiteX280" fmla="*/ 1048603 w 5892800"/>
              <a:gd name="connsiteY280" fmla="*/ 1362409 h 4746170"/>
              <a:gd name="connsiteX281" fmla="*/ 1042389 w 5892800"/>
              <a:gd name="connsiteY281" fmla="*/ 1366188 h 4746170"/>
              <a:gd name="connsiteX282" fmla="*/ 1035636 w 5892800"/>
              <a:gd name="connsiteY282" fmla="*/ 1369156 h 4746170"/>
              <a:gd name="connsiteX283" fmla="*/ 1029017 w 5892800"/>
              <a:gd name="connsiteY283" fmla="*/ 1371451 h 4746170"/>
              <a:gd name="connsiteX284" fmla="*/ 1021994 w 5892800"/>
              <a:gd name="connsiteY284" fmla="*/ 1372936 h 4746170"/>
              <a:gd name="connsiteX285" fmla="*/ 1015105 w 5892800"/>
              <a:gd name="connsiteY285" fmla="*/ 1374016 h 4746170"/>
              <a:gd name="connsiteX286" fmla="*/ 1007948 w 5892800"/>
              <a:gd name="connsiteY286" fmla="*/ 1374421 h 4746170"/>
              <a:gd name="connsiteX287" fmla="*/ 1000925 w 5892800"/>
              <a:gd name="connsiteY287" fmla="*/ 1374016 h 4746170"/>
              <a:gd name="connsiteX288" fmla="*/ 994038 w 5892800"/>
              <a:gd name="connsiteY288" fmla="*/ 1372936 h 4746170"/>
              <a:gd name="connsiteX289" fmla="*/ 987015 w 5892800"/>
              <a:gd name="connsiteY289" fmla="*/ 1371451 h 4746170"/>
              <a:gd name="connsiteX290" fmla="*/ 980260 w 5892800"/>
              <a:gd name="connsiteY290" fmla="*/ 1369156 h 4746170"/>
              <a:gd name="connsiteX291" fmla="*/ 973642 w 5892800"/>
              <a:gd name="connsiteY291" fmla="*/ 1366188 h 4746170"/>
              <a:gd name="connsiteX292" fmla="*/ 967430 w 5892800"/>
              <a:gd name="connsiteY292" fmla="*/ 1362409 h 4746170"/>
              <a:gd name="connsiteX293" fmla="*/ 961488 w 5892800"/>
              <a:gd name="connsiteY293" fmla="*/ 1358223 h 4746170"/>
              <a:gd name="connsiteX294" fmla="*/ 955952 w 5892800"/>
              <a:gd name="connsiteY294" fmla="*/ 1353229 h 4746170"/>
              <a:gd name="connsiteX295" fmla="*/ 950954 w 5892800"/>
              <a:gd name="connsiteY295" fmla="*/ 1347695 h 4746170"/>
              <a:gd name="connsiteX296" fmla="*/ 946359 w 5892800"/>
              <a:gd name="connsiteY296" fmla="*/ 1341891 h 4746170"/>
              <a:gd name="connsiteX297" fmla="*/ 942714 w 5892800"/>
              <a:gd name="connsiteY297" fmla="*/ 1335817 h 4746170"/>
              <a:gd name="connsiteX298" fmla="*/ 939743 w 5892800"/>
              <a:gd name="connsiteY298" fmla="*/ 1329338 h 4746170"/>
              <a:gd name="connsiteX299" fmla="*/ 937447 w 5892800"/>
              <a:gd name="connsiteY299" fmla="*/ 1322860 h 4746170"/>
              <a:gd name="connsiteX300" fmla="*/ 935691 w 5892800"/>
              <a:gd name="connsiteY300" fmla="*/ 1315975 h 4746170"/>
              <a:gd name="connsiteX301" fmla="*/ 934611 w 5892800"/>
              <a:gd name="connsiteY301" fmla="*/ 1309227 h 4746170"/>
              <a:gd name="connsiteX302" fmla="*/ 934340 w 5892800"/>
              <a:gd name="connsiteY302" fmla="*/ 1302208 h 4746170"/>
              <a:gd name="connsiteX303" fmla="*/ 934611 w 5892800"/>
              <a:gd name="connsiteY303" fmla="*/ 1295323 h 4746170"/>
              <a:gd name="connsiteX304" fmla="*/ 935691 w 5892800"/>
              <a:gd name="connsiteY304" fmla="*/ 1288440 h 4746170"/>
              <a:gd name="connsiteX305" fmla="*/ 937447 w 5892800"/>
              <a:gd name="connsiteY305" fmla="*/ 1281826 h 4746170"/>
              <a:gd name="connsiteX306" fmla="*/ 939743 w 5892800"/>
              <a:gd name="connsiteY306" fmla="*/ 1275077 h 4746170"/>
              <a:gd name="connsiteX307" fmla="*/ 942714 w 5892800"/>
              <a:gd name="connsiteY307" fmla="*/ 1268733 h 4746170"/>
              <a:gd name="connsiteX308" fmla="*/ 946359 w 5892800"/>
              <a:gd name="connsiteY308" fmla="*/ 1262659 h 4746170"/>
              <a:gd name="connsiteX309" fmla="*/ 950954 w 5892800"/>
              <a:gd name="connsiteY309" fmla="*/ 1256720 h 4746170"/>
              <a:gd name="connsiteX310" fmla="*/ 955952 w 5892800"/>
              <a:gd name="connsiteY310" fmla="*/ 1251186 h 4746170"/>
              <a:gd name="connsiteX311" fmla="*/ 1168940 w 5892800"/>
              <a:gd name="connsiteY311" fmla="*/ 1045480 h 4746170"/>
              <a:gd name="connsiteX312" fmla="*/ 1175424 w 5892800"/>
              <a:gd name="connsiteY312" fmla="*/ 1039406 h 4746170"/>
              <a:gd name="connsiteX313" fmla="*/ 1182447 w 5892800"/>
              <a:gd name="connsiteY313" fmla="*/ 1034141 h 4746170"/>
              <a:gd name="connsiteX314" fmla="*/ 1189605 w 5892800"/>
              <a:gd name="connsiteY314" fmla="*/ 1029687 h 4746170"/>
              <a:gd name="connsiteX315" fmla="*/ 1197168 w 5892800"/>
              <a:gd name="connsiteY315" fmla="*/ 1025637 h 4746170"/>
              <a:gd name="connsiteX316" fmla="*/ 1204868 w 5892800"/>
              <a:gd name="connsiteY316" fmla="*/ 1022398 h 4746170"/>
              <a:gd name="connsiteX317" fmla="*/ 1212834 w 5892800"/>
              <a:gd name="connsiteY317" fmla="*/ 1019833 h 4746170"/>
              <a:gd name="connsiteX318" fmla="*/ 1220936 w 5892800"/>
              <a:gd name="connsiteY318" fmla="*/ 1017808 h 4746170"/>
              <a:gd name="connsiteX319" fmla="*/ 1229312 w 5892800"/>
              <a:gd name="connsiteY319" fmla="*/ 1016594 h 4746170"/>
              <a:gd name="connsiteX320" fmla="*/ 1237686 w 5892800"/>
              <a:gd name="connsiteY320" fmla="*/ 1015918 h 4746170"/>
              <a:gd name="connsiteX321" fmla="*/ 1245925 w 5892800"/>
              <a:gd name="connsiteY321" fmla="*/ 1015918 h 4746170"/>
              <a:gd name="connsiteX322" fmla="*/ 1254162 w 5892800"/>
              <a:gd name="connsiteY322" fmla="*/ 1016594 h 4746170"/>
              <a:gd name="connsiteX323" fmla="*/ 1262538 w 5892800"/>
              <a:gd name="connsiteY323" fmla="*/ 1017808 h 4746170"/>
              <a:gd name="connsiteX324" fmla="*/ 1270641 w 5892800"/>
              <a:gd name="connsiteY324" fmla="*/ 1019833 h 4746170"/>
              <a:gd name="connsiteX325" fmla="*/ 1278609 w 5892800"/>
              <a:gd name="connsiteY325" fmla="*/ 1022398 h 4746170"/>
              <a:gd name="connsiteX326" fmla="*/ 1286443 w 5892800"/>
              <a:gd name="connsiteY326" fmla="*/ 1025637 h 4746170"/>
              <a:gd name="connsiteX327" fmla="*/ 1294006 w 5892800"/>
              <a:gd name="connsiteY327" fmla="*/ 1029687 h 4746170"/>
              <a:gd name="connsiteX328" fmla="*/ 1301299 w 5892800"/>
              <a:gd name="connsiteY328" fmla="*/ 1034141 h 4746170"/>
              <a:gd name="connsiteX329" fmla="*/ 1308053 w 5892800"/>
              <a:gd name="connsiteY329" fmla="*/ 1039406 h 4746170"/>
              <a:gd name="connsiteX330" fmla="*/ 1314805 w 5892800"/>
              <a:gd name="connsiteY330" fmla="*/ 1045480 h 4746170"/>
              <a:gd name="connsiteX331" fmla="*/ 1320748 w 5892800"/>
              <a:gd name="connsiteY331" fmla="*/ 1051823 h 4746170"/>
              <a:gd name="connsiteX332" fmla="*/ 1326016 w 5892800"/>
              <a:gd name="connsiteY332" fmla="*/ 1058572 h 4746170"/>
              <a:gd name="connsiteX333" fmla="*/ 1330745 w 5892800"/>
              <a:gd name="connsiteY333" fmla="*/ 1065726 h 4746170"/>
              <a:gd name="connsiteX334" fmla="*/ 1334793 w 5892800"/>
              <a:gd name="connsiteY334" fmla="*/ 1073150 h 4746170"/>
              <a:gd name="connsiteX335" fmla="*/ 1338171 w 5892800"/>
              <a:gd name="connsiteY335" fmla="*/ 1080709 h 4746170"/>
              <a:gd name="connsiteX336" fmla="*/ 1340872 w 5892800"/>
              <a:gd name="connsiteY336" fmla="*/ 1088402 h 4746170"/>
              <a:gd name="connsiteX337" fmla="*/ 1342762 w 5892800"/>
              <a:gd name="connsiteY337" fmla="*/ 1096501 h 4746170"/>
              <a:gd name="connsiteX338" fmla="*/ 1344249 w 5892800"/>
              <a:gd name="connsiteY338" fmla="*/ 1104464 h 4746170"/>
              <a:gd name="connsiteX339" fmla="*/ 1344790 w 5892800"/>
              <a:gd name="connsiteY339" fmla="*/ 1112699 h 4746170"/>
              <a:gd name="connsiteX340" fmla="*/ 1344790 w 5892800"/>
              <a:gd name="connsiteY340" fmla="*/ 1120797 h 4746170"/>
              <a:gd name="connsiteX341" fmla="*/ 1344249 w 5892800"/>
              <a:gd name="connsiteY341" fmla="*/ 1128896 h 4746170"/>
              <a:gd name="connsiteX342" fmla="*/ 1342762 w 5892800"/>
              <a:gd name="connsiteY342" fmla="*/ 1136994 h 4746170"/>
              <a:gd name="connsiteX343" fmla="*/ 1340872 w 5892800"/>
              <a:gd name="connsiteY343" fmla="*/ 1144958 h 4746170"/>
              <a:gd name="connsiteX344" fmla="*/ 1338171 w 5892800"/>
              <a:gd name="connsiteY344" fmla="*/ 1152786 h 4746170"/>
              <a:gd name="connsiteX345" fmla="*/ 1334793 w 5892800"/>
              <a:gd name="connsiteY345" fmla="*/ 1160481 h 4746170"/>
              <a:gd name="connsiteX346" fmla="*/ 1330745 w 5892800"/>
              <a:gd name="connsiteY346" fmla="*/ 1167904 h 4746170"/>
              <a:gd name="connsiteX347" fmla="*/ 1326016 w 5892800"/>
              <a:gd name="connsiteY347" fmla="*/ 1174923 h 4746170"/>
              <a:gd name="connsiteX348" fmla="*/ 1320748 w 5892800"/>
              <a:gd name="connsiteY348" fmla="*/ 1181807 h 4746170"/>
              <a:gd name="connsiteX349" fmla="*/ 1314805 w 5892800"/>
              <a:gd name="connsiteY349" fmla="*/ 1188151 h 4746170"/>
              <a:gd name="connsiteX350" fmla="*/ 1155164 w 5892800"/>
              <a:gd name="connsiteY350" fmla="*/ 1344320 h 4746170"/>
              <a:gd name="connsiteX351" fmla="*/ 1153003 w 5892800"/>
              <a:gd name="connsiteY351" fmla="*/ 1346885 h 4746170"/>
              <a:gd name="connsiteX352" fmla="*/ 1151652 w 5892800"/>
              <a:gd name="connsiteY352" fmla="*/ 1349854 h 4746170"/>
              <a:gd name="connsiteX353" fmla="*/ 1150843 w 5892800"/>
              <a:gd name="connsiteY353" fmla="*/ 1352959 h 4746170"/>
              <a:gd name="connsiteX354" fmla="*/ 1150843 w 5892800"/>
              <a:gd name="connsiteY354" fmla="*/ 1356064 h 4746170"/>
              <a:gd name="connsiteX355" fmla="*/ 1151652 w 5892800"/>
              <a:gd name="connsiteY355" fmla="*/ 1359168 h 4746170"/>
              <a:gd name="connsiteX356" fmla="*/ 1153003 w 5892800"/>
              <a:gd name="connsiteY356" fmla="*/ 1362002 h 4746170"/>
              <a:gd name="connsiteX357" fmla="*/ 1155164 w 5892800"/>
              <a:gd name="connsiteY357" fmla="*/ 1364703 h 4746170"/>
              <a:gd name="connsiteX358" fmla="*/ 1157866 w 5892800"/>
              <a:gd name="connsiteY358" fmla="*/ 1366727 h 4746170"/>
              <a:gd name="connsiteX359" fmla="*/ 1160701 w 5892800"/>
              <a:gd name="connsiteY359" fmla="*/ 1368077 h 4746170"/>
              <a:gd name="connsiteX360" fmla="*/ 1163941 w 5892800"/>
              <a:gd name="connsiteY360" fmla="*/ 1368887 h 4746170"/>
              <a:gd name="connsiteX361" fmla="*/ 1167183 w 5892800"/>
              <a:gd name="connsiteY361" fmla="*/ 1368887 h 4746170"/>
              <a:gd name="connsiteX362" fmla="*/ 1170290 w 5892800"/>
              <a:gd name="connsiteY362" fmla="*/ 1368077 h 4746170"/>
              <a:gd name="connsiteX363" fmla="*/ 1173398 w 5892800"/>
              <a:gd name="connsiteY363" fmla="*/ 1366727 h 4746170"/>
              <a:gd name="connsiteX364" fmla="*/ 1175964 w 5892800"/>
              <a:gd name="connsiteY364" fmla="*/ 1364703 h 4746170"/>
              <a:gd name="connsiteX365" fmla="*/ 1337631 w 5892800"/>
              <a:gd name="connsiteY365" fmla="*/ 1206508 h 4746170"/>
              <a:gd name="connsiteX366" fmla="*/ 1344654 w 5892800"/>
              <a:gd name="connsiteY366" fmla="*/ 1199084 h 4746170"/>
              <a:gd name="connsiteX367" fmla="*/ 1351001 w 5892800"/>
              <a:gd name="connsiteY367" fmla="*/ 1191256 h 4746170"/>
              <a:gd name="connsiteX368" fmla="*/ 1356673 w 5892800"/>
              <a:gd name="connsiteY368" fmla="*/ 1183022 h 4746170"/>
              <a:gd name="connsiteX369" fmla="*/ 1361671 w 5892800"/>
              <a:gd name="connsiteY369" fmla="*/ 1174518 h 4746170"/>
              <a:gd name="connsiteX370" fmla="*/ 1365859 w 5892800"/>
              <a:gd name="connsiteY370" fmla="*/ 1165745 h 4746170"/>
              <a:gd name="connsiteX371" fmla="*/ 1369369 w 5892800"/>
              <a:gd name="connsiteY371" fmla="*/ 1156836 h 4746170"/>
              <a:gd name="connsiteX372" fmla="*/ 1372205 w 5892800"/>
              <a:gd name="connsiteY372" fmla="*/ 1147657 h 4746170"/>
              <a:gd name="connsiteX373" fmla="*/ 1374230 w 5892800"/>
              <a:gd name="connsiteY373" fmla="*/ 1138344 h 4746170"/>
              <a:gd name="connsiteX374" fmla="*/ 1375716 w 5892800"/>
              <a:gd name="connsiteY374" fmla="*/ 1128896 h 4746170"/>
              <a:gd name="connsiteX375" fmla="*/ 1376394 w 5892800"/>
              <a:gd name="connsiteY375" fmla="*/ 1119447 h 4746170"/>
              <a:gd name="connsiteX376" fmla="*/ 1376394 w 5892800"/>
              <a:gd name="connsiteY376" fmla="*/ 1109998 h 4746170"/>
              <a:gd name="connsiteX377" fmla="*/ 1375716 w 5892800"/>
              <a:gd name="connsiteY377" fmla="*/ 1100550 h 4746170"/>
              <a:gd name="connsiteX378" fmla="*/ 1374230 w 5892800"/>
              <a:gd name="connsiteY378" fmla="*/ 1091102 h 4746170"/>
              <a:gd name="connsiteX379" fmla="*/ 1372205 w 5892800"/>
              <a:gd name="connsiteY379" fmla="*/ 1081788 h 4746170"/>
              <a:gd name="connsiteX380" fmla="*/ 1369369 w 5892800"/>
              <a:gd name="connsiteY380" fmla="*/ 1072745 h 4746170"/>
              <a:gd name="connsiteX381" fmla="*/ 1365859 w 5892800"/>
              <a:gd name="connsiteY381" fmla="*/ 1063566 h 4746170"/>
              <a:gd name="connsiteX382" fmla="*/ 1361671 w 5892800"/>
              <a:gd name="connsiteY382" fmla="*/ 1054927 h 4746170"/>
              <a:gd name="connsiteX383" fmla="*/ 1356673 w 5892800"/>
              <a:gd name="connsiteY383" fmla="*/ 1046424 h 4746170"/>
              <a:gd name="connsiteX384" fmla="*/ 1351001 w 5892800"/>
              <a:gd name="connsiteY384" fmla="*/ 1038190 h 4746170"/>
              <a:gd name="connsiteX385" fmla="*/ 1344654 w 5892800"/>
              <a:gd name="connsiteY385" fmla="*/ 1030362 h 4746170"/>
              <a:gd name="connsiteX386" fmla="*/ 1337631 w 5892800"/>
              <a:gd name="connsiteY386" fmla="*/ 1022938 h 4746170"/>
              <a:gd name="connsiteX387" fmla="*/ 1329932 w 5892800"/>
              <a:gd name="connsiteY387" fmla="*/ 1016054 h 4746170"/>
              <a:gd name="connsiteX388" fmla="*/ 1321963 w 5892800"/>
              <a:gd name="connsiteY388" fmla="*/ 1009710 h 4746170"/>
              <a:gd name="connsiteX389" fmla="*/ 1313588 w 5892800"/>
              <a:gd name="connsiteY389" fmla="*/ 1004311 h 4746170"/>
              <a:gd name="connsiteX390" fmla="*/ 1305080 w 5892800"/>
              <a:gd name="connsiteY390" fmla="*/ 999586 h 4746170"/>
              <a:gd name="connsiteX391" fmla="*/ 1296032 w 5892800"/>
              <a:gd name="connsiteY391" fmla="*/ 995267 h 4746170"/>
              <a:gd name="connsiteX392" fmla="*/ 1286849 w 5892800"/>
              <a:gd name="connsiteY392" fmla="*/ 991893 h 4746170"/>
              <a:gd name="connsiteX393" fmla="*/ 1277393 w 5892800"/>
              <a:gd name="connsiteY393" fmla="*/ 989193 h 4746170"/>
              <a:gd name="connsiteX394" fmla="*/ 1268076 w 5892800"/>
              <a:gd name="connsiteY394" fmla="*/ 987034 h 4746170"/>
              <a:gd name="connsiteX395" fmla="*/ 1258485 w 5892800"/>
              <a:gd name="connsiteY395" fmla="*/ 985684 h 4746170"/>
              <a:gd name="connsiteX396" fmla="*/ 1248760 w 5892800"/>
              <a:gd name="connsiteY396" fmla="*/ 985009 h 4746170"/>
              <a:gd name="connsiteX397" fmla="*/ 2898879 w 5892800"/>
              <a:gd name="connsiteY397" fmla="*/ 746860 h 4746170"/>
              <a:gd name="connsiteX398" fmla="*/ 2868831 w 5892800"/>
              <a:gd name="connsiteY398" fmla="*/ 776909 h 4746170"/>
              <a:gd name="connsiteX399" fmla="*/ 2868831 w 5892800"/>
              <a:gd name="connsiteY399" fmla="*/ 1047344 h 4746170"/>
              <a:gd name="connsiteX400" fmla="*/ 2898879 w 5892800"/>
              <a:gd name="connsiteY400" fmla="*/ 1077392 h 4746170"/>
              <a:gd name="connsiteX401" fmla="*/ 2928927 w 5892800"/>
              <a:gd name="connsiteY401" fmla="*/ 1047344 h 4746170"/>
              <a:gd name="connsiteX402" fmla="*/ 2928927 w 5892800"/>
              <a:gd name="connsiteY402" fmla="*/ 776909 h 4746170"/>
              <a:gd name="connsiteX403" fmla="*/ 2898879 w 5892800"/>
              <a:gd name="connsiteY403" fmla="*/ 746860 h 4746170"/>
              <a:gd name="connsiteX404" fmla="*/ 2986950 w 5892800"/>
              <a:gd name="connsiteY404" fmla="*/ 292165 h 4746170"/>
              <a:gd name="connsiteX405" fmla="*/ 2983969 w 5892800"/>
              <a:gd name="connsiteY405" fmla="*/ 292301 h 4746170"/>
              <a:gd name="connsiteX406" fmla="*/ 2981261 w 5892800"/>
              <a:gd name="connsiteY406" fmla="*/ 293116 h 4746170"/>
              <a:gd name="connsiteX407" fmla="*/ 2978685 w 5892800"/>
              <a:gd name="connsiteY407" fmla="*/ 294339 h 4746170"/>
              <a:gd name="connsiteX408" fmla="*/ 2976113 w 5892800"/>
              <a:gd name="connsiteY408" fmla="*/ 296105 h 4746170"/>
              <a:gd name="connsiteX409" fmla="*/ 2956335 w 5892800"/>
              <a:gd name="connsiteY409" fmla="*/ 314035 h 4746170"/>
              <a:gd name="connsiteX410" fmla="*/ 2954302 w 5892800"/>
              <a:gd name="connsiteY410" fmla="*/ 316343 h 4746170"/>
              <a:gd name="connsiteX411" fmla="*/ 2952676 w 5892800"/>
              <a:gd name="connsiteY411" fmla="*/ 318787 h 4746170"/>
              <a:gd name="connsiteX412" fmla="*/ 2951728 w 5892800"/>
              <a:gd name="connsiteY412" fmla="*/ 321369 h 4746170"/>
              <a:gd name="connsiteX413" fmla="*/ 2951322 w 5892800"/>
              <a:gd name="connsiteY413" fmla="*/ 324221 h 4746170"/>
              <a:gd name="connsiteX414" fmla="*/ 2951456 w 5892800"/>
              <a:gd name="connsiteY414" fmla="*/ 327073 h 4746170"/>
              <a:gd name="connsiteX415" fmla="*/ 2952135 w 5892800"/>
              <a:gd name="connsiteY415" fmla="*/ 329790 h 4746170"/>
              <a:gd name="connsiteX416" fmla="*/ 2953354 w 5892800"/>
              <a:gd name="connsiteY416" fmla="*/ 332507 h 4746170"/>
              <a:gd name="connsiteX417" fmla="*/ 2955113 w 5892800"/>
              <a:gd name="connsiteY417" fmla="*/ 334952 h 4746170"/>
              <a:gd name="connsiteX418" fmla="*/ 2957281 w 5892800"/>
              <a:gd name="connsiteY418" fmla="*/ 336989 h 4746170"/>
              <a:gd name="connsiteX419" fmla="*/ 2959856 w 5892800"/>
              <a:gd name="connsiteY419" fmla="*/ 338347 h 4746170"/>
              <a:gd name="connsiteX420" fmla="*/ 2962565 w 5892800"/>
              <a:gd name="connsiteY420" fmla="*/ 339434 h 4746170"/>
              <a:gd name="connsiteX421" fmla="*/ 2965275 w 5892800"/>
              <a:gd name="connsiteY421" fmla="*/ 339841 h 4746170"/>
              <a:gd name="connsiteX422" fmla="*/ 2968120 w 5892800"/>
              <a:gd name="connsiteY422" fmla="*/ 339841 h 4746170"/>
              <a:gd name="connsiteX423" fmla="*/ 2970965 w 5892800"/>
              <a:gd name="connsiteY423" fmla="*/ 339162 h 4746170"/>
              <a:gd name="connsiteX424" fmla="*/ 2973538 w 5892800"/>
              <a:gd name="connsiteY424" fmla="*/ 337804 h 4746170"/>
              <a:gd name="connsiteX425" fmla="*/ 2975976 w 5892800"/>
              <a:gd name="connsiteY425" fmla="*/ 336039 h 4746170"/>
              <a:gd name="connsiteX426" fmla="*/ 2996027 w 5892800"/>
              <a:gd name="connsiteY426" fmla="*/ 318109 h 4746170"/>
              <a:gd name="connsiteX427" fmla="*/ 2997922 w 5892800"/>
              <a:gd name="connsiteY427" fmla="*/ 315936 h 4746170"/>
              <a:gd name="connsiteX428" fmla="*/ 2999549 w 5892800"/>
              <a:gd name="connsiteY428" fmla="*/ 313355 h 4746170"/>
              <a:gd name="connsiteX429" fmla="*/ 3000497 w 5892800"/>
              <a:gd name="connsiteY429" fmla="*/ 310639 h 4746170"/>
              <a:gd name="connsiteX430" fmla="*/ 3000905 w 5892800"/>
              <a:gd name="connsiteY430" fmla="*/ 307786 h 4746170"/>
              <a:gd name="connsiteX431" fmla="*/ 3000768 w 5892800"/>
              <a:gd name="connsiteY431" fmla="*/ 305070 h 4746170"/>
              <a:gd name="connsiteX432" fmla="*/ 3000091 w 5892800"/>
              <a:gd name="connsiteY432" fmla="*/ 302353 h 4746170"/>
              <a:gd name="connsiteX433" fmla="*/ 2998736 w 5892800"/>
              <a:gd name="connsiteY433" fmla="*/ 299500 h 4746170"/>
              <a:gd name="connsiteX434" fmla="*/ 2997109 w 5892800"/>
              <a:gd name="connsiteY434" fmla="*/ 297192 h 4746170"/>
              <a:gd name="connsiteX435" fmla="*/ 2994943 w 5892800"/>
              <a:gd name="connsiteY435" fmla="*/ 295154 h 4746170"/>
              <a:gd name="connsiteX436" fmla="*/ 2992368 w 5892800"/>
              <a:gd name="connsiteY436" fmla="*/ 293660 h 4746170"/>
              <a:gd name="connsiteX437" fmla="*/ 2989660 w 5892800"/>
              <a:gd name="connsiteY437" fmla="*/ 292574 h 4746170"/>
              <a:gd name="connsiteX438" fmla="*/ 2840443 w 5892800"/>
              <a:gd name="connsiteY438" fmla="*/ 290260 h 4746170"/>
              <a:gd name="connsiteX439" fmla="*/ 2742097 w 5892800"/>
              <a:gd name="connsiteY439" fmla="*/ 378663 h 4746170"/>
              <a:gd name="connsiteX440" fmla="*/ 2736919 w 5892800"/>
              <a:gd name="connsiteY440" fmla="*/ 383567 h 4746170"/>
              <a:gd name="connsiteX441" fmla="*/ 2732153 w 5892800"/>
              <a:gd name="connsiteY441" fmla="*/ 389015 h 4746170"/>
              <a:gd name="connsiteX442" fmla="*/ 2727658 w 5892800"/>
              <a:gd name="connsiteY442" fmla="*/ 394872 h 4746170"/>
              <a:gd name="connsiteX443" fmla="*/ 2723434 w 5892800"/>
              <a:gd name="connsiteY443" fmla="*/ 401003 h 4746170"/>
              <a:gd name="connsiteX444" fmla="*/ 2719757 w 5892800"/>
              <a:gd name="connsiteY444" fmla="*/ 407405 h 4746170"/>
              <a:gd name="connsiteX445" fmla="*/ 2716354 w 5892800"/>
              <a:gd name="connsiteY445" fmla="*/ 413942 h 4746170"/>
              <a:gd name="connsiteX446" fmla="*/ 2713492 w 5892800"/>
              <a:gd name="connsiteY446" fmla="*/ 420889 h 4746170"/>
              <a:gd name="connsiteX447" fmla="*/ 2710903 w 5892800"/>
              <a:gd name="connsiteY447" fmla="*/ 427973 h 4746170"/>
              <a:gd name="connsiteX448" fmla="*/ 2708861 w 5892800"/>
              <a:gd name="connsiteY448" fmla="*/ 435192 h 4746170"/>
              <a:gd name="connsiteX449" fmla="*/ 2707227 w 5892800"/>
              <a:gd name="connsiteY449" fmla="*/ 442412 h 4746170"/>
              <a:gd name="connsiteX450" fmla="*/ 2706136 w 5892800"/>
              <a:gd name="connsiteY450" fmla="*/ 449767 h 4746170"/>
              <a:gd name="connsiteX451" fmla="*/ 2705455 w 5892800"/>
              <a:gd name="connsiteY451" fmla="*/ 457122 h 4746170"/>
              <a:gd name="connsiteX452" fmla="*/ 2705320 w 5892800"/>
              <a:gd name="connsiteY452" fmla="*/ 464342 h 4746170"/>
              <a:gd name="connsiteX453" fmla="*/ 2705727 w 5892800"/>
              <a:gd name="connsiteY453" fmla="*/ 471562 h 4746170"/>
              <a:gd name="connsiteX454" fmla="*/ 2706545 w 5892800"/>
              <a:gd name="connsiteY454" fmla="*/ 478781 h 4746170"/>
              <a:gd name="connsiteX455" fmla="*/ 2708044 w 5892800"/>
              <a:gd name="connsiteY455" fmla="*/ 485727 h 4746170"/>
              <a:gd name="connsiteX456" fmla="*/ 2710085 w 5892800"/>
              <a:gd name="connsiteY456" fmla="*/ 492402 h 4746170"/>
              <a:gd name="connsiteX457" fmla="*/ 2712674 w 5892800"/>
              <a:gd name="connsiteY457" fmla="*/ 498940 h 4746170"/>
              <a:gd name="connsiteX458" fmla="*/ 2715806 w 5892800"/>
              <a:gd name="connsiteY458" fmla="*/ 505070 h 4746170"/>
              <a:gd name="connsiteX459" fmla="*/ 2719757 w 5892800"/>
              <a:gd name="connsiteY459" fmla="*/ 510927 h 4746170"/>
              <a:gd name="connsiteX460" fmla="*/ 2724116 w 5892800"/>
              <a:gd name="connsiteY460" fmla="*/ 516512 h 4746170"/>
              <a:gd name="connsiteX461" fmla="*/ 2750270 w 5892800"/>
              <a:gd name="connsiteY461" fmla="*/ 545526 h 4746170"/>
              <a:gd name="connsiteX462" fmla="*/ 2755309 w 5892800"/>
              <a:gd name="connsiteY462" fmla="*/ 550430 h 4746170"/>
              <a:gd name="connsiteX463" fmla="*/ 2760621 w 5892800"/>
              <a:gd name="connsiteY463" fmla="*/ 554925 h 4746170"/>
              <a:gd name="connsiteX464" fmla="*/ 2766479 w 5892800"/>
              <a:gd name="connsiteY464" fmla="*/ 558738 h 4746170"/>
              <a:gd name="connsiteX465" fmla="*/ 2772609 w 5892800"/>
              <a:gd name="connsiteY465" fmla="*/ 562007 h 4746170"/>
              <a:gd name="connsiteX466" fmla="*/ 2779147 w 5892800"/>
              <a:gd name="connsiteY466" fmla="*/ 564732 h 4746170"/>
              <a:gd name="connsiteX467" fmla="*/ 2785958 w 5892800"/>
              <a:gd name="connsiteY467" fmla="*/ 567047 h 4746170"/>
              <a:gd name="connsiteX468" fmla="*/ 2792768 w 5892800"/>
              <a:gd name="connsiteY468" fmla="*/ 568682 h 4746170"/>
              <a:gd name="connsiteX469" fmla="*/ 2799852 w 5892800"/>
              <a:gd name="connsiteY469" fmla="*/ 569772 h 4746170"/>
              <a:gd name="connsiteX470" fmla="*/ 2807071 w 5892800"/>
              <a:gd name="connsiteY470" fmla="*/ 570453 h 4746170"/>
              <a:gd name="connsiteX471" fmla="*/ 2814425 w 5892800"/>
              <a:gd name="connsiteY471" fmla="*/ 570589 h 4746170"/>
              <a:gd name="connsiteX472" fmla="*/ 2821919 w 5892800"/>
              <a:gd name="connsiteY472" fmla="*/ 570317 h 4746170"/>
              <a:gd name="connsiteX473" fmla="*/ 2829272 w 5892800"/>
              <a:gd name="connsiteY473" fmla="*/ 569500 h 4746170"/>
              <a:gd name="connsiteX474" fmla="*/ 2836631 w 5892800"/>
              <a:gd name="connsiteY474" fmla="*/ 568138 h 4746170"/>
              <a:gd name="connsiteX475" fmla="*/ 2843985 w 5892800"/>
              <a:gd name="connsiteY475" fmla="*/ 566366 h 4746170"/>
              <a:gd name="connsiteX476" fmla="*/ 2851067 w 5892800"/>
              <a:gd name="connsiteY476" fmla="*/ 564188 h 4746170"/>
              <a:gd name="connsiteX477" fmla="*/ 2858150 w 5892800"/>
              <a:gd name="connsiteY477" fmla="*/ 561736 h 4746170"/>
              <a:gd name="connsiteX478" fmla="*/ 2864962 w 5892800"/>
              <a:gd name="connsiteY478" fmla="*/ 558602 h 4746170"/>
              <a:gd name="connsiteX479" fmla="*/ 2871500 w 5892800"/>
              <a:gd name="connsiteY479" fmla="*/ 555197 h 4746170"/>
              <a:gd name="connsiteX480" fmla="*/ 2877766 w 5892800"/>
              <a:gd name="connsiteY480" fmla="*/ 551247 h 4746170"/>
              <a:gd name="connsiteX481" fmla="*/ 2883624 w 5892800"/>
              <a:gd name="connsiteY481" fmla="*/ 547160 h 4746170"/>
              <a:gd name="connsiteX482" fmla="*/ 2889207 w 5892800"/>
              <a:gd name="connsiteY482" fmla="*/ 542529 h 4746170"/>
              <a:gd name="connsiteX483" fmla="*/ 2987554 w 5892800"/>
              <a:gd name="connsiteY483" fmla="*/ 454262 h 4746170"/>
              <a:gd name="connsiteX484" fmla="*/ 3028816 w 5892800"/>
              <a:gd name="connsiteY484" fmla="*/ 278818 h 4746170"/>
              <a:gd name="connsiteX485" fmla="*/ 3009689 w 5892800"/>
              <a:gd name="connsiteY485" fmla="*/ 296257 h 4746170"/>
              <a:gd name="connsiteX486" fmla="*/ 3009825 w 5892800"/>
              <a:gd name="connsiteY486" fmla="*/ 296395 h 4746170"/>
              <a:gd name="connsiteX487" fmla="*/ 3010366 w 5892800"/>
              <a:gd name="connsiteY487" fmla="*/ 297219 h 4746170"/>
              <a:gd name="connsiteX488" fmla="*/ 3011181 w 5892800"/>
              <a:gd name="connsiteY488" fmla="*/ 298316 h 4746170"/>
              <a:gd name="connsiteX489" fmla="*/ 3011995 w 5892800"/>
              <a:gd name="connsiteY489" fmla="*/ 299965 h 4746170"/>
              <a:gd name="connsiteX490" fmla="*/ 3012945 w 5892800"/>
              <a:gd name="connsiteY490" fmla="*/ 302025 h 4746170"/>
              <a:gd name="connsiteX491" fmla="*/ 3013894 w 5892800"/>
              <a:gd name="connsiteY491" fmla="*/ 304222 h 4746170"/>
              <a:gd name="connsiteX492" fmla="*/ 3014844 w 5892800"/>
              <a:gd name="connsiteY492" fmla="*/ 306693 h 4746170"/>
              <a:gd name="connsiteX493" fmla="*/ 3015523 w 5892800"/>
              <a:gd name="connsiteY493" fmla="*/ 309577 h 4746170"/>
              <a:gd name="connsiteX494" fmla="*/ 3015930 w 5892800"/>
              <a:gd name="connsiteY494" fmla="*/ 312598 h 4746170"/>
              <a:gd name="connsiteX495" fmla="*/ 3015930 w 5892800"/>
              <a:gd name="connsiteY495" fmla="*/ 315756 h 4746170"/>
              <a:gd name="connsiteX496" fmla="*/ 3015388 w 5892800"/>
              <a:gd name="connsiteY496" fmla="*/ 319052 h 4746170"/>
              <a:gd name="connsiteX497" fmla="*/ 3014301 w 5892800"/>
              <a:gd name="connsiteY497" fmla="*/ 322348 h 4746170"/>
              <a:gd name="connsiteX498" fmla="*/ 3012674 w 5892800"/>
              <a:gd name="connsiteY498" fmla="*/ 325780 h 4746170"/>
              <a:gd name="connsiteX499" fmla="*/ 3010366 w 5892800"/>
              <a:gd name="connsiteY499" fmla="*/ 329076 h 4746170"/>
              <a:gd name="connsiteX500" fmla="*/ 3007248 w 5892800"/>
              <a:gd name="connsiteY500" fmla="*/ 332509 h 4746170"/>
              <a:gd name="connsiteX501" fmla="*/ 2987985 w 5892800"/>
              <a:gd name="connsiteY501" fmla="*/ 349948 h 4746170"/>
              <a:gd name="connsiteX502" fmla="*/ 2987712 w 5892800"/>
              <a:gd name="connsiteY502" fmla="*/ 350085 h 4746170"/>
              <a:gd name="connsiteX503" fmla="*/ 2986898 w 5892800"/>
              <a:gd name="connsiteY503" fmla="*/ 350635 h 4746170"/>
              <a:gd name="connsiteX504" fmla="*/ 2985678 w 5892800"/>
              <a:gd name="connsiteY504" fmla="*/ 351459 h 4746170"/>
              <a:gd name="connsiteX505" fmla="*/ 2983913 w 5892800"/>
              <a:gd name="connsiteY505" fmla="*/ 352420 h 4746170"/>
              <a:gd name="connsiteX506" fmla="*/ 2982013 w 5892800"/>
              <a:gd name="connsiteY506" fmla="*/ 353656 h 4746170"/>
              <a:gd name="connsiteX507" fmla="*/ 2979574 w 5892800"/>
              <a:gd name="connsiteY507" fmla="*/ 354617 h 4746170"/>
              <a:gd name="connsiteX508" fmla="*/ 2976995 w 5892800"/>
              <a:gd name="connsiteY508" fmla="*/ 355578 h 4746170"/>
              <a:gd name="connsiteX509" fmla="*/ 2974010 w 5892800"/>
              <a:gd name="connsiteY509" fmla="*/ 356401 h 4746170"/>
              <a:gd name="connsiteX510" fmla="*/ 2971025 w 5892800"/>
              <a:gd name="connsiteY510" fmla="*/ 356814 h 4746170"/>
              <a:gd name="connsiteX511" fmla="*/ 2967635 w 5892800"/>
              <a:gd name="connsiteY511" fmla="*/ 356951 h 4746170"/>
              <a:gd name="connsiteX512" fmla="*/ 2964378 w 5892800"/>
              <a:gd name="connsiteY512" fmla="*/ 356539 h 4746170"/>
              <a:gd name="connsiteX513" fmla="*/ 2960989 w 5892800"/>
              <a:gd name="connsiteY513" fmla="*/ 355578 h 4746170"/>
              <a:gd name="connsiteX514" fmla="*/ 2957596 w 5892800"/>
              <a:gd name="connsiteY514" fmla="*/ 354068 h 4746170"/>
              <a:gd name="connsiteX515" fmla="*/ 2954341 w 5892800"/>
              <a:gd name="connsiteY515" fmla="*/ 351595 h 4746170"/>
              <a:gd name="connsiteX516" fmla="*/ 2950948 w 5892800"/>
              <a:gd name="connsiteY516" fmla="*/ 348438 h 4746170"/>
              <a:gd name="connsiteX517" fmla="*/ 2950948 w 5892800"/>
              <a:gd name="connsiteY517" fmla="*/ 348713 h 4746170"/>
              <a:gd name="connsiteX518" fmla="*/ 2926529 w 5892800"/>
              <a:gd name="connsiteY518" fmla="*/ 370958 h 4746170"/>
              <a:gd name="connsiteX519" fmla="*/ 2995310 w 5892800"/>
              <a:gd name="connsiteY519" fmla="*/ 448542 h 4746170"/>
              <a:gd name="connsiteX520" fmla="*/ 3030174 w 5892800"/>
              <a:gd name="connsiteY520" fmla="*/ 416959 h 4746170"/>
              <a:gd name="connsiteX521" fmla="*/ 3035871 w 5892800"/>
              <a:gd name="connsiteY521" fmla="*/ 411054 h 4746170"/>
              <a:gd name="connsiteX522" fmla="*/ 3041163 w 5892800"/>
              <a:gd name="connsiteY522" fmla="*/ 404874 h 4746170"/>
              <a:gd name="connsiteX523" fmla="*/ 3045910 w 5892800"/>
              <a:gd name="connsiteY523" fmla="*/ 398284 h 4746170"/>
              <a:gd name="connsiteX524" fmla="*/ 3049708 w 5892800"/>
              <a:gd name="connsiteY524" fmla="*/ 391280 h 4746170"/>
              <a:gd name="connsiteX525" fmla="*/ 3053101 w 5892800"/>
              <a:gd name="connsiteY525" fmla="*/ 384278 h 4746170"/>
              <a:gd name="connsiteX526" fmla="*/ 3055814 w 5892800"/>
              <a:gd name="connsiteY526" fmla="*/ 376862 h 4746170"/>
              <a:gd name="connsiteX527" fmla="*/ 3057848 w 5892800"/>
              <a:gd name="connsiteY527" fmla="*/ 369310 h 4746170"/>
              <a:gd name="connsiteX528" fmla="*/ 3059204 w 5892800"/>
              <a:gd name="connsiteY528" fmla="*/ 361621 h 4746170"/>
              <a:gd name="connsiteX529" fmla="*/ 3059883 w 5892800"/>
              <a:gd name="connsiteY529" fmla="*/ 353931 h 4746170"/>
              <a:gd name="connsiteX530" fmla="*/ 3060018 w 5892800"/>
              <a:gd name="connsiteY530" fmla="*/ 346103 h 4746170"/>
              <a:gd name="connsiteX531" fmla="*/ 3059476 w 5892800"/>
              <a:gd name="connsiteY531" fmla="*/ 338276 h 4746170"/>
              <a:gd name="connsiteX532" fmla="*/ 3058254 w 5892800"/>
              <a:gd name="connsiteY532" fmla="*/ 330586 h 4746170"/>
              <a:gd name="connsiteX533" fmla="*/ 3056357 w 5892800"/>
              <a:gd name="connsiteY533" fmla="*/ 322897 h 4746170"/>
              <a:gd name="connsiteX534" fmla="*/ 3053915 w 5892800"/>
              <a:gd name="connsiteY534" fmla="*/ 315481 h 4746170"/>
              <a:gd name="connsiteX535" fmla="*/ 3050658 w 5892800"/>
              <a:gd name="connsiteY535" fmla="*/ 308204 h 4746170"/>
              <a:gd name="connsiteX536" fmla="*/ 3046860 w 5892800"/>
              <a:gd name="connsiteY536" fmla="*/ 301063 h 4746170"/>
              <a:gd name="connsiteX537" fmla="*/ 3042247 w 5892800"/>
              <a:gd name="connsiteY537" fmla="*/ 294335 h 4746170"/>
              <a:gd name="connsiteX538" fmla="*/ 3036957 w 5892800"/>
              <a:gd name="connsiteY538" fmla="*/ 287881 h 4746170"/>
              <a:gd name="connsiteX539" fmla="*/ 2940304 w 5892800"/>
              <a:gd name="connsiteY539" fmla="*/ 229236 h 4746170"/>
              <a:gd name="connsiteX540" fmla="*/ 2932596 w 5892800"/>
              <a:gd name="connsiteY540" fmla="*/ 229782 h 4746170"/>
              <a:gd name="connsiteX541" fmla="*/ 2925023 w 5892800"/>
              <a:gd name="connsiteY541" fmla="*/ 231012 h 4746170"/>
              <a:gd name="connsiteX542" fmla="*/ 2917449 w 5892800"/>
              <a:gd name="connsiteY542" fmla="*/ 233061 h 4746170"/>
              <a:gd name="connsiteX543" fmla="*/ 2910148 w 5892800"/>
              <a:gd name="connsiteY543" fmla="*/ 235521 h 4746170"/>
              <a:gd name="connsiteX544" fmla="*/ 2902845 w 5892800"/>
              <a:gd name="connsiteY544" fmla="*/ 238938 h 4746170"/>
              <a:gd name="connsiteX545" fmla="*/ 2895949 w 5892800"/>
              <a:gd name="connsiteY545" fmla="*/ 242764 h 4746170"/>
              <a:gd name="connsiteX546" fmla="*/ 2889185 w 5892800"/>
              <a:gd name="connsiteY546" fmla="*/ 247409 h 4746170"/>
              <a:gd name="connsiteX547" fmla="*/ 2882830 w 5892800"/>
              <a:gd name="connsiteY547" fmla="*/ 252464 h 4746170"/>
              <a:gd name="connsiteX548" fmla="*/ 2848343 w 5892800"/>
              <a:gd name="connsiteY548" fmla="*/ 283891 h 4746170"/>
              <a:gd name="connsiteX549" fmla="*/ 2916639 w 5892800"/>
              <a:gd name="connsiteY549" fmla="*/ 360819 h 4746170"/>
              <a:gd name="connsiteX550" fmla="*/ 2941117 w 5892800"/>
              <a:gd name="connsiteY550" fmla="*/ 338821 h 4746170"/>
              <a:gd name="connsiteX551" fmla="*/ 2940848 w 5892800"/>
              <a:gd name="connsiteY551" fmla="*/ 338411 h 4746170"/>
              <a:gd name="connsiteX552" fmla="*/ 2940170 w 5892800"/>
              <a:gd name="connsiteY552" fmla="*/ 337454 h 4746170"/>
              <a:gd name="connsiteX553" fmla="*/ 2939360 w 5892800"/>
              <a:gd name="connsiteY553" fmla="*/ 336225 h 4746170"/>
              <a:gd name="connsiteX554" fmla="*/ 2938412 w 5892800"/>
              <a:gd name="connsiteY554" fmla="*/ 334584 h 4746170"/>
              <a:gd name="connsiteX555" fmla="*/ 2937194 w 5892800"/>
              <a:gd name="connsiteY555" fmla="*/ 332672 h 4746170"/>
              <a:gd name="connsiteX556" fmla="*/ 2936248 w 5892800"/>
              <a:gd name="connsiteY556" fmla="*/ 330213 h 4746170"/>
              <a:gd name="connsiteX557" fmla="*/ 2935302 w 5892800"/>
              <a:gd name="connsiteY557" fmla="*/ 327617 h 4746170"/>
              <a:gd name="connsiteX558" fmla="*/ 2934624 w 5892800"/>
              <a:gd name="connsiteY558" fmla="*/ 324883 h 4746170"/>
              <a:gd name="connsiteX559" fmla="*/ 2934219 w 5892800"/>
              <a:gd name="connsiteY559" fmla="*/ 321741 h 4746170"/>
              <a:gd name="connsiteX560" fmla="*/ 2934219 w 5892800"/>
              <a:gd name="connsiteY560" fmla="*/ 318597 h 4746170"/>
              <a:gd name="connsiteX561" fmla="*/ 2934624 w 5892800"/>
              <a:gd name="connsiteY561" fmla="*/ 315455 h 4746170"/>
              <a:gd name="connsiteX562" fmla="*/ 2935573 w 5892800"/>
              <a:gd name="connsiteY562" fmla="*/ 311903 h 4746170"/>
              <a:gd name="connsiteX563" fmla="*/ 2937194 w 5892800"/>
              <a:gd name="connsiteY563" fmla="*/ 308623 h 4746170"/>
              <a:gd name="connsiteX564" fmla="*/ 2939765 w 5892800"/>
              <a:gd name="connsiteY564" fmla="*/ 305207 h 4746170"/>
              <a:gd name="connsiteX565" fmla="*/ 2942876 w 5892800"/>
              <a:gd name="connsiteY565" fmla="*/ 301929 h 4746170"/>
              <a:gd name="connsiteX566" fmla="*/ 2963160 w 5892800"/>
              <a:gd name="connsiteY566" fmla="*/ 283345 h 4746170"/>
              <a:gd name="connsiteX567" fmla="*/ 2963431 w 5892800"/>
              <a:gd name="connsiteY567" fmla="*/ 283208 h 4746170"/>
              <a:gd name="connsiteX568" fmla="*/ 2964242 w 5892800"/>
              <a:gd name="connsiteY568" fmla="*/ 282662 h 4746170"/>
              <a:gd name="connsiteX569" fmla="*/ 2965459 w 5892800"/>
              <a:gd name="connsiteY569" fmla="*/ 281979 h 4746170"/>
              <a:gd name="connsiteX570" fmla="*/ 2967083 w 5892800"/>
              <a:gd name="connsiteY570" fmla="*/ 281159 h 4746170"/>
              <a:gd name="connsiteX571" fmla="*/ 2969246 w 5892800"/>
              <a:gd name="connsiteY571" fmla="*/ 280202 h 4746170"/>
              <a:gd name="connsiteX572" fmla="*/ 2971546 w 5892800"/>
              <a:gd name="connsiteY572" fmla="*/ 279383 h 4746170"/>
              <a:gd name="connsiteX573" fmla="*/ 2974114 w 5892800"/>
              <a:gd name="connsiteY573" fmla="*/ 278563 h 4746170"/>
              <a:gd name="connsiteX574" fmla="*/ 2977090 w 5892800"/>
              <a:gd name="connsiteY574" fmla="*/ 277880 h 4746170"/>
              <a:gd name="connsiteX575" fmla="*/ 2980065 w 5892800"/>
              <a:gd name="connsiteY575" fmla="*/ 277606 h 4746170"/>
              <a:gd name="connsiteX576" fmla="*/ 2983175 w 5892800"/>
              <a:gd name="connsiteY576" fmla="*/ 277606 h 4746170"/>
              <a:gd name="connsiteX577" fmla="*/ 2986421 w 5892800"/>
              <a:gd name="connsiteY577" fmla="*/ 278016 h 4746170"/>
              <a:gd name="connsiteX578" fmla="*/ 2989667 w 5892800"/>
              <a:gd name="connsiteY578" fmla="*/ 278973 h 4746170"/>
              <a:gd name="connsiteX579" fmla="*/ 2993048 w 5892800"/>
              <a:gd name="connsiteY579" fmla="*/ 280476 h 4746170"/>
              <a:gd name="connsiteX580" fmla="*/ 2996159 w 5892800"/>
              <a:gd name="connsiteY580" fmla="*/ 282662 h 4746170"/>
              <a:gd name="connsiteX581" fmla="*/ 2999269 w 5892800"/>
              <a:gd name="connsiteY581" fmla="*/ 285668 h 4746170"/>
              <a:gd name="connsiteX582" fmla="*/ 3018067 w 5892800"/>
              <a:gd name="connsiteY582" fmla="*/ 268451 h 4746170"/>
              <a:gd name="connsiteX583" fmla="*/ 3009954 w 5892800"/>
              <a:gd name="connsiteY583" fmla="*/ 259434 h 4746170"/>
              <a:gd name="connsiteX584" fmla="*/ 3004272 w 5892800"/>
              <a:gd name="connsiteY584" fmla="*/ 253557 h 4746170"/>
              <a:gd name="connsiteX585" fmla="*/ 2998051 w 5892800"/>
              <a:gd name="connsiteY585" fmla="*/ 248366 h 4746170"/>
              <a:gd name="connsiteX586" fmla="*/ 2991698 w 5892800"/>
              <a:gd name="connsiteY586" fmla="*/ 243583 h 4746170"/>
              <a:gd name="connsiteX587" fmla="*/ 2984934 w 5892800"/>
              <a:gd name="connsiteY587" fmla="*/ 239757 h 4746170"/>
              <a:gd name="connsiteX588" fmla="*/ 2977901 w 5892800"/>
              <a:gd name="connsiteY588" fmla="*/ 236341 h 4746170"/>
              <a:gd name="connsiteX589" fmla="*/ 2970599 w 5892800"/>
              <a:gd name="connsiteY589" fmla="*/ 233608 h 4746170"/>
              <a:gd name="connsiteX590" fmla="*/ 2963160 w 5892800"/>
              <a:gd name="connsiteY590" fmla="*/ 231559 h 4746170"/>
              <a:gd name="connsiteX591" fmla="*/ 2955588 w 5892800"/>
              <a:gd name="connsiteY591" fmla="*/ 230056 h 4746170"/>
              <a:gd name="connsiteX592" fmla="*/ 2947878 w 5892800"/>
              <a:gd name="connsiteY592" fmla="*/ 229373 h 4746170"/>
              <a:gd name="connsiteX593" fmla="*/ 3054435 w 5892800"/>
              <a:gd name="connsiteY593" fmla="*/ 141514 h 4746170"/>
              <a:gd name="connsiteX594" fmla="*/ 3048985 w 5892800"/>
              <a:gd name="connsiteY594" fmla="*/ 142054 h 4746170"/>
              <a:gd name="connsiteX595" fmla="*/ 3043946 w 5892800"/>
              <a:gd name="connsiteY595" fmla="*/ 143271 h 4746170"/>
              <a:gd name="connsiteX596" fmla="*/ 3039315 w 5892800"/>
              <a:gd name="connsiteY596" fmla="*/ 144892 h 4746170"/>
              <a:gd name="connsiteX597" fmla="*/ 3034819 w 5892800"/>
              <a:gd name="connsiteY597" fmla="*/ 147054 h 4746170"/>
              <a:gd name="connsiteX598" fmla="*/ 3030870 w 5892800"/>
              <a:gd name="connsiteY598" fmla="*/ 149893 h 4746170"/>
              <a:gd name="connsiteX599" fmla="*/ 3027191 w 5892800"/>
              <a:gd name="connsiteY599" fmla="*/ 153136 h 4746170"/>
              <a:gd name="connsiteX600" fmla="*/ 3024059 w 5892800"/>
              <a:gd name="connsiteY600" fmla="*/ 157055 h 4746170"/>
              <a:gd name="connsiteX601" fmla="*/ 3021743 w 5892800"/>
              <a:gd name="connsiteY601" fmla="*/ 160974 h 4746170"/>
              <a:gd name="connsiteX602" fmla="*/ 3019972 w 5892800"/>
              <a:gd name="connsiteY602" fmla="*/ 165163 h 4746170"/>
              <a:gd name="connsiteX603" fmla="*/ 3019154 w 5892800"/>
              <a:gd name="connsiteY603" fmla="*/ 169353 h 4746170"/>
              <a:gd name="connsiteX604" fmla="*/ 3019020 w 5892800"/>
              <a:gd name="connsiteY604" fmla="*/ 173813 h 4746170"/>
              <a:gd name="connsiteX605" fmla="*/ 3019700 w 5892800"/>
              <a:gd name="connsiteY605" fmla="*/ 178272 h 4746170"/>
              <a:gd name="connsiteX606" fmla="*/ 3021334 w 5892800"/>
              <a:gd name="connsiteY606" fmla="*/ 182867 h 4746170"/>
              <a:gd name="connsiteX607" fmla="*/ 3023378 w 5892800"/>
              <a:gd name="connsiteY607" fmla="*/ 187462 h 4746170"/>
              <a:gd name="connsiteX608" fmla="*/ 3026239 w 5892800"/>
              <a:gd name="connsiteY608" fmla="*/ 191922 h 4746170"/>
              <a:gd name="connsiteX609" fmla="*/ 3029917 w 5892800"/>
              <a:gd name="connsiteY609" fmla="*/ 196517 h 4746170"/>
              <a:gd name="connsiteX610" fmla="*/ 3034139 w 5892800"/>
              <a:gd name="connsiteY610" fmla="*/ 201111 h 4746170"/>
              <a:gd name="connsiteX611" fmla="*/ 3039179 w 5892800"/>
              <a:gd name="connsiteY611" fmla="*/ 205436 h 4746170"/>
              <a:gd name="connsiteX612" fmla="*/ 3044218 w 5892800"/>
              <a:gd name="connsiteY612" fmla="*/ 209760 h 4746170"/>
              <a:gd name="connsiteX613" fmla="*/ 3048305 w 5892800"/>
              <a:gd name="connsiteY613" fmla="*/ 213814 h 4746170"/>
              <a:gd name="connsiteX614" fmla="*/ 3051846 w 5892800"/>
              <a:gd name="connsiteY614" fmla="*/ 217733 h 4746170"/>
              <a:gd name="connsiteX615" fmla="*/ 3054571 w 5892800"/>
              <a:gd name="connsiteY615" fmla="*/ 221248 h 4746170"/>
              <a:gd name="connsiteX616" fmla="*/ 3056613 w 5892800"/>
              <a:gd name="connsiteY616" fmla="*/ 224761 h 4746170"/>
              <a:gd name="connsiteX617" fmla="*/ 3058250 w 5892800"/>
              <a:gd name="connsiteY617" fmla="*/ 227869 h 4746170"/>
              <a:gd name="connsiteX618" fmla="*/ 3059202 w 5892800"/>
              <a:gd name="connsiteY618" fmla="*/ 230707 h 4746170"/>
              <a:gd name="connsiteX619" fmla="*/ 3060019 w 5892800"/>
              <a:gd name="connsiteY619" fmla="*/ 233545 h 4746170"/>
              <a:gd name="connsiteX620" fmla="*/ 3060292 w 5892800"/>
              <a:gd name="connsiteY620" fmla="*/ 236113 h 4746170"/>
              <a:gd name="connsiteX621" fmla="*/ 3060156 w 5892800"/>
              <a:gd name="connsiteY621" fmla="*/ 238411 h 4746170"/>
              <a:gd name="connsiteX622" fmla="*/ 3059748 w 5892800"/>
              <a:gd name="connsiteY622" fmla="*/ 240708 h 4746170"/>
              <a:gd name="connsiteX623" fmla="*/ 3059066 w 5892800"/>
              <a:gd name="connsiteY623" fmla="*/ 242600 h 4746170"/>
              <a:gd name="connsiteX624" fmla="*/ 3058250 w 5892800"/>
              <a:gd name="connsiteY624" fmla="*/ 244356 h 4746170"/>
              <a:gd name="connsiteX625" fmla="*/ 3057432 w 5892800"/>
              <a:gd name="connsiteY625" fmla="*/ 245979 h 4746170"/>
              <a:gd name="connsiteX626" fmla="*/ 3056477 w 5892800"/>
              <a:gd name="connsiteY626" fmla="*/ 247464 h 4746170"/>
              <a:gd name="connsiteX627" fmla="*/ 3056342 w 5892800"/>
              <a:gd name="connsiteY627" fmla="*/ 247735 h 4746170"/>
              <a:gd name="connsiteX628" fmla="*/ 3055796 w 5892800"/>
              <a:gd name="connsiteY628" fmla="*/ 248546 h 4746170"/>
              <a:gd name="connsiteX629" fmla="*/ 3054709 w 5892800"/>
              <a:gd name="connsiteY629" fmla="*/ 249897 h 4746170"/>
              <a:gd name="connsiteX630" fmla="*/ 3053210 w 5892800"/>
              <a:gd name="connsiteY630" fmla="*/ 251654 h 4746170"/>
              <a:gd name="connsiteX631" fmla="*/ 3051029 w 5892800"/>
              <a:gd name="connsiteY631" fmla="*/ 253546 h 4746170"/>
              <a:gd name="connsiteX632" fmla="*/ 3048442 w 5892800"/>
              <a:gd name="connsiteY632" fmla="*/ 255844 h 4746170"/>
              <a:gd name="connsiteX633" fmla="*/ 3045173 w 5892800"/>
              <a:gd name="connsiteY633" fmla="*/ 258006 h 4746170"/>
              <a:gd name="connsiteX634" fmla="*/ 3041085 w 5892800"/>
              <a:gd name="connsiteY634" fmla="*/ 260303 h 4746170"/>
              <a:gd name="connsiteX635" fmla="*/ 3036318 w 5892800"/>
              <a:gd name="connsiteY635" fmla="*/ 262465 h 4746170"/>
              <a:gd name="connsiteX636" fmla="*/ 3030870 w 5892800"/>
              <a:gd name="connsiteY636" fmla="*/ 264493 h 4746170"/>
              <a:gd name="connsiteX637" fmla="*/ 3029643 w 5892800"/>
              <a:gd name="connsiteY637" fmla="*/ 264628 h 4746170"/>
              <a:gd name="connsiteX638" fmla="*/ 3027872 w 5892800"/>
              <a:gd name="connsiteY638" fmla="*/ 264898 h 4746170"/>
              <a:gd name="connsiteX639" fmla="*/ 3025830 w 5892800"/>
              <a:gd name="connsiteY639" fmla="*/ 265304 h 4746170"/>
              <a:gd name="connsiteX640" fmla="*/ 3023786 w 5892800"/>
              <a:gd name="connsiteY640" fmla="*/ 265710 h 4746170"/>
              <a:gd name="connsiteX641" fmla="*/ 3021879 w 5892800"/>
              <a:gd name="connsiteY641" fmla="*/ 266249 h 4746170"/>
              <a:gd name="connsiteX642" fmla="*/ 3019972 w 5892800"/>
              <a:gd name="connsiteY642" fmla="*/ 266790 h 4746170"/>
              <a:gd name="connsiteX643" fmla="*/ 3018747 w 5892800"/>
              <a:gd name="connsiteY643" fmla="*/ 267466 h 4746170"/>
              <a:gd name="connsiteX644" fmla="*/ 3018067 w 5892800"/>
              <a:gd name="connsiteY644" fmla="*/ 268412 h 4746170"/>
              <a:gd name="connsiteX645" fmla="*/ 3027736 w 5892800"/>
              <a:gd name="connsiteY645" fmla="*/ 278818 h 4746170"/>
              <a:gd name="connsiteX646" fmla="*/ 3028418 w 5892800"/>
              <a:gd name="connsiteY646" fmla="*/ 278682 h 4746170"/>
              <a:gd name="connsiteX647" fmla="*/ 3029643 w 5892800"/>
              <a:gd name="connsiteY647" fmla="*/ 278142 h 4746170"/>
              <a:gd name="connsiteX648" fmla="*/ 3031416 w 5892800"/>
              <a:gd name="connsiteY648" fmla="*/ 277332 h 4746170"/>
              <a:gd name="connsiteX649" fmla="*/ 3033593 w 5892800"/>
              <a:gd name="connsiteY649" fmla="*/ 276115 h 4746170"/>
              <a:gd name="connsiteX650" fmla="*/ 3036046 w 5892800"/>
              <a:gd name="connsiteY650" fmla="*/ 274763 h 4746170"/>
              <a:gd name="connsiteX651" fmla="*/ 3039044 w 5892800"/>
              <a:gd name="connsiteY651" fmla="*/ 273142 h 4746170"/>
              <a:gd name="connsiteX652" fmla="*/ 3042176 w 5892800"/>
              <a:gd name="connsiteY652" fmla="*/ 271250 h 4746170"/>
              <a:gd name="connsiteX653" fmla="*/ 3045582 w 5892800"/>
              <a:gd name="connsiteY653" fmla="*/ 269087 h 4746170"/>
              <a:gd name="connsiteX654" fmla="*/ 3048985 w 5892800"/>
              <a:gd name="connsiteY654" fmla="*/ 266386 h 4746170"/>
              <a:gd name="connsiteX655" fmla="*/ 3052528 w 5892800"/>
              <a:gd name="connsiteY655" fmla="*/ 263681 h 4746170"/>
              <a:gd name="connsiteX656" fmla="*/ 3055934 w 5892800"/>
              <a:gd name="connsiteY656" fmla="*/ 260439 h 4746170"/>
              <a:gd name="connsiteX657" fmla="*/ 3059202 w 5892800"/>
              <a:gd name="connsiteY657" fmla="*/ 257196 h 4746170"/>
              <a:gd name="connsiteX658" fmla="*/ 3062472 w 5892800"/>
              <a:gd name="connsiteY658" fmla="*/ 253411 h 4746170"/>
              <a:gd name="connsiteX659" fmla="*/ 3065331 w 5892800"/>
              <a:gd name="connsiteY659" fmla="*/ 249493 h 4746170"/>
              <a:gd name="connsiteX660" fmla="*/ 3068193 w 5892800"/>
              <a:gd name="connsiteY660" fmla="*/ 245032 h 4746170"/>
              <a:gd name="connsiteX661" fmla="*/ 3069965 w 5892800"/>
              <a:gd name="connsiteY661" fmla="*/ 240573 h 4746170"/>
              <a:gd name="connsiteX662" fmla="*/ 3070916 w 5892800"/>
              <a:gd name="connsiteY662" fmla="*/ 235978 h 4746170"/>
              <a:gd name="connsiteX663" fmla="*/ 3071054 w 5892800"/>
              <a:gd name="connsiteY663" fmla="*/ 231383 h 4746170"/>
              <a:gd name="connsiteX664" fmla="*/ 3070235 w 5892800"/>
              <a:gd name="connsiteY664" fmla="*/ 226653 h 4746170"/>
              <a:gd name="connsiteX665" fmla="*/ 3068738 w 5892800"/>
              <a:gd name="connsiteY665" fmla="*/ 221788 h 4746170"/>
              <a:gd name="connsiteX666" fmla="*/ 3066149 w 5892800"/>
              <a:gd name="connsiteY666" fmla="*/ 217058 h 4746170"/>
              <a:gd name="connsiteX667" fmla="*/ 3063015 w 5892800"/>
              <a:gd name="connsiteY667" fmla="*/ 212192 h 4746170"/>
              <a:gd name="connsiteX668" fmla="*/ 3058657 w 5892800"/>
              <a:gd name="connsiteY668" fmla="*/ 207193 h 4746170"/>
              <a:gd name="connsiteX669" fmla="*/ 3053754 w 5892800"/>
              <a:gd name="connsiteY669" fmla="*/ 202192 h 4746170"/>
              <a:gd name="connsiteX670" fmla="*/ 3047898 w 5892800"/>
              <a:gd name="connsiteY670" fmla="*/ 197057 h 4746170"/>
              <a:gd name="connsiteX671" fmla="*/ 3042584 w 5892800"/>
              <a:gd name="connsiteY671" fmla="*/ 192462 h 4746170"/>
              <a:gd name="connsiteX672" fmla="*/ 3038362 w 5892800"/>
              <a:gd name="connsiteY672" fmla="*/ 187868 h 4746170"/>
              <a:gd name="connsiteX673" fmla="*/ 3034957 w 5892800"/>
              <a:gd name="connsiteY673" fmla="*/ 183408 h 4746170"/>
              <a:gd name="connsiteX674" fmla="*/ 3032368 w 5892800"/>
              <a:gd name="connsiteY674" fmla="*/ 179083 h 4746170"/>
              <a:gd name="connsiteX675" fmla="*/ 3030734 w 5892800"/>
              <a:gd name="connsiteY675" fmla="*/ 174894 h 4746170"/>
              <a:gd name="connsiteX676" fmla="*/ 3029643 w 5892800"/>
              <a:gd name="connsiteY676" fmla="*/ 170974 h 4746170"/>
              <a:gd name="connsiteX677" fmla="*/ 3029235 w 5892800"/>
              <a:gd name="connsiteY677" fmla="*/ 167326 h 4746170"/>
              <a:gd name="connsiteX678" fmla="*/ 3029371 w 5892800"/>
              <a:gd name="connsiteY678" fmla="*/ 164082 h 4746170"/>
              <a:gd name="connsiteX679" fmla="*/ 3030052 w 5892800"/>
              <a:gd name="connsiteY679" fmla="*/ 161109 h 4746170"/>
              <a:gd name="connsiteX680" fmla="*/ 3031142 w 5892800"/>
              <a:gd name="connsiteY680" fmla="*/ 158541 h 4746170"/>
              <a:gd name="connsiteX681" fmla="*/ 3032640 w 5892800"/>
              <a:gd name="connsiteY681" fmla="*/ 156515 h 4746170"/>
              <a:gd name="connsiteX682" fmla="*/ 3034274 w 5892800"/>
              <a:gd name="connsiteY682" fmla="*/ 155028 h 4746170"/>
              <a:gd name="connsiteX683" fmla="*/ 3036590 w 5892800"/>
              <a:gd name="connsiteY683" fmla="*/ 153677 h 4746170"/>
              <a:gd name="connsiteX684" fmla="*/ 3039179 w 5892800"/>
              <a:gd name="connsiteY684" fmla="*/ 152596 h 4746170"/>
              <a:gd name="connsiteX685" fmla="*/ 3042311 w 5892800"/>
              <a:gd name="connsiteY685" fmla="*/ 151649 h 4746170"/>
              <a:gd name="connsiteX686" fmla="*/ 3045991 w 5892800"/>
              <a:gd name="connsiteY686" fmla="*/ 150974 h 4746170"/>
              <a:gd name="connsiteX687" fmla="*/ 3050075 w 5892800"/>
              <a:gd name="connsiteY687" fmla="*/ 150703 h 4746170"/>
              <a:gd name="connsiteX688" fmla="*/ 3054571 w 5892800"/>
              <a:gd name="connsiteY688" fmla="*/ 150703 h 4746170"/>
              <a:gd name="connsiteX689" fmla="*/ 3059611 w 5892800"/>
              <a:gd name="connsiteY689" fmla="*/ 151244 h 4746170"/>
              <a:gd name="connsiteX690" fmla="*/ 3064923 w 5892800"/>
              <a:gd name="connsiteY690" fmla="*/ 152190 h 4746170"/>
              <a:gd name="connsiteX691" fmla="*/ 3070645 w 5892800"/>
              <a:gd name="connsiteY691" fmla="*/ 153541 h 4746170"/>
              <a:gd name="connsiteX692" fmla="*/ 3076910 w 5892800"/>
              <a:gd name="connsiteY692" fmla="*/ 155704 h 4746170"/>
              <a:gd name="connsiteX693" fmla="*/ 3083449 w 5892800"/>
              <a:gd name="connsiteY693" fmla="*/ 158407 h 4746170"/>
              <a:gd name="connsiteX694" fmla="*/ 3084675 w 5892800"/>
              <a:gd name="connsiteY694" fmla="*/ 158677 h 4746170"/>
              <a:gd name="connsiteX695" fmla="*/ 3086039 w 5892800"/>
              <a:gd name="connsiteY695" fmla="*/ 158407 h 4746170"/>
              <a:gd name="connsiteX696" fmla="*/ 3087534 w 5892800"/>
              <a:gd name="connsiteY696" fmla="*/ 157731 h 4746170"/>
              <a:gd name="connsiteX697" fmla="*/ 3089033 w 5892800"/>
              <a:gd name="connsiteY697" fmla="*/ 156785 h 4746170"/>
              <a:gd name="connsiteX698" fmla="*/ 3090532 w 5892800"/>
              <a:gd name="connsiteY698" fmla="*/ 155298 h 4746170"/>
              <a:gd name="connsiteX699" fmla="*/ 3091622 w 5892800"/>
              <a:gd name="connsiteY699" fmla="*/ 153812 h 4746170"/>
              <a:gd name="connsiteX700" fmla="*/ 3092302 w 5892800"/>
              <a:gd name="connsiteY700" fmla="*/ 152460 h 4746170"/>
              <a:gd name="connsiteX701" fmla="*/ 3092438 w 5892800"/>
              <a:gd name="connsiteY701" fmla="*/ 151244 h 4746170"/>
              <a:gd name="connsiteX702" fmla="*/ 3092168 w 5892800"/>
              <a:gd name="connsiteY702" fmla="*/ 150163 h 4746170"/>
              <a:gd name="connsiteX703" fmla="*/ 3091349 w 5892800"/>
              <a:gd name="connsiteY703" fmla="*/ 149622 h 4746170"/>
              <a:gd name="connsiteX704" fmla="*/ 3084810 w 5892800"/>
              <a:gd name="connsiteY704" fmla="*/ 146785 h 4746170"/>
              <a:gd name="connsiteX705" fmla="*/ 3078272 w 5892800"/>
              <a:gd name="connsiteY705" fmla="*/ 144622 h 4746170"/>
              <a:gd name="connsiteX706" fmla="*/ 3072006 w 5892800"/>
              <a:gd name="connsiteY706" fmla="*/ 143000 h 4746170"/>
              <a:gd name="connsiteX707" fmla="*/ 3065877 w 5892800"/>
              <a:gd name="connsiteY707" fmla="*/ 141919 h 4746170"/>
              <a:gd name="connsiteX708" fmla="*/ 3060156 w 5892800"/>
              <a:gd name="connsiteY708" fmla="*/ 141514 h 4746170"/>
              <a:gd name="connsiteX709" fmla="*/ 0 w 5892800"/>
              <a:gd name="connsiteY709" fmla="*/ 0 h 4746170"/>
              <a:gd name="connsiteX710" fmla="*/ 5892800 w 5892800"/>
              <a:gd name="connsiteY710" fmla="*/ 0 h 4746170"/>
              <a:gd name="connsiteX711" fmla="*/ 5892800 w 5892800"/>
              <a:gd name="connsiteY711" fmla="*/ 4746170 h 4746170"/>
              <a:gd name="connsiteX712" fmla="*/ 0 w 5892800"/>
              <a:gd name="connsiteY712" fmla="*/ 4746170 h 474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</a:cxnLst>
            <a:rect l="l" t="t" r="r" b="b"/>
            <a:pathLst>
              <a:path w="5892800" h="4746170">
                <a:moveTo>
                  <a:pt x="5420302" y="3114296"/>
                </a:moveTo>
                <a:lnTo>
                  <a:pt x="5420302" y="3169609"/>
                </a:lnTo>
                <a:lnTo>
                  <a:pt x="5420530" y="3171528"/>
                </a:lnTo>
                <a:lnTo>
                  <a:pt x="5421325" y="3173221"/>
                </a:lnTo>
                <a:lnTo>
                  <a:pt x="5422573" y="3174689"/>
                </a:lnTo>
                <a:lnTo>
                  <a:pt x="5424163" y="3175930"/>
                </a:lnTo>
                <a:lnTo>
                  <a:pt x="5425866" y="3176608"/>
                </a:lnTo>
                <a:lnTo>
                  <a:pt x="5427682" y="3176720"/>
                </a:lnTo>
                <a:lnTo>
                  <a:pt x="5429498" y="3176269"/>
                </a:lnTo>
                <a:lnTo>
                  <a:pt x="5431314" y="3175479"/>
                </a:lnTo>
                <a:lnTo>
                  <a:pt x="5480013" y="3142517"/>
                </a:lnTo>
                <a:close/>
                <a:moveTo>
                  <a:pt x="440790" y="2870904"/>
                </a:moveTo>
                <a:cubicBezTo>
                  <a:pt x="396263" y="2870904"/>
                  <a:pt x="360167" y="2907000"/>
                  <a:pt x="360167" y="2951528"/>
                </a:cubicBezTo>
                <a:cubicBezTo>
                  <a:pt x="360167" y="2996054"/>
                  <a:pt x="396263" y="3032151"/>
                  <a:pt x="440790" y="3032151"/>
                </a:cubicBezTo>
                <a:cubicBezTo>
                  <a:pt x="485318" y="3032151"/>
                  <a:pt x="521414" y="2996054"/>
                  <a:pt x="521414" y="2951528"/>
                </a:cubicBezTo>
                <a:cubicBezTo>
                  <a:pt x="521414" y="2907000"/>
                  <a:pt x="485318" y="2870904"/>
                  <a:pt x="440790" y="2870904"/>
                </a:cubicBezTo>
                <a:close/>
                <a:moveTo>
                  <a:pt x="4741785" y="2863893"/>
                </a:moveTo>
                <a:cubicBezTo>
                  <a:pt x="4725189" y="2863893"/>
                  <a:pt x="4711736" y="2877347"/>
                  <a:pt x="4711736" y="2893942"/>
                </a:cubicBezTo>
                <a:cubicBezTo>
                  <a:pt x="4711736" y="2910537"/>
                  <a:pt x="4725189" y="2923990"/>
                  <a:pt x="4741785" y="2923990"/>
                </a:cubicBezTo>
                <a:lnTo>
                  <a:pt x="5012220" y="2923990"/>
                </a:lnTo>
                <a:cubicBezTo>
                  <a:pt x="5028815" y="2923990"/>
                  <a:pt x="5042268" y="2910537"/>
                  <a:pt x="5042268" y="2893942"/>
                </a:cubicBezTo>
                <a:cubicBezTo>
                  <a:pt x="5042268" y="2877347"/>
                  <a:pt x="5028815" y="2863893"/>
                  <a:pt x="5012220" y="2863893"/>
                </a:cubicBezTo>
                <a:close/>
                <a:moveTo>
                  <a:pt x="781845" y="2863893"/>
                </a:moveTo>
                <a:cubicBezTo>
                  <a:pt x="765250" y="2863893"/>
                  <a:pt x="751797" y="2877347"/>
                  <a:pt x="751797" y="2893942"/>
                </a:cubicBezTo>
                <a:cubicBezTo>
                  <a:pt x="751797" y="2910537"/>
                  <a:pt x="765250" y="2923990"/>
                  <a:pt x="781845" y="2923990"/>
                </a:cubicBezTo>
                <a:lnTo>
                  <a:pt x="1052281" y="2923990"/>
                </a:lnTo>
                <a:cubicBezTo>
                  <a:pt x="1068876" y="2923990"/>
                  <a:pt x="1082330" y="2910537"/>
                  <a:pt x="1082330" y="2893942"/>
                </a:cubicBezTo>
                <a:cubicBezTo>
                  <a:pt x="1082330" y="2877347"/>
                  <a:pt x="1068876" y="2863893"/>
                  <a:pt x="1052281" y="2863893"/>
                </a:cubicBezTo>
                <a:close/>
                <a:moveTo>
                  <a:pt x="440790" y="2841644"/>
                </a:moveTo>
                <a:cubicBezTo>
                  <a:pt x="501477" y="2841644"/>
                  <a:pt x="550674" y="2890840"/>
                  <a:pt x="550674" y="2951528"/>
                </a:cubicBezTo>
                <a:cubicBezTo>
                  <a:pt x="550674" y="3012215"/>
                  <a:pt x="501477" y="3061410"/>
                  <a:pt x="440790" y="3061410"/>
                </a:cubicBezTo>
                <a:cubicBezTo>
                  <a:pt x="380103" y="3061410"/>
                  <a:pt x="330907" y="3012215"/>
                  <a:pt x="330907" y="2951528"/>
                </a:cubicBezTo>
                <a:cubicBezTo>
                  <a:pt x="330907" y="2890840"/>
                  <a:pt x="380103" y="2841644"/>
                  <a:pt x="440790" y="2841644"/>
                </a:cubicBezTo>
                <a:close/>
                <a:moveTo>
                  <a:pt x="167490" y="2836009"/>
                </a:moveTo>
                <a:lnTo>
                  <a:pt x="223841" y="2836009"/>
                </a:lnTo>
                <a:cubicBezTo>
                  <a:pt x="226952" y="2836009"/>
                  <a:pt x="229476" y="2838532"/>
                  <a:pt x="229476" y="2841644"/>
                </a:cubicBezTo>
                <a:lnTo>
                  <a:pt x="229476" y="2864184"/>
                </a:lnTo>
                <a:cubicBezTo>
                  <a:pt x="229476" y="2867296"/>
                  <a:pt x="226952" y="2869819"/>
                  <a:pt x="223841" y="2869819"/>
                </a:cubicBezTo>
                <a:lnTo>
                  <a:pt x="167490" y="2869819"/>
                </a:lnTo>
                <a:cubicBezTo>
                  <a:pt x="164378" y="2869819"/>
                  <a:pt x="161855" y="2867296"/>
                  <a:pt x="161855" y="2864184"/>
                </a:cubicBezTo>
                <a:lnTo>
                  <a:pt x="161855" y="2841644"/>
                </a:lnTo>
                <a:cubicBezTo>
                  <a:pt x="161855" y="2838532"/>
                  <a:pt x="164378" y="2836009"/>
                  <a:pt x="167490" y="2836009"/>
                </a:cubicBezTo>
                <a:close/>
                <a:moveTo>
                  <a:pt x="547856" y="2830373"/>
                </a:moveTo>
                <a:cubicBezTo>
                  <a:pt x="555637" y="2830373"/>
                  <a:pt x="561945" y="2836681"/>
                  <a:pt x="561945" y="2844461"/>
                </a:cubicBezTo>
                <a:cubicBezTo>
                  <a:pt x="561945" y="2852242"/>
                  <a:pt x="555637" y="2858549"/>
                  <a:pt x="547856" y="2858549"/>
                </a:cubicBezTo>
                <a:cubicBezTo>
                  <a:pt x="540076" y="2858549"/>
                  <a:pt x="533769" y="2852242"/>
                  <a:pt x="533769" y="2844461"/>
                </a:cubicBezTo>
                <a:cubicBezTo>
                  <a:pt x="533769" y="2836681"/>
                  <a:pt x="540076" y="2830373"/>
                  <a:pt x="547856" y="2830373"/>
                </a:cubicBezTo>
                <a:close/>
                <a:moveTo>
                  <a:pt x="5703705" y="2796066"/>
                </a:moveTo>
                <a:lnTo>
                  <a:pt x="5702122" y="2796179"/>
                </a:lnTo>
                <a:lnTo>
                  <a:pt x="5700539" y="2796632"/>
                </a:lnTo>
                <a:lnTo>
                  <a:pt x="5282784" y="3001434"/>
                </a:lnTo>
                <a:lnTo>
                  <a:pt x="5280411" y="3002905"/>
                </a:lnTo>
                <a:lnTo>
                  <a:pt x="5278376" y="3004826"/>
                </a:lnTo>
                <a:lnTo>
                  <a:pt x="5276906" y="3007201"/>
                </a:lnTo>
                <a:lnTo>
                  <a:pt x="5276002" y="3009915"/>
                </a:lnTo>
                <a:lnTo>
                  <a:pt x="5275776" y="3012629"/>
                </a:lnTo>
                <a:lnTo>
                  <a:pt x="5276114" y="3015457"/>
                </a:lnTo>
                <a:lnTo>
                  <a:pt x="5277020" y="3018058"/>
                </a:lnTo>
                <a:lnTo>
                  <a:pt x="5278490" y="3020319"/>
                </a:lnTo>
                <a:lnTo>
                  <a:pt x="5280524" y="3022242"/>
                </a:lnTo>
                <a:lnTo>
                  <a:pt x="5282898" y="3023826"/>
                </a:lnTo>
                <a:lnTo>
                  <a:pt x="5392904" y="3076186"/>
                </a:lnTo>
                <a:lnTo>
                  <a:pt x="5613144" y="2895357"/>
                </a:lnTo>
                <a:lnTo>
                  <a:pt x="5420265" y="3089077"/>
                </a:lnTo>
                <a:lnTo>
                  <a:pt x="5557406" y="3154329"/>
                </a:lnTo>
                <a:lnTo>
                  <a:pt x="5560006" y="3155347"/>
                </a:lnTo>
                <a:lnTo>
                  <a:pt x="5562833" y="3155686"/>
                </a:lnTo>
                <a:lnTo>
                  <a:pt x="5565094" y="3155460"/>
                </a:lnTo>
                <a:lnTo>
                  <a:pt x="5567356" y="3154782"/>
                </a:lnTo>
                <a:lnTo>
                  <a:pt x="5569729" y="3153538"/>
                </a:lnTo>
                <a:lnTo>
                  <a:pt x="5571652" y="3151955"/>
                </a:lnTo>
                <a:lnTo>
                  <a:pt x="5573235" y="3150032"/>
                </a:lnTo>
                <a:lnTo>
                  <a:pt x="5574478" y="3147770"/>
                </a:lnTo>
                <a:lnTo>
                  <a:pt x="5710148" y="2805678"/>
                </a:lnTo>
                <a:lnTo>
                  <a:pt x="5710714" y="2803529"/>
                </a:lnTo>
                <a:lnTo>
                  <a:pt x="5710601" y="2801607"/>
                </a:lnTo>
                <a:lnTo>
                  <a:pt x="5709810" y="2799572"/>
                </a:lnTo>
                <a:lnTo>
                  <a:pt x="5708454" y="2797875"/>
                </a:lnTo>
                <a:lnTo>
                  <a:pt x="5706982" y="2796857"/>
                </a:lnTo>
                <a:lnTo>
                  <a:pt x="5705400" y="2796292"/>
                </a:lnTo>
                <a:close/>
                <a:moveTo>
                  <a:pt x="382665" y="2757118"/>
                </a:moveTo>
                <a:cubicBezTo>
                  <a:pt x="360540" y="2757118"/>
                  <a:pt x="342506" y="2774636"/>
                  <a:pt x="341807" y="2796563"/>
                </a:cubicBezTo>
                <a:lnTo>
                  <a:pt x="235268" y="2796563"/>
                </a:lnTo>
                <a:cubicBezTo>
                  <a:pt x="234464" y="2780843"/>
                  <a:pt x="221426" y="2768388"/>
                  <a:pt x="205479" y="2768388"/>
                </a:cubicBezTo>
                <a:lnTo>
                  <a:pt x="180895" y="2768388"/>
                </a:lnTo>
                <a:cubicBezTo>
                  <a:pt x="164343" y="2768388"/>
                  <a:pt x="150924" y="2781807"/>
                  <a:pt x="150924" y="2798359"/>
                </a:cubicBezTo>
                <a:lnTo>
                  <a:pt x="150924" y="2799116"/>
                </a:lnTo>
                <a:cubicBezTo>
                  <a:pt x="138423" y="2804168"/>
                  <a:pt x="129622" y="2816428"/>
                  <a:pt x="129622" y="2830742"/>
                </a:cubicBezTo>
                <a:lnTo>
                  <a:pt x="129622" y="3049772"/>
                </a:lnTo>
                <a:cubicBezTo>
                  <a:pt x="129622" y="3068649"/>
                  <a:pt x="144924" y="3083951"/>
                  <a:pt x="163801" y="3083951"/>
                </a:cubicBezTo>
                <a:lnTo>
                  <a:pt x="551882" y="3083951"/>
                </a:lnTo>
                <a:cubicBezTo>
                  <a:pt x="570759" y="3083951"/>
                  <a:pt x="586061" y="3068649"/>
                  <a:pt x="586061" y="3049772"/>
                </a:cubicBezTo>
                <a:lnTo>
                  <a:pt x="586061" y="2830742"/>
                </a:lnTo>
                <a:cubicBezTo>
                  <a:pt x="586061" y="2811866"/>
                  <a:pt x="570759" y="2796563"/>
                  <a:pt x="551882" y="2796563"/>
                </a:cubicBezTo>
                <a:lnTo>
                  <a:pt x="525214" y="2796563"/>
                </a:lnTo>
                <a:cubicBezTo>
                  <a:pt x="524513" y="2774636"/>
                  <a:pt x="506480" y="2757118"/>
                  <a:pt x="484355" y="2757118"/>
                </a:cubicBezTo>
                <a:close/>
                <a:moveTo>
                  <a:pt x="4414976" y="1390688"/>
                </a:moveTo>
                <a:cubicBezTo>
                  <a:pt x="4407286" y="1390688"/>
                  <a:pt x="4399596" y="1393622"/>
                  <a:pt x="4393729" y="1399488"/>
                </a:cubicBezTo>
                <a:lnTo>
                  <a:pt x="4202502" y="1590716"/>
                </a:lnTo>
                <a:cubicBezTo>
                  <a:pt x="4190767" y="1602449"/>
                  <a:pt x="4190767" y="1621476"/>
                  <a:pt x="4202502" y="1633211"/>
                </a:cubicBezTo>
                <a:cubicBezTo>
                  <a:pt x="4214237" y="1644945"/>
                  <a:pt x="4233262" y="1644945"/>
                  <a:pt x="4244997" y="1633211"/>
                </a:cubicBezTo>
                <a:lnTo>
                  <a:pt x="4436223" y="1441984"/>
                </a:lnTo>
                <a:cubicBezTo>
                  <a:pt x="4447958" y="1430249"/>
                  <a:pt x="4447958" y="1411223"/>
                  <a:pt x="4436223" y="1399488"/>
                </a:cubicBezTo>
                <a:cubicBezTo>
                  <a:pt x="4430356" y="1393622"/>
                  <a:pt x="4422667" y="1390688"/>
                  <a:pt x="4414976" y="1390688"/>
                </a:cubicBezTo>
                <a:close/>
                <a:moveTo>
                  <a:pt x="1382373" y="1390688"/>
                </a:moveTo>
                <a:cubicBezTo>
                  <a:pt x="1374684" y="1390688"/>
                  <a:pt x="1366992" y="1393622"/>
                  <a:pt x="1361126" y="1399488"/>
                </a:cubicBezTo>
                <a:cubicBezTo>
                  <a:pt x="1349390" y="1411223"/>
                  <a:pt x="1349390" y="1430249"/>
                  <a:pt x="1361126" y="1441984"/>
                </a:cubicBezTo>
                <a:lnTo>
                  <a:pt x="1552352" y="1633211"/>
                </a:lnTo>
                <a:cubicBezTo>
                  <a:pt x="1564085" y="1644945"/>
                  <a:pt x="1583111" y="1644945"/>
                  <a:pt x="1594847" y="1633211"/>
                </a:cubicBezTo>
                <a:cubicBezTo>
                  <a:pt x="1606583" y="1621476"/>
                  <a:pt x="1606583" y="1602449"/>
                  <a:pt x="1594847" y="1590716"/>
                </a:cubicBezTo>
                <a:lnTo>
                  <a:pt x="1403622" y="1399488"/>
                </a:lnTo>
                <a:cubicBezTo>
                  <a:pt x="1397752" y="1393622"/>
                  <a:pt x="1390063" y="1390688"/>
                  <a:pt x="1382373" y="1390688"/>
                </a:cubicBezTo>
                <a:close/>
                <a:moveTo>
                  <a:pt x="2898879" y="1280209"/>
                </a:moveTo>
                <a:cubicBezTo>
                  <a:pt x="3790118" y="1280209"/>
                  <a:pt x="4512611" y="2002702"/>
                  <a:pt x="4512611" y="2893942"/>
                </a:cubicBezTo>
                <a:cubicBezTo>
                  <a:pt x="4512611" y="3785182"/>
                  <a:pt x="3790118" y="4507675"/>
                  <a:pt x="2898879" y="4507675"/>
                </a:cubicBezTo>
                <a:cubicBezTo>
                  <a:pt x="2007642" y="4507675"/>
                  <a:pt x="1285145" y="3785182"/>
                  <a:pt x="1285145" y="2893942"/>
                </a:cubicBezTo>
                <a:cubicBezTo>
                  <a:pt x="1285145" y="2002702"/>
                  <a:pt x="2007642" y="1280209"/>
                  <a:pt x="2898879" y="1280209"/>
                </a:cubicBezTo>
                <a:close/>
                <a:moveTo>
                  <a:pt x="4989593" y="1270496"/>
                </a:moveTo>
                <a:lnTo>
                  <a:pt x="4989593" y="1429930"/>
                </a:lnTo>
                <a:lnTo>
                  <a:pt x="5029451" y="1429930"/>
                </a:lnTo>
                <a:cubicBezTo>
                  <a:pt x="5051464" y="1429930"/>
                  <a:pt x="5069309" y="1394240"/>
                  <a:pt x="5069309" y="1350214"/>
                </a:cubicBezTo>
                <a:cubicBezTo>
                  <a:pt x="5069309" y="1306187"/>
                  <a:pt x="5051464" y="1270496"/>
                  <a:pt x="5029451" y="1270496"/>
                </a:cubicBezTo>
                <a:close/>
                <a:moveTo>
                  <a:pt x="4748075" y="1270496"/>
                </a:moveTo>
                <a:cubicBezTo>
                  <a:pt x="4743378" y="1270496"/>
                  <a:pt x="4739571" y="1274304"/>
                  <a:pt x="4739571" y="1279001"/>
                </a:cubicBezTo>
                <a:lnTo>
                  <a:pt x="4739571" y="1421426"/>
                </a:lnTo>
                <a:cubicBezTo>
                  <a:pt x="4739571" y="1426123"/>
                  <a:pt x="4743378" y="1429930"/>
                  <a:pt x="4748075" y="1429930"/>
                </a:cubicBezTo>
                <a:cubicBezTo>
                  <a:pt x="4752771" y="1429930"/>
                  <a:pt x="4756579" y="1426123"/>
                  <a:pt x="4756579" y="1421426"/>
                </a:cubicBezTo>
                <a:lnTo>
                  <a:pt x="4756579" y="1279001"/>
                </a:lnTo>
                <a:cubicBezTo>
                  <a:pt x="4756579" y="1274304"/>
                  <a:pt x="4752771" y="1270496"/>
                  <a:pt x="4748075" y="1270496"/>
                </a:cubicBezTo>
                <a:close/>
                <a:moveTo>
                  <a:pt x="4691366" y="1270496"/>
                </a:moveTo>
                <a:cubicBezTo>
                  <a:pt x="4669353" y="1270496"/>
                  <a:pt x="4651508" y="1306187"/>
                  <a:pt x="4651508" y="1350214"/>
                </a:cubicBezTo>
                <a:cubicBezTo>
                  <a:pt x="4651508" y="1394240"/>
                  <a:pt x="4669353" y="1429930"/>
                  <a:pt x="4691366" y="1429930"/>
                </a:cubicBezTo>
                <a:lnTo>
                  <a:pt x="4731225" y="1429930"/>
                </a:lnTo>
                <a:lnTo>
                  <a:pt x="4731225" y="1270496"/>
                </a:lnTo>
                <a:close/>
                <a:moveTo>
                  <a:pt x="4972732" y="1269734"/>
                </a:moveTo>
                <a:cubicBezTo>
                  <a:pt x="4968036" y="1269734"/>
                  <a:pt x="4964228" y="1273542"/>
                  <a:pt x="4964228" y="1278238"/>
                </a:cubicBezTo>
                <a:lnTo>
                  <a:pt x="4964228" y="1420664"/>
                </a:lnTo>
                <a:cubicBezTo>
                  <a:pt x="4964228" y="1425361"/>
                  <a:pt x="4968036" y="1429168"/>
                  <a:pt x="4972732" y="1429168"/>
                </a:cubicBezTo>
                <a:cubicBezTo>
                  <a:pt x="4977429" y="1429168"/>
                  <a:pt x="4981236" y="1425361"/>
                  <a:pt x="4981236" y="1420664"/>
                </a:cubicBezTo>
                <a:lnTo>
                  <a:pt x="4981236" y="1278238"/>
                </a:lnTo>
                <a:cubicBezTo>
                  <a:pt x="4981236" y="1273542"/>
                  <a:pt x="4977429" y="1269734"/>
                  <a:pt x="4972732" y="1269734"/>
                </a:cubicBezTo>
                <a:close/>
                <a:moveTo>
                  <a:pt x="2898879" y="1194023"/>
                </a:moveTo>
                <a:cubicBezTo>
                  <a:pt x="1960039" y="1194023"/>
                  <a:pt x="1198960" y="1955102"/>
                  <a:pt x="1198960" y="2893942"/>
                </a:cubicBezTo>
                <a:cubicBezTo>
                  <a:pt x="1198960" y="3832781"/>
                  <a:pt x="1960039" y="4593861"/>
                  <a:pt x="2898879" y="4593861"/>
                </a:cubicBezTo>
                <a:cubicBezTo>
                  <a:pt x="3837717" y="4593861"/>
                  <a:pt x="4598797" y="3832781"/>
                  <a:pt x="4598797" y="2893942"/>
                </a:cubicBezTo>
                <a:cubicBezTo>
                  <a:pt x="4598797" y="1955102"/>
                  <a:pt x="3837717" y="1194023"/>
                  <a:pt x="2898879" y="1194023"/>
                </a:cubicBezTo>
                <a:close/>
                <a:moveTo>
                  <a:pt x="4858361" y="1082077"/>
                </a:moveTo>
                <a:cubicBezTo>
                  <a:pt x="4764612" y="1082545"/>
                  <a:pt x="4688842" y="1165144"/>
                  <a:pt x="4688842" y="1266872"/>
                </a:cubicBezTo>
                <a:lnTo>
                  <a:pt x="4730168" y="1266872"/>
                </a:lnTo>
                <a:cubicBezTo>
                  <a:pt x="4730168" y="1187900"/>
                  <a:pt x="4787542" y="1123775"/>
                  <a:pt x="4858537" y="1123402"/>
                </a:cubicBezTo>
                <a:cubicBezTo>
                  <a:pt x="4929622" y="1123028"/>
                  <a:pt x="4987578" y="1186705"/>
                  <a:pt x="4988121" y="1265777"/>
                </a:cubicBezTo>
                <a:lnTo>
                  <a:pt x="5029445" y="1265426"/>
                </a:lnTo>
                <a:cubicBezTo>
                  <a:pt x="5028711" y="1163600"/>
                  <a:pt x="4952203" y="1081607"/>
                  <a:pt x="4858361" y="1082077"/>
                </a:cubicBezTo>
                <a:close/>
                <a:moveTo>
                  <a:pt x="1239035" y="985009"/>
                </a:moveTo>
                <a:lnTo>
                  <a:pt x="1229312" y="985684"/>
                </a:lnTo>
                <a:lnTo>
                  <a:pt x="1219722" y="987034"/>
                </a:lnTo>
                <a:lnTo>
                  <a:pt x="1210269" y="989193"/>
                </a:lnTo>
                <a:lnTo>
                  <a:pt x="1200815" y="991893"/>
                </a:lnTo>
                <a:lnTo>
                  <a:pt x="1191630" y="995267"/>
                </a:lnTo>
                <a:lnTo>
                  <a:pt x="1182715" y="999586"/>
                </a:lnTo>
                <a:lnTo>
                  <a:pt x="1173937" y="1004311"/>
                </a:lnTo>
                <a:lnTo>
                  <a:pt x="1165698" y="1009710"/>
                </a:lnTo>
                <a:lnTo>
                  <a:pt x="1157731" y="1016054"/>
                </a:lnTo>
                <a:lnTo>
                  <a:pt x="1150031" y="1022938"/>
                </a:lnTo>
                <a:lnTo>
                  <a:pt x="935150" y="1230939"/>
                </a:lnTo>
                <a:lnTo>
                  <a:pt x="928938" y="1237283"/>
                </a:lnTo>
                <a:lnTo>
                  <a:pt x="923670" y="1244167"/>
                </a:lnTo>
                <a:lnTo>
                  <a:pt x="918943" y="1251186"/>
                </a:lnTo>
                <a:lnTo>
                  <a:pt x="915027" y="1258609"/>
                </a:lnTo>
                <a:lnTo>
                  <a:pt x="911785" y="1266168"/>
                </a:lnTo>
                <a:lnTo>
                  <a:pt x="908949" y="1273997"/>
                </a:lnTo>
                <a:lnTo>
                  <a:pt x="906923" y="1281961"/>
                </a:lnTo>
                <a:lnTo>
                  <a:pt x="905572" y="1290059"/>
                </a:lnTo>
                <a:lnTo>
                  <a:pt x="904897" y="1298293"/>
                </a:lnTo>
                <a:lnTo>
                  <a:pt x="904897" y="1306392"/>
                </a:lnTo>
                <a:lnTo>
                  <a:pt x="905572" y="1314490"/>
                </a:lnTo>
                <a:lnTo>
                  <a:pt x="906923" y="1322589"/>
                </a:lnTo>
                <a:lnTo>
                  <a:pt x="908949" y="1330553"/>
                </a:lnTo>
                <a:lnTo>
                  <a:pt x="911785" y="1338247"/>
                </a:lnTo>
                <a:lnTo>
                  <a:pt x="915027" y="1345940"/>
                </a:lnTo>
                <a:lnTo>
                  <a:pt x="918943" y="1353364"/>
                </a:lnTo>
                <a:lnTo>
                  <a:pt x="923670" y="1360518"/>
                </a:lnTo>
                <a:lnTo>
                  <a:pt x="928938" y="1367267"/>
                </a:lnTo>
                <a:lnTo>
                  <a:pt x="935150" y="1373611"/>
                </a:lnTo>
                <a:lnTo>
                  <a:pt x="941634" y="1379550"/>
                </a:lnTo>
                <a:lnTo>
                  <a:pt x="948521" y="1384814"/>
                </a:lnTo>
                <a:lnTo>
                  <a:pt x="955816" y="1389268"/>
                </a:lnTo>
                <a:lnTo>
                  <a:pt x="963377" y="1393318"/>
                </a:lnTo>
                <a:lnTo>
                  <a:pt x="971078" y="1396557"/>
                </a:lnTo>
                <a:lnTo>
                  <a:pt x="979046" y="1399122"/>
                </a:lnTo>
                <a:lnTo>
                  <a:pt x="987149" y="1401147"/>
                </a:lnTo>
                <a:lnTo>
                  <a:pt x="995523" y="1402361"/>
                </a:lnTo>
                <a:lnTo>
                  <a:pt x="1003898" y="1403036"/>
                </a:lnTo>
                <a:lnTo>
                  <a:pt x="1012136" y="1403036"/>
                </a:lnTo>
                <a:lnTo>
                  <a:pt x="1020374" y="1402361"/>
                </a:lnTo>
                <a:lnTo>
                  <a:pt x="1028746" y="1401147"/>
                </a:lnTo>
                <a:lnTo>
                  <a:pt x="1036852" y="1399122"/>
                </a:lnTo>
                <a:lnTo>
                  <a:pt x="1044820" y="1396557"/>
                </a:lnTo>
                <a:lnTo>
                  <a:pt x="1052652" y="1393318"/>
                </a:lnTo>
                <a:lnTo>
                  <a:pt x="1060217" y="1389268"/>
                </a:lnTo>
                <a:lnTo>
                  <a:pt x="1067373" y="1384814"/>
                </a:lnTo>
                <a:lnTo>
                  <a:pt x="1074397" y="1379550"/>
                </a:lnTo>
                <a:lnTo>
                  <a:pt x="1080880" y="1373611"/>
                </a:lnTo>
                <a:lnTo>
                  <a:pt x="1295897" y="1165745"/>
                </a:lnTo>
                <a:lnTo>
                  <a:pt x="1300894" y="1160211"/>
                </a:lnTo>
                <a:lnTo>
                  <a:pt x="1305350" y="1154407"/>
                </a:lnTo>
                <a:lnTo>
                  <a:pt x="1309133" y="1148197"/>
                </a:lnTo>
                <a:lnTo>
                  <a:pt x="1312104" y="1141854"/>
                </a:lnTo>
                <a:lnTo>
                  <a:pt x="1314399" y="1135240"/>
                </a:lnTo>
                <a:lnTo>
                  <a:pt x="1316156" y="1128491"/>
                </a:lnTo>
                <a:lnTo>
                  <a:pt x="1317236" y="1121607"/>
                </a:lnTo>
                <a:lnTo>
                  <a:pt x="1317507" y="1114722"/>
                </a:lnTo>
                <a:lnTo>
                  <a:pt x="1317236" y="1107839"/>
                </a:lnTo>
                <a:lnTo>
                  <a:pt x="1316156" y="1100955"/>
                </a:lnTo>
                <a:lnTo>
                  <a:pt x="1314399" y="1094206"/>
                </a:lnTo>
                <a:lnTo>
                  <a:pt x="1312104" y="1087592"/>
                </a:lnTo>
                <a:lnTo>
                  <a:pt x="1309133" y="1081248"/>
                </a:lnTo>
                <a:lnTo>
                  <a:pt x="1305350" y="1074904"/>
                </a:lnTo>
                <a:lnTo>
                  <a:pt x="1300894" y="1069100"/>
                </a:lnTo>
                <a:lnTo>
                  <a:pt x="1295897" y="1063701"/>
                </a:lnTo>
                <a:lnTo>
                  <a:pt x="1290358" y="1058707"/>
                </a:lnTo>
                <a:lnTo>
                  <a:pt x="1284415" y="1054522"/>
                </a:lnTo>
                <a:lnTo>
                  <a:pt x="1278068" y="1050878"/>
                </a:lnTo>
                <a:lnTo>
                  <a:pt x="1271451" y="1047774"/>
                </a:lnTo>
                <a:lnTo>
                  <a:pt x="1264835" y="1045614"/>
                </a:lnTo>
                <a:lnTo>
                  <a:pt x="1257811" y="1043859"/>
                </a:lnTo>
                <a:lnTo>
                  <a:pt x="1250923" y="1042914"/>
                </a:lnTo>
                <a:lnTo>
                  <a:pt x="1243762" y="1042645"/>
                </a:lnTo>
                <a:lnTo>
                  <a:pt x="1236739" y="1042914"/>
                </a:lnTo>
                <a:lnTo>
                  <a:pt x="1229716" y="1043859"/>
                </a:lnTo>
                <a:lnTo>
                  <a:pt x="1222829" y="1045614"/>
                </a:lnTo>
                <a:lnTo>
                  <a:pt x="1216075" y="1047774"/>
                </a:lnTo>
                <a:lnTo>
                  <a:pt x="1209458" y="1050878"/>
                </a:lnTo>
                <a:lnTo>
                  <a:pt x="1203245" y="1054522"/>
                </a:lnTo>
                <a:lnTo>
                  <a:pt x="1197305" y="1058707"/>
                </a:lnTo>
                <a:lnTo>
                  <a:pt x="1191630" y="1063701"/>
                </a:lnTo>
                <a:lnTo>
                  <a:pt x="1030097" y="1221895"/>
                </a:lnTo>
                <a:lnTo>
                  <a:pt x="1027937" y="1224595"/>
                </a:lnTo>
                <a:lnTo>
                  <a:pt x="1026453" y="1227430"/>
                </a:lnTo>
                <a:lnTo>
                  <a:pt x="1025912" y="1230534"/>
                </a:lnTo>
                <a:lnTo>
                  <a:pt x="1025912" y="1233638"/>
                </a:lnTo>
                <a:lnTo>
                  <a:pt x="1026453" y="1236743"/>
                </a:lnTo>
                <a:lnTo>
                  <a:pt x="1027937" y="1239713"/>
                </a:lnTo>
                <a:lnTo>
                  <a:pt x="1030097" y="1242277"/>
                </a:lnTo>
                <a:lnTo>
                  <a:pt x="1032799" y="1244437"/>
                </a:lnTo>
                <a:lnTo>
                  <a:pt x="1035772" y="1245652"/>
                </a:lnTo>
                <a:lnTo>
                  <a:pt x="1038877" y="1246461"/>
                </a:lnTo>
                <a:lnTo>
                  <a:pt x="1042253" y="1246461"/>
                </a:lnTo>
                <a:lnTo>
                  <a:pt x="1045359" y="1245652"/>
                </a:lnTo>
                <a:lnTo>
                  <a:pt x="1048332" y="1244437"/>
                </a:lnTo>
                <a:lnTo>
                  <a:pt x="1051031" y="1242277"/>
                </a:lnTo>
                <a:lnTo>
                  <a:pt x="1212564" y="1084083"/>
                </a:lnTo>
                <a:lnTo>
                  <a:pt x="1216751" y="1080438"/>
                </a:lnTo>
                <a:lnTo>
                  <a:pt x="1221343" y="1077469"/>
                </a:lnTo>
                <a:lnTo>
                  <a:pt x="1225936" y="1075174"/>
                </a:lnTo>
                <a:lnTo>
                  <a:pt x="1231067" y="1073284"/>
                </a:lnTo>
                <a:lnTo>
                  <a:pt x="1236065" y="1072070"/>
                </a:lnTo>
                <a:lnTo>
                  <a:pt x="1241197" y="1071530"/>
                </a:lnTo>
                <a:lnTo>
                  <a:pt x="1246329" y="1071530"/>
                </a:lnTo>
                <a:lnTo>
                  <a:pt x="1251597" y="1072070"/>
                </a:lnTo>
                <a:lnTo>
                  <a:pt x="1256731" y="1073284"/>
                </a:lnTo>
                <a:lnTo>
                  <a:pt x="1261726" y="1075174"/>
                </a:lnTo>
                <a:lnTo>
                  <a:pt x="1266452" y="1077469"/>
                </a:lnTo>
                <a:lnTo>
                  <a:pt x="1270910" y="1080438"/>
                </a:lnTo>
                <a:lnTo>
                  <a:pt x="1275099" y="1084083"/>
                </a:lnTo>
                <a:lnTo>
                  <a:pt x="1278745" y="1088132"/>
                </a:lnTo>
                <a:lnTo>
                  <a:pt x="1281851" y="1092586"/>
                </a:lnTo>
                <a:lnTo>
                  <a:pt x="1284282" y="1097310"/>
                </a:lnTo>
                <a:lnTo>
                  <a:pt x="1286171" y="1102035"/>
                </a:lnTo>
                <a:lnTo>
                  <a:pt x="1287253" y="1107029"/>
                </a:lnTo>
                <a:lnTo>
                  <a:pt x="1288063" y="1112158"/>
                </a:lnTo>
                <a:lnTo>
                  <a:pt x="1288063" y="1117288"/>
                </a:lnTo>
                <a:lnTo>
                  <a:pt x="1287253" y="1122417"/>
                </a:lnTo>
                <a:lnTo>
                  <a:pt x="1286171" y="1127411"/>
                </a:lnTo>
                <a:lnTo>
                  <a:pt x="1284282" y="1132270"/>
                </a:lnTo>
                <a:lnTo>
                  <a:pt x="1281851" y="1136859"/>
                </a:lnTo>
                <a:lnTo>
                  <a:pt x="1278745" y="1141314"/>
                </a:lnTo>
                <a:lnTo>
                  <a:pt x="1275099" y="1145228"/>
                </a:lnTo>
                <a:lnTo>
                  <a:pt x="1060082" y="1353229"/>
                </a:lnTo>
                <a:lnTo>
                  <a:pt x="1054545" y="1358223"/>
                </a:lnTo>
                <a:lnTo>
                  <a:pt x="1048603" y="1362409"/>
                </a:lnTo>
                <a:lnTo>
                  <a:pt x="1042389" y="1366188"/>
                </a:lnTo>
                <a:lnTo>
                  <a:pt x="1035636" y="1369156"/>
                </a:lnTo>
                <a:lnTo>
                  <a:pt x="1029017" y="1371451"/>
                </a:lnTo>
                <a:lnTo>
                  <a:pt x="1021994" y="1372936"/>
                </a:lnTo>
                <a:lnTo>
                  <a:pt x="1015105" y="1374016"/>
                </a:lnTo>
                <a:lnTo>
                  <a:pt x="1007948" y="1374421"/>
                </a:lnTo>
                <a:lnTo>
                  <a:pt x="1000925" y="1374016"/>
                </a:lnTo>
                <a:lnTo>
                  <a:pt x="994038" y="1372936"/>
                </a:lnTo>
                <a:lnTo>
                  <a:pt x="987015" y="1371451"/>
                </a:lnTo>
                <a:lnTo>
                  <a:pt x="980260" y="1369156"/>
                </a:lnTo>
                <a:lnTo>
                  <a:pt x="973642" y="1366188"/>
                </a:lnTo>
                <a:lnTo>
                  <a:pt x="967430" y="1362409"/>
                </a:lnTo>
                <a:lnTo>
                  <a:pt x="961488" y="1358223"/>
                </a:lnTo>
                <a:lnTo>
                  <a:pt x="955952" y="1353229"/>
                </a:lnTo>
                <a:lnTo>
                  <a:pt x="950954" y="1347695"/>
                </a:lnTo>
                <a:lnTo>
                  <a:pt x="946359" y="1341891"/>
                </a:lnTo>
                <a:lnTo>
                  <a:pt x="942714" y="1335817"/>
                </a:lnTo>
                <a:lnTo>
                  <a:pt x="939743" y="1329338"/>
                </a:lnTo>
                <a:lnTo>
                  <a:pt x="937447" y="1322860"/>
                </a:lnTo>
                <a:lnTo>
                  <a:pt x="935691" y="1315975"/>
                </a:lnTo>
                <a:lnTo>
                  <a:pt x="934611" y="1309227"/>
                </a:lnTo>
                <a:lnTo>
                  <a:pt x="934340" y="1302208"/>
                </a:lnTo>
                <a:lnTo>
                  <a:pt x="934611" y="1295323"/>
                </a:lnTo>
                <a:lnTo>
                  <a:pt x="935691" y="1288440"/>
                </a:lnTo>
                <a:lnTo>
                  <a:pt x="937447" y="1281826"/>
                </a:lnTo>
                <a:lnTo>
                  <a:pt x="939743" y="1275077"/>
                </a:lnTo>
                <a:lnTo>
                  <a:pt x="942714" y="1268733"/>
                </a:lnTo>
                <a:lnTo>
                  <a:pt x="946359" y="1262659"/>
                </a:lnTo>
                <a:lnTo>
                  <a:pt x="950954" y="1256720"/>
                </a:lnTo>
                <a:lnTo>
                  <a:pt x="955952" y="1251186"/>
                </a:lnTo>
                <a:lnTo>
                  <a:pt x="1168940" y="1045480"/>
                </a:lnTo>
                <a:lnTo>
                  <a:pt x="1175424" y="1039406"/>
                </a:lnTo>
                <a:lnTo>
                  <a:pt x="1182447" y="1034141"/>
                </a:lnTo>
                <a:lnTo>
                  <a:pt x="1189605" y="1029687"/>
                </a:lnTo>
                <a:lnTo>
                  <a:pt x="1197168" y="1025637"/>
                </a:lnTo>
                <a:lnTo>
                  <a:pt x="1204868" y="1022398"/>
                </a:lnTo>
                <a:lnTo>
                  <a:pt x="1212834" y="1019833"/>
                </a:lnTo>
                <a:lnTo>
                  <a:pt x="1220936" y="1017808"/>
                </a:lnTo>
                <a:lnTo>
                  <a:pt x="1229312" y="1016594"/>
                </a:lnTo>
                <a:lnTo>
                  <a:pt x="1237686" y="1015918"/>
                </a:lnTo>
                <a:lnTo>
                  <a:pt x="1245925" y="1015918"/>
                </a:lnTo>
                <a:lnTo>
                  <a:pt x="1254162" y="1016594"/>
                </a:lnTo>
                <a:lnTo>
                  <a:pt x="1262538" y="1017808"/>
                </a:lnTo>
                <a:lnTo>
                  <a:pt x="1270641" y="1019833"/>
                </a:lnTo>
                <a:lnTo>
                  <a:pt x="1278609" y="1022398"/>
                </a:lnTo>
                <a:lnTo>
                  <a:pt x="1286443" y="1025637"/>
                </a:lnTo>
                <a:lnTo>
                  <a:pt x="1294006" y="1029687"/>
                </a:lnTo>
                <a:lnTo>
                  <a:pt x="1301299" y="1034141"/>
                </a:lnTo>
                <a:lnTo>
                  <a:pt x="1308053" y="1039406"/>
                </a:lnTo>
                <a:lnTo>
                  <a:pt x="1314805" y="1045480"/>
                </a:lnTo>
                <a:lnTo>
                  <a:pt x="1320748" y="1051823"/>
                </a:lnTo>
                <a:lnTo>
                  <a:pt x="1326016" y="1058572"/>
                </a:lnTo>
                <a:lnTo>
                  <a:pt x="1330745" y="1065726"/>
                </a:lnTo>
                <a:lnTo>
                  <a:pt x="1334793" y="1073150"/>
                </a:lnTo>
                <a:lnTo>
                  <a:pt x="1338171" y="1080709"/>
                </a:lnTo>
                <a:lnTo>
                  <a:pt x="1340872" y="1088402"/>
                </a:lnTo>
                <a:lnTo>
                  <a:pt x="1342762" y="1096501"/>
                </a:lnTo>
                <a:lnTo>
                  <a:pt x="1344249" y="1104464"/>
                </a:lnTo>
                <a:lnTo>
                  <a:pt x="1344790" y="1112699"/>
                </a:lnTo>
                <a:lnTo>
                  <a:pt x="1344790" y="1120797"/>
                </a:lnTo>
                <a:lnTo>
                  <a:pt x="1344249" y="1128896"/>
                </a:lnTo>
                <a:lnTo>
                  <a:pt x="1342762" y="1136994"/>
                </a:lnTo>
                <a:lnTo>
                  <a:pt x="1340872" y="1144958"/>
                </a:lnTo>
                <a:lnTo>
                  <a:pt x="1338171" y="1152786"/>
                </a:lnTo>
                <a:lnTo>
                  <a:pt x="1334793" y="1160481"/>
                </a:lnTo>
                <a:lnTo>
                  <a:pt x="1330745" y="1167904"/>
                </a:lnTo>
                <a:lnTo>
                  <a:pt x="1326016" y="1174923"/>
                </a:lnTo>
                <a:lnTo>
                  <a:pt x="1320748" y="1181807"/>
                </a:lnTo>
                <a:lnTo>
                  <a:pt x="1314805" y="1188151"/>
                </a:lnTo>
                <a:lnTo>
                  <a:pt x="1155164" y="1344320"/>
                </a:lnTo>
                <a:lnTo>
                  <a:pt x="1153003" y="1346885"/>
                </a:lnTo>
                <a:lnTo>
                  <a:pt x="1151652" y="1349854"/>
                </a:lnTo>
                <a:lnTo>
                  <a:pt x="1150843" y="1352959"/>
                </a:lnTo>
                <a:lnTo>
                  <a:pt x="1150843" y="1356064"/>
                </a:lnTo>
                <a:lnTo>
                  <a:pt x="1151652" y="1359168"/>
                </a:lnTo>
                <a:lnTo>
                  <a:pt x="1153003" y="1362002"/>
                </a:lnTo>
                <a:lnTo>
                  <a:pt x="1155164" y="1364703"/>
                </a:lnTo>
                <a:lnTo>
                  <a:pt x="1157866" y="1366727"/>
                </a:lnTo>
                <a:lnTo>
                  <a:pt x="1160701" y="1368077"/>
                </a:lnTo>
                <a:lnTo>
                  <a:pt x="1163941" y="1368887"/>
                </a:lnTo>
                <a:lnTo>
                  <a:pt x="1167183" y="1368887"/>
                </a:lnTo>
                <a:lnTo>
                  <a:pt x="1170290" y="1368077"/>
                </a:lnTo>
                <a:lnTo>
                  <a:pt x="1173398" y="1366727"/>
                </a:lnTo>
                <a:lnTo>
                  <a:pt x="1175964" y="1364703"/>
                </a:lnTo>
                <a:lnTo>
                  <a:pt x="1337631" y="1206508"/>
                </a:lnTo>
                <a:lnTo>
                  <a:pt x="1344654" y="1199084"/>
                </a:lnTo>
                <a:lnTo>
                  <a:pt x="1351001" y="1191256"/>
                </a:lnTo>
                <a:lnTo>
                  <a:pt x="1356673" y="1183022"/>
                </a:lnTo>
                <a:lnTo>
                  <a:pt x="1361671" y="1174518"/>
                </a:lnTo>
                <a:lnTo>
                  <a:pt x="1365859" y="1165745"/>
                </a:lnTo>
                <a:lnTo>
                  <a:pt x="1369369" y="1156836"/>
                </a:lnTo>
                <a:lnTo>
                  <a:pt x="1372205" y="1147657"/>
                </a:lnTo>
                <a:lnTo>
                  <a:pt x="1374230" y="1138344"/>
                </a:lnTo>
                <a:lnTo>
                  <a:pt x="1375716" y="1128896"/>
                </a:lnTo>
                <a:lnTo>
                  <a:pt x="1376394" y="1119447"/>
                </a:lnTo>
                <a:lnTo>
                  <a:pt x="1376394" y="1109998"/>
                </a:lnTo>
                <a:lnTo>
                  <a:pt x="1375716" y="1100550"/>
                </a:lnTo>
                <a:lnTo>
                  <a:pt x="1374230" y="1091102"/>
                </a:lnTo>
                <a:lnTo>
                  <a:pt x="1372205" y="1081788"/>
                </a:lnTo>
                <a:lnTo>
                  <a:pt x="1369369" y="1072745"/>
                </a:lnTo>
                <a:lnTo>
                  <a:pt x="1365859" y="1063566"/>
                </a:lnTo>
                <a:lnTo>
                  <a:pt x="1361671" y="1054927"/>
                </a:lnTo>
                <a:lnTo>
                  <a:pt x="1356673" y="1046424"/>
                </a:lnTo>
                <a:lnTo>
                  <a:pt x="1351001" y="1038190"/>
                </a:lnTo>
                <a:lnTo>
                  <a:pt x="1344654" y="1030362"/>
                </a:lnTo>
                <a:lnTo>
                  <a:pt x="1337631" y="1022938"/>
                </a:lnTo>
                <a:lnTo>
                  <a:pt x="1329932" y="1016054"/>
                </a:lnTo>
                <a:lnTo>
                  <a:pt x="1321963" y="1009710"/>
                </a:lnTo>
                <a:lnTo>
                  <a:pt x="1313588" y="1004311"/>
                </a:lnTo>
                <a:lnTo>
                  <a:pt x="1305080" y="999586"/>
                </a:lnTo>
                <a:lnTo>
                  <a:pt x="1296032" y="995267"/>
                </a:lnTo>
                <a:lnTo>
                  <a:pt x="1286849" y="991893"/>
                </a:lnTo>
                <a:lnTo>
                  <a:pt x="1277393" y="989193"/>
                </a:lnTo>
                <a:lnTo>
                  <a:pt x="1268076" y="987034"/>
                </a:lnTo>
                <a:lnTo>
                  <a:pt x="1258485" y="985684"/>
                </a:lnTo>
                <a:lnTo>
                  <a:pt x="1248760" y="985009"/>
                </a:lnTo>
                <a:close/>
                <a:moveTo>
                  <a:pt x="2898879" y="746860"/>
                </a:moveTo>
                <a:cubicBezTo>
                  <a:pt x="2882283" y="746860"/>
                  <a:pt x="2868831" y="760314"/>
                  <a:pt x="2868831" y="776909"/>
                </a:cubicBezTo>
                <a:lnTo>
                  <a:pt x="2868831" y="1047344"/>
                </a:lnTo>
                <a:cubicBezTo>
                  <a:pt x="2868831" y="1063939"/>
                  <a:pt x="2882283" y="1077392"/>
                  <a:pt x="2898879" y="1077392"/>
                </a:cubicBezTo>
                <a:cubicBezTo>
                  <a:pt x="2915474" y="1077392"/>
                  <a:pt x="2928927" y="1063939"/>
                  <a:pt x="2928927" y="1047344"/>
                </a:cubicBezTo>
                <a:lnTo>
                  <a:pt x="2928927" y="776909"/>
                </a:lnTo>
                <a:cubicBezTo>
                  <a:pt x="2928927" y="760314"/>
                  <a:pt x="2915474" y="746860"/>
                  <a:pt x="2898879" y="746860"/>
                </a:cubicBezTo>
                <a:close/>
                <a:moveTo>
                  <a:pt x="2986950" y="292165"/>
                </a:moveTo>
                <a:lnTo>
                  <a:pt x="2983969" y="292301"/>
                </a:lnTo>
                <a:lnTo>
                  <a:pt x="2981261" y="293116"/>
                </a:lnTo>
                <a:lnTo>
                  <a:pt x="2978685" y="294339"/>
                </a:lnTo>
                <a:lnTo>
                  <a:pt x="2976113" y="296105"/>
                </a:lnTo>
                <a:lnTo>
                  <a:pt x="2956335" y="314035"/>
                </a:lnTo>
                <a:lnTo>
                  <a:pt x="2954302" y="316343"/>
                </a:lnTo>
                <a:lnTo>
                  <a:pt x="2952676" y="318787"/>
                </a:lnTo>
                <a:lnTo>
                  <a:pt x="2951728" y="321369"/>
                </a:lnTo>
                <a:lnTo>
                  <a:pt x="2951322" y="324221"/>
                </a:lnTo>
                <a:lnTo>
                  <a:pt x="2951456" y="327073"/>
                </a:lnTo>
                <a:lnTo>
                  <a:pt x="2952135" y="329790"/>
                </a:lnTo>
                <a:lnTo>
                  <a:pt x="2953354" y="332507"/>
                </a:lnTo>
                <a:lnTo>
                  <a:pt x="2955113" y="334952"/>
                </a:lnTo>
                <a:lnTo>
                  <a:pt x="2957281" y="336989"/>
                </a:lnTo>
                <a:lnTo>
                  <a:pt x="2959856" y="338347"/>
                </a:lnTo>
                <a:lnTo>
                  <a:pt x="2962565" y="339434"/>
                </a:lnTo>
                <a:lnTo>
                  <a:pt x="2965275" y="339841"/>
                </a:lnTo>
                <a:lnTo>
                  <a:pt x="2968120" y="339841"/>
                </a:lnTo>
                <a:lnTo>
                  <a:pt x="2970965" y="339162"/>
                </a:lnTo>
                <a:lnTo>
                  <a:pt x="2973538" y="337804"/>
                </a:lnTo>
                <a:lnTo>
                  <a:pt x="2975976" y="336039"/>
                </a:lnTo>
                <a:lnTo>
                  <a:pt x="2996027" y="318109"/>
                </a:lnTo>
                <a:lnTo>
                  <a:pt x="2997922" y="315936"/>
                </a:lnTo>
                <a:lnTo>
                  <a:pt x="2999549" y="313355"/>
                </a:lnTo>
                <a:lnTo>
                  <a:pt x="3000497" y="310639"/>
                </a:lnTo>
                <a:lnTo>
                  <a:pt x="3000905" y="307786"/>
                </a:lnTo>
                <a:lnTo>
                  <a:pt x="3000768" y="305070"/>
                </a:lnTo>
                <a:lnTo>
                  <a:pt x="3000091" y="302353"/>
                </a:lnTo>
                <a:lnTo>
                  <a:pt x="2998736" y="299500"/>
                </a:lnTo>
                <a:lnTo>
                  <a:pt x="2997109" y="297192"/>
                </a:lnTo>
                <a:lnTo>
                  <a:pt x="2994943" y="295154"/>
                </a:lnTo>
                <a:lnTo>
                  <a:pt x="2992368" y="293660"/>
                </a:lnTo>
                <a:lnTo>
                  <a:pt x="2989660" y="292574"/>
                </a:lnTo>
                <a:close/>
                <a:moveTo>
                  <a:pt x="2840443" y="290260"/>
                </a:moveTo>
                <a:lnTo>
                  <a:pt x="2742097" y="378663"/>
                </a:lnTo>
                <a:lnTo>
                  <a:pt x="2736919" y="383567"/>
                </a:lnTo>
                <a:lnTo>
                  <a:pt x="2732153" y="389015"/>
                </a:lnTo>
                <a:lnTo>
                  <a:pt x="2727658" y="394872"/>
                </a:lnTo>
                <a:lnTo>
                  <a:pt x="2723434" y="401003"/>
                </a:lnTo>
                <a:lnTo>
                  <a:pt x="2719757" y="407405"/>
                </a:lnTo>
                <a:lnTo>
                  <a:pt x="2716354" y="413942"/>
                </a:lnTo>
                <a:lnTo>
                  <a:pt x="2713492" y="420889"/>
                </a:lnTo>
                <a:lnTo>
                  <a:pt x="2710903" y="427973"/>
                </a:lnTo>
                <a:lnTo>
                  <a:pt x="2708861" y="435192"/>
                </a:lnTo>
                <a:lnTo>
                  <a:pt x="2707227" y="442412"/>
                </a:lnTo>
                <a:lnTo>
                  <a:pt x="2706136" y="449767"/>
                </a:lnTo>
                <a:lnTo>
                  <a:pt x="2705455" y="457122"/>
                </a:lnTo>
                <a:lnTo>
                  <a:pt x="2705320" y="464342"/>
                </a:lnTo>
                <a:lnTo>
                  <a:pt x="2705727" y="471562"/>
                </a:lnTo>
                <a:lnTo>
                  <a:pt x="2706545" y="478781"/>
                </a:lnTo>
                <a:lnTo>
                  <a:pt x="2708044" y="485727"/>
                </a:lnTo>
                <a:lnTo>
                  <a:pt x="2710085" y="492402"/>
                </a:lnTo>
                <a:lnTo>
                  <a:pt x="2712674" y="498940"/>
                </a:lnTo>
                <a:lnTo>
                  <a:pt x="2715806" y="505070"/>
                </a:lnTo>
                <a:lnTo>
                  <a:pt x="2719757" y="510927"/>
                </a:lnTo>
                <a:lnTo>
                  <a:pt x="2724116" y="516512"/>
                </a:lnTo>
                <a:lnTo>
                  <a:pt x="2750270" y="545526"/>
                </a:lnTo>
                <a:lnTo>
                  <a:pt x="2755309" y="550430"/>
                </a:lnTo>
                <a:lnTo>
                  <a:pt x="2760621" y="554925"/>
                </a:lnTo>
                <a:lnTo>
                  <a:pt x="2766479" y="558738"/>
                </a:lnTo>
                <a:lnTo>
                  <a:pt x="2772609" y="562007"/>
                </a:lnTo>
                <a:lnTo>
                  <a:pt x="2779147" y="564732"/>
                </a:lnTo>
                <a:lnTo>
                  <a:pt x="2785958" y="567047"/>
                </a:lnTo>
                <a:lnTo>
                  <a:pt x="2792768" y="568682"/>
                </a:lnTo>
                <a:lnTo>
                  <a:pt x="2799852" y="569772"/>
                </a:lnTo>
                <a:lnTo>
                  <a:pt x="2807071" y="570453"/>
                </a:lnTo>
                <a:lnTo>
                  <a:pt x="2814425" y="570589"/>
                </a:lnTo>
                <a:lnTo>
                  <a:pt x="2821919" y="570317"/>
                </a:lnTo>
                <a:lnTo>
                  <a:pt x="2829272" y="569500"/>
                </a:lnTo>
                <a:lnTo>
                  <a:pt x="2836631" y="568138"/>
                </a:lnTo>
                <a:lnTo>
                  <a:pt x="2843985" y="566366"/>
                </a:lnTo>
                <a:lnTo>
                  <a:pt x="2851067" y="564188"/>
                </a:lnTo>
                <a:lnTo>
                  <a:pt x="2858150" y="561736"/>
                </a:lnTo>
                <a:lnTo>
                  <a:pt x="2864962" y="558602"/>
                </a:lnTo>
                <a:lnTo>
                  <a:pt x="2871500" y="555197"/>
                </a:lnTo>
                <a:lnTo>
                  <a:pt x="2877766" y="551247"/>
                </a:lnTo>
                <a:lnTo>
                  <a:pt x="2883624" y="547160"/>
                </a:lnTo>
                <a:lnTo>
                  <a:pt x="2889207" y="542529"/>
                </a:lnTo>
                <a:lnTo>
                  <a:pt x="2987554" y="454262"/>
                </a:lnTo>
                <a:close/>
                <a:moveTo>
                  <a:pt x="3028816" y="278818"/>
                </a:moveTo>
                <a:lnTo>
                  <a:pt x="3009689" y="296257"/>
                </a:lnTo>
                <a:lnTo>
                  <a:pt x="3009825" y="296395"/>
                </a:lnTo>
                <a:lnTo>
                  <a:pt x="3010366" y="297219"/>
                </a:lnTo>
                <a:lnTo>
                  <a:pt x="3011181" y="298316"/>
                </a:lnTo>
                <a:lnTo>
                  <a:pt x="3011995" y="299965"/>
                </a:lnTo>
                <a:lnTo>
                  <a:pt x="3012945" y="302025"/>
                </a:lnTo>
                <a:lnTo>
                  <a:pt x="3013894" y="304222"/>
                </a:lnTo>
                <a:lnTo>
                  <a:pt x="3014844" y="306693"/>
                </a:lnTo>
                <a:lnTo>
                  <a:pt x="3015523" y="309577"/>
                </a:lnTo>
                <a:lnTo>
                  <a:pt x="3015930" y="312598"/>
                </a:lnTo>
                <a:lnTo>
                  <a:pt x="3015930" y="315756"/>
                </a:lnTo>
                <a:lnTo>
                  <a:pt x="3015388" y="319052"/>
                </a:lnTo>
                <a:lnTo>
                  <a:pt x="3014301" y="322348"/>
                </a:lnTo>
                <a:lnTo>
                  <a:pt x="3012674" y="325780"/>
                </a:lnTo>
                <a:lnTo>
                  <a:pt x="3010366" y="329076"/>
                </a:lnTo>
                <a:lnTo>
                  <a:pt x="3007248" y="332509"/>
                </a:lnTo>
                <a:lnTo>
                  <a:pt x="2987985" y="349948"/>
                </a:lnTo>
                <a:lnTo>
                  <a:pt x="2987712" y="350085"/>
                </a:lnTo>
                <a:lnTo>
                  <a:pt x="2986898" y="350635"/>
                </a:lnTo>
                <a:lnTo>
                  <a:pt x="2985678" y="351459"/>
                </a:lnTo>
                <a:lnTo>
                  <a:pt x="2983913" y="352420"/>
                </a:lnTo>
                <a:lnTo>
                  <a:pt x="2982013" y="353656"/>
                </a:lnTo>
                <a:lnTo>
                  <a:pt x="2979574" y="354617"/>
                </a:lnTo>
                <a:lnTo>
                  <a:pt x="2976995" y="355578"/>
                </a:lnTo>
                <a:lnTo>
                  <a:pt x="2974010" y="356401"/>
                </a:lnTo>
                <a:lnTo>
                  <a:pt x="2971025" y="356814"/>
                </a:lnTo>
                <a:lnTo>
                  <a:pt x="2967635" y="356951"/>
                </a:lnTo>
                <a:lnTo>
                  <a:pt x="2964378" y="356539"/>
                </a:lnTo>
                <a:lnTo>
                  <a:pt x="2960989" y="355578"/>
                </a:lnTo>
                <a:lnTo>
                  <a:pt x="2957596" y="354068"/>
                </a:lnTo>
                <a:lnTo>
                  <a:pt x="2954341" y="351595"/>
                </a:lnTo>
                <a:lnTo>
                  <a:pt x="2950948" y="348438"/>
                </a:lnTo>
                <a:lnTo>
                  <a:pt x="2950948" y="348713"/>
                </a:lnTo>
                <a:lnTo>
                  <a:pt x="2926529" y="370958"/>
                </a:lnTo>
                <a:lnTo>
                  <a:pt x="2995310" y="448542"/>
                </a:lnTo>
                <a:lnTo>
                  <a:pt x="3030174" y="416959"/>
                </a:lnTo>
                <a:lnTo>
                  <a:pt x="3035871" y="411054"/>
                </a:lnTo>
                <a:lnTo>
                  <a:pt x="3041163" y="404874"/>
                </a:lnTo>
                <a:lnTo>
                  <a:pt x="3045910" y="398284"/>
                </a:lnTo>
                <a:lnTo>
                  <a:pt x="3049708" y="391280"/>
                </a:lnTo>
                <a:lnTo>
                  <a:pt x="3053101" y="384278"/>
                </a:lnTo>
                <a:lnTo>
                  <a:pt x="3055814" y="376862"/>
                </a:lnTo>
                <a:lnTo>
                  <a:pt x="3057848" y="369310"/>
                </a:lnTo>
                <a:lnTo>
                  <a:pt x="3059204" y="361621"/>
                </a:lnTo>
                <a:lnTo>
                  <a:pt x="3059883" y="353931"/>
                </a:lnTo>
                <a:lnTo>
                  <a:pt x="3060018" y="346103"/>
                </a:lnTo>
                <a:lnTo>
                  <a:pt x="3059476" y="338276"/>
                </a:lnTo>
                <a:lnTo>
                  <a:pt x="3058254" y="330586"/>
                </a:lnTo>
                <a:lnTo>
                  <a:pt x="3056357" y="322897"/>
                </a:lnTo>
                <a:lnTo>
                  <a:pt x="3053915" y="315481"/>
                </a:lnTo>
                <a:lnTo>
                  <a:pt x="3050658" y="308204"/>
                </a:lnTo>
                <a:lnTo>
                  <a:pt x="3046860" y="301063"/>
                </a:lnTo>
                <a:lnTo>
                  <a:pt x="3042247" y="294335"/>
                </a:lnTo>
                <a:lnTo>
                  <a:pt x="3036957" y="287881"/>
                </a:lnTo>
                <a:close/>
                <a:moveTo>
                  <a:pt x="2940304" y="229236"/>
                </a:moveTo>
                <a:lnTo>
                  <a:pt x="2932596" y="229782"/>
                </a:lnTo>
                <a:lnTo>
                  <a:pt x="2925023" y="231012"/>
                </a:lnTo>
                <a:lnTo>
                  <a:pt x="2917449" y="233061"/>
                </a:lnTo>
                <a:lnTo>
                  <a:pt x="2910148" y="235521"/>
                </a:lnTo>
                <a:lnTo>
                  <a:pt x="2902845" y="238938"/>
                </a:lnTo>
                <a:lnTo>
                  <a:pt x="2895949" y="242764"/>
                </a:lnTo>
                <a:lnTo>
                  <a:pt x="2889185" y="247409"/>
                </a:lnTo>
                <a:lnTo>
                  <a:pt x="2882830" y="252464"/>
                </a:lnTo>
                <a:lnTo>
                  <a:pt x="2848343" y="283891"/>
                </a:lnTo>
                <a:lnTo>
                  <a:pt x="2916639" y="360819"/>
                </a:lnTo>
                <a:lnTo>
                  <a:pt x="2941117" y="338821"/>
                </a:lnTo>
                <a:lnTo>
                  <a:pt x="2940848" y="338411"/>
                </a:lnTo>
                <a:lnTo>
                  <a:pt x="2940170" y="337454"/>
                </a:lnTo>
                <a:lnTo>
                  <a:pt x="2939360" y="336225"/>
                </a:lnTo>
                <a:lnTo>
                  <a:pt x="2938412" y="334584"/>
                </a:lnTo>
                <a:lnTo>
                  <a:pt x="2937194" y="332672"/>
                </a:lnTo>
                <a:lnTo>
                  <a:pt x="2936248" y="330213"/>
                </a:lnTo>
                <a:lnTo>
                  <a:pt x="2935302" y="327617"/>
                </a:lnTo>
                <a:lnTo>
                  <a:pt x="2934624" y="324883"/>
                </a:lnTo>
                <a:lnTo>
                  <a:pt x="2934219" y="321741"/>
                </a:lnTo>
                <a:lnTo>
                  <a:pt x="2934219" y="318597"/>
                </a:lnTo>
                <a:lnTo>
                  <a:pt x="2934624" y="315455"/>
                </a:lnTo>
                <a:lnTo>
                  <a:pt x="2935573" y="311903"/>
                </a:lnTo>
                <a:lnTo>
                  <a:pt x="2937194" y="308623"/>
                </a:lnTo>
                <a:lnTo>
                  <a:pt x="2939765" y="305207"/>
                </a:lnTo>
                <a:lnTo>
                  <a:pt x="2942876" y="301929"/>
                </a:lnTo>
                <a:lnTo>
                  <a:pt x="2963160" y="283345"/>
                </a:lnTo>
                <a:lnTo>
                  <a:pt x="2963431" y="283208"/>
                </a:lnTo>
                <a:lnTo>
                  <a:pt x="2964242" y="282662"/>
                </a:lnTo>
                <a:lnTo>
                  <a:pt x="2965459" y="281979"/>
                </a:lnTo>
                <a:lnTo>
                  <a:pt x="2967083" y="281159"/>
                </a:lnTo>
                <a:lnTo>
                  <a:pt x="2969246" y="280202"/>
                </a:lnTo>
                <a:lnTo>
                  <a:pt x="2971546" y="279383"/>
                </a:lnTo>
                <a:lnTo>
                  <a:pt x="2974114" y="278563"/>
                </a:lnTo>
                <a:lnTo>
                  <a:pt x="2977090" y="277880"/>
                </a:lnTo>
                <a:lnTo>
                  <a:pt x="2980065" y="277606"/>
                </a:lnTo>
                <a:lnTo>
                  <a:pt x="2983175" y="277606"/>
                </a:lnTo>
                <a:lnTo>
                  <a:pt x="2986421" y="278016"/>
                </a:lnTo>
                <a:lnTo>
                  <a:pt x="2989667" y="278973"/>
                </a:lnTo>
                <a:lnTo>
                  <a:pt x="2993048" y="280476"/>
                </a:lnTo>
                <a:lnTo>
                  <a:pt x="2996159" y="282662"/>
                </a:lnTo>
                <a:lnTo>
                  <a:pt x="2999269" y="285668"/>
                </a:lnTo>
                <a:lnTo>
                  <a:pt x="3018067" y="268451"/>
                </a:lnTo>
                <a:lnTo>
                  <a:pt x="3009954" y="259434"/>
                </a:lnTo>
                <a:lnTo>
                  <a:pt x="3004272" y="253557"/>
                </a:lnTo>
                <a:lnTo>
                  <a:pt x="2998051" y="248366"/>
                </a:lnTo>
                <a:lnTo>
                  <a:pt x="2991698" y="243583"/>
                </a:lnTo>
                <a:lnTo>
                  <a:pt x="2984934" y="239757"/>
                </a:lnTo>
                <a:lnTo>
                  <a:pt x="2977901" y="236341"/>
                </a:lnTo>
                <a:lnTo>
                  <a:pt x="2970599" y="233608"/>
                </a:lnTo>
                <a:lnTo>
                  <a:pt x="2963160" y="231559"/>
                </a:lnTo>
                <a:lnTo>
                  <a:pt x="2955588" y="230056"/>
                </a:lnTo>
                <a:lnTo>
                  <a:pt x="2947878" y="229373"/>
                </a:lnTo>
                <a:close/>
                <a:moveTo>
                  <a:pt x="3054435" y="141514"/>
                </a:moveTo>
                <a:lnTo>
                  <a:pt x="3048985" y="142054"/>
                </a:lnTo>
                <a:lnTo>
                  <a:pt x="3043946" y="143271"/>
                </a:lnTo>
                <a:lnTo>
                  <a:pt x="3039315" y="144892"/>
                </a:lnTo>
                <a:lnTo>
                  <a:pt x="3034819" y="147054"/>
                </a:lnTo>
                <a:lnTo>
                  <a:pt x="3030870" y="149893"/>
                </a:lnTo>
                <a:lnTo>
                  <a:pt x="3027191" y="153136"/>
                </a:lnTo>
                <a:lnTo>
                  <a:pt x="3024059" y="157055"/>
                </a:lnTo>
                <a:lnTo>
                  <a:pt x="3021743" y="160974"/>
                </a:lnTo>
                <a:lnTo>
                  <a:pt x="3019972" y="165163"/>
                </a:lnTo>
                <a:lnTo>
                  <a:pt x="3019154" y="169353"/>
                </a:lnTo>
                <a:lnTo>
                  <a:pt x="3019020" y="173813"/>
                </a:lnTo>
                <a:lnTo>
                  <a:pt x="3019700" y="178272"/>
                </a:lnTo>
                <a:lnTo>
                  <a:pt x="3021334" y="182867"/>
                </a:lnTo>
                <a:lnTo>
                  <a:pt x="3023378" y="187462"/>
                </a:lnTo>
                <a:lnTo>
                  <a:pt x="3026239" y="191922"/>
                </a:lnTo>
                <a:lnTo>
                  <a:pt x="3029917" y="196517"/>
                </a:lnTo>
                <a:lnTo>
                  <a:pt x="3034139" y="201111"/>
                </a:lnTo>
                <a:lnTo>
                  <a:pt x="3039179" y="205436"/>
                </a:lnTo>
                <a:lnTo>
                  <a:pt x="3044218" y="209760"/>
                </a:lnTo>
                <a:lnTo>
                  <a:pt x="3048305" y="213814"/>
                </a:lnTo>
                <a:lnTo>
                  <a:pt x="3051846" y="217733"/>
                </a:lnTo>
                <a:lnTo>
                  <a:pt x="3054571" y="221248"/>
                </a:lnTo>
                <a:lnTo>
                  <a:pt x="3056613" y="224761"/>
                </a:lnTo>
                <a:lnTo>
                  <a:pt x="3058250" y="227869"/>
                </a:lnTo>
                <a:lnTo>
                  <a:pt x="3059202" y="230707"/>
                </a:lnTo>
                <a:lnTo>
                  <a:pt x="3060019" y="233545"/>
                </a:lnTo>
                <a:lnTo>
                  <a:pt x="3060292" y="236113"/>
                </a:lnTo>
                <a:lnTo>
                  <a:pt x="3060156" y="238411"/>
                </a:lnTo>
                <a:lnTo>
                  <a:pt x="3059748" y="240708"/>
                </a:lnTo>
                <a:lnTo>
                  <a:pt x="3059066" y="242600"/>
                </a:lnTo>
                <a:lnTo>
                  <a:pt x="3058250" y="244356"/>
                </a:lnTo>
                <a:lnTo>
                  <a:pt x="3057432" y="245979"/>
                </a:lnTo>
                <a:lnTo>
                  <a:pt x="3056477" y="247464"/>
                </a:lnTo>
                <a:lnTo>
                  <a:pt x="3056342" y="247735"/>
                </a:lnTo>
                <a:lnTo>
                  <a:pt x="3055796" y="248546"/>
                </a:lnTo>
                <a:lnTo>
                  <a:pt x="3054709" y="249897"/>
                </a:lnTo>
                <a:lnTo>
                  <a:pt x="3053210" y="251654"/>
                </a:lnTo>
                <a:lnTo>
                  <a:pt x="3051029" y="253546"/>
                </a:lnTo>
                <a:lnTo>
                  <a:pt x="3048442" y="255844"/>
                </a:lnTo>
                <a:lnTo>
                  <a:pt x="3045173" y="258006"/>
                </a:lnTo>
                <a:lnTo>
                  <a:pt x="3041085" y="260303"/>
                </a:lnTo>
                <a:lnTo>
                  <a:pt x="3036318" y="262465"/>
                </a:lnTo>
                <a:lnTo>
                  <a:pt x="3030870" y="264493"/>
                </a:lnTo>
                <a:lnTo>
                  <a:pt x="3029643" y="264628"/>
                </a:lnTo>
                <a:lnTo>
                  <a:pt x="3027872" y="264898"/>
                </a:lnTo>
                <a:lnTo>
                  <a:pt x="3025830" y="265304"/>
                </a:lnTo>
                <a:lnTo>
                  <a:pt x="3023786" y="265710"/>
                </a:lnTo>
                <a:lnTo>
                  <a:pt x="3021879" y="266249"/>
                </a:lnTo>
                <a:lnTo>
                  <a:pt x="3019972" y="266790"/>
                </a:lnTo>
                <a:lnTo>
                  <a:pt x="3018747" y="267466"/>
                </a:lnTo>
                <a:lnTo>
                  <a:pt x="3018067" y="268412"/>
                </a:lnTo>
                <a:lnTo>
                  <a:pt x="3027736" y="278818"/>
                </a:lnTo>
                <a:lnTo>
                  <a:pt x="3028418" y="278682"/>
                </a:lnTo>
                <a:lnTo>
                  <a:pt x="3029643" y="278142"/>
                </a:lnTo>
                <a:lnTo>
                  <a:pt x="3031416" y="277332"/>
                </a:lnTo>
                <a:lnTo>
                  <a:pt x="3033593" y="276115"/>
                </a:lnTo>
                <a:lnTo>
                  <a:pt x="3036046" y="274763"/>
                </a:lnTo>
                <a:lnTo>
                  <a:pt x="3039044" y="273142"/>
                </a:lnTo>
                <a:lnTo>
                  <a:pt x="3042176" y="271250"/>
                </a:lnTo>
                <a:lnTo>
                  <a:pt x="3045582" y="269087"/>
                </a:lnTo>
                <a:lnTo>
                  <a:pt x="3048985" y="266386"/>
                </a:lnTo>
                <a:lnTo>
                  <a:pt x="3052528" y="263681"/>
                </a:lnTo>
                <a:lnTo>
                  <a:pt x="3055934" y="260439"/>
                </a:lnTo>
                <a:lnTo>
                  <a:pt x="3059202" y="257196"/>
                </a:lnTo>
                <a:lnTo>
                  <a:pt x="3062472" y="253411"/>
                </a:lnTo>
                <a:lnTo>
                  <a:pt x="3065331" y="249493"/>
                </a:lnTo>
                <a:lnTo>
                  <a:pt x="3068193" y="245032"/>
                </a:lnTo>
                <a:lnTo>
                  <a:pt x="3069965" y="240573"/>
                </a:lnTo>
                <a:lnTo>
                  <a:pt x="3070916" y="235978"/>
                </a:lnTo>
                <a:lnTo>
                  <a:pt x="3071054" y="231383"/>
                </a:lnTo>
                <a:lnTo>
                  <a:pt x="3070235" y="226653"/>
                </a:lnTo>
                <a:lnTo>
                  <a:pt x="3068738" y="221788"/>
                </a:lnTo>
                <a:lnTo>
                  <a:pt x="3066149" y="217058"/>
                </a:lnTo>
                <a:lnTo>
                  <a:pt x="3063015" y="212192"/>
                </a:lnTo>
                <a:lnTo>
                  <a:pt x="3058657" y="207193"/>
                </a:lnTo>
                <a:lnTo>
                  <a:pt x="3053754" y="202192"/>
                </a:lnTo>
                <a:lnTo>
                  <a:pt x="3047898" y="197057"/>
                </a:lnTo>
                <a:lnTo>
                  <a:pt x="3042584" y="192462"/>
                </a:lnTo>
                <a:lnTo>
                  <a:pt x="3038362" y="187868"/>
                </a:lnTo>
                <a:lnTo>
                  <a:pt x="3034957" y="183408"/>
                </a:lnTo>
                <a:lnTo>
                  <a:pt x="3032368" y="179083"/>
                </a:lnTo>
                <a:lnTo>
                  <a:pt x="3030734" y="174894"/>
                </a:lnTo>
                <a:lnTo>
                  <a:pt x="3029643" y="170974"/>
                </a:lnTo>
                <a:lnTo>
                  <a:pt x="3029235" y="167326"/>
                </a:lnTo>
                <a:lnTo>
                  <a:pt x="3029371" y="164082"/>
                </a:lnTo>
                <a:lnTo>
                  <a:pt x="3030052" y="161109"/>
                </a:lnTo>
                <a:lnTo>
                  <a:pt x="3031142" y="158541"/>
                </a:lnTo>
                <a:lnTo>
                  <a:pt x="3032640" y="156515"/>
                </a:lnTo>
                <a:lnTo>
                  <a:pt x="3034274" y="155028"/>
                </a:lnTo>
                <a:lnTo>
                  <a:pt x="3036590" y="153677"/>
                </a:lnTo>
                <a:lnTo>
                  <a:pt x="3039179" y="152596"/>
                </a:lnTo>
                <a:lnTo>
                  <a:pt x="3042311" y="151649"/>
                </a:lnTo>
                <a:lnTo>
                  <a:pt x="3045991" y="150974"/>
                </a:lnTo>
                <a:lnTo>
                  <a:pt x="3050075" y="150703"/>
                </a:lnTo>
                <a:lnTo>
                  <a:pt x="3054571" y="150703"/>
                </a:lnTo>
                <a:lnTo>
                  <a:pt x="3059611" y="151244"/>
                </a:lnTo>
                <a:lnTo>
                  <a:pt x="3064923" y="152190"/>
                </a:lnTo>
                <a:lnTo>
                  <a:pt x="3070645" y="153541"/>
                </a:lnTo>
                <a:lnTo>
                  <a:pt x="3076910" y="155704"/>
                </a:lnTo>
                <a:lnTo>
                  <a:pt x="3083449" y="158407"/>
                </a:lnTo>
                <a:lnTo>
                  <a:pt x="3084675" y="158677"/>
                </a:lnTo>
                <a:lnTo>
                  <a:pt x="3086039" y="158407"/>
                </a:lnTo>
                <a:lnTo>
                  <a:pt x="3087534" y="157731"/>
                </a:lnTo>
                <a:lnTo>
                  <a:pt x="3089033" y="156785"/>
                </a:lnTo>
                <a:lnTo>
                  <a:pt x="3090532" y="155298"/>
                </a:lnTo>
                <a:lnTo>
                  <a:pt x="3091622" y="153812"/>
                </a:lnTo>
                <a:lnTo>
                  <a:pt x="3092302" y="152460"/>
                </a:lnTo>
                <a:lnTo>
                  <a:pt x="3092438" y="151244"/>
                </a:lnTo>
                <a:lnTo>
                  <a:pt x="3092168" y="150163"/>
                </a:lnTo>
                <a:lnTo>
                  <a:pt x="3091349" y="149622"/>
                </a:lnTo>
                <a:lnTo>
                  <a:pt x="3084810" y="146785"/>
                </a:lnTo>
                <a:lnTo>
                  <a:pt x="3078272" y="144622"/>
                </a:lnTo>
                <a:lnTo>
                  <a:pt x="3072006" y="143000"/>
                </a:lnTo>
                <a:lnTo>
                  <a:pt x="3065877" y="141919"/>
                </a:lnTo>
                <a:lnTo>
                  <a:pt x="3060156" y="141514"/>
                </a:lnTo>
                <a:close/>
                <a:moveTo>
                  <a:pt x="0" y="0"/>
                </a:moveTo>
                <a:lnTo>
                  <a:pt x="5892800" y="0"/>
                </a:lnTo>
                <a:lnTo>
                  <a:pt x="5892800" y="4746170"/>
                </a:lnTo>
                <a:lnTo>
                  <a:pt x="0" y="47461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88900" sx="98000" sy="98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자유형 46"/>
          <p:cNvSpPr/>
          <p:nvPr/>
        </p:nvSpPr>
        <p:spPr>
          <a:xfrm>
            <a:off x="4949022" y="1267974"/>
            <a:ext cx="2767134" cy="3167892"/>
          </a:xfrm>
          <a:custGeom>
            <a:avLst/>
            <a:gdLst>
              <a:gd name="connsiteX0" fmla="*/ 1383567 w 2767134"/>
              <a:gd name="connsiteY0" fmla="*/ 0 h 3167892"/>
              <a:gd name="connsiteX1" fmla="*/ 1613287 w 2767134"/>
              <a:gd name="connsiteY1" fmla="*/ 421371 h 3167892"/>
              <a:gd name="connsiteX2" fmla="*/ 1662404 w 2767134"/>
              <a:gd name="connsiteY2" fmla="*/ 428867 h 3167892"/>
              <a:gd name="connsiteX3" fmla="*/ 2767134 w 2767134"/>
              <a:gd name="connsiteY3" fmla="*/ 1784325 h 3167892"/>
              <a:gd name="connsiteX4" fmla="*/ 1383567 w 2767134"/>
              <a:gd name="connsiteY4" fmla="*/ 3167892 h 3167892"/>
              <a:gd name="connsiteX5" fmla="*/ 0 w 2767134"/>
              <a:gd name="connsiteY5" fmla="*/ 1784325 h 3167892"/>
              <a:gd name="connsiteX6" fmla="*/ 1104730 w 2767134"/>
              <a:gd name="connsiteY6" fmla="*/ 428867 h 3167892"/>
              <a:gd name="connsiteX7" fmla="*/ 1153848 w 2767134"/>
              <a:gd name="connsiteY7" fmla="*/ 421371 h 316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7134" h="3167892">
                <a:moveTo>
                  <a:pt x="1383567" y="0"/>
                </a:moveTo>
                <a:lnTo>
                  <a:pt x="1613287" y="421371"/>
                </a:lnTo>
                <a:lnTo>
                  <a:pt x="1662404" y="428867"/>
                </a:lnTo>
                <a:cubicBezTo>
                  <a:pt x="2292872" y="557880"/>
                  <a:pt x="2767134" y="1115718"/>
                  <a:pt x="2767134" y="1784325"/>
                </a:cubicBezTo>
                <a:cubicBezTo>
                  <a:pt x="2767134" y="2548448"/>
                  <a:pt x="2147690" y="3167892"/>
                  <a:pt x="1383567" y="3167892"/>
                </a:cubicBezTo>
                <a:cubicBezTo>
                  <a:pt x="619444" y="3167892"/>
                  <a:pt x="0" y="2548448"/>
                  <a:pt x="0" y="1784325"/>
                </a:cubicBezTo>
                <a:cubicBezTo>
                  <a:pt x="0" y="1115718"/>
                  <a:pt x="474262" y="557880"/>
                  <a:pt x="1104730" y="428867"/>
                </a:cubicBezTo>
                <a:lnTo>
                  <a:pt x="1153848" y="421371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76000"/>
                </a:schemeClr>
              </a:gs>
              <a:gs pos="49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2413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165457" y="5094103"/>
            <a:ext cx="61690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i="1" dirty="0">
                <a:solidFill>
                  <a:srgbClr val="706866"/>
                </a:solidFill>
              </a:rPr>
              <a:t>POWER POINT </a:t>
            </a:r>
          </a:p>
          <a:p>
            <a:pPr algn="ctr"/>
            <a:r>
              <a:rPr lang="en-US" altLang="ko-KR" sz="4000" b="1" i="1" dirty="0">
                <a:solidFill>
                  <a:srgbClr val="00B0F0"/>
                </a:solidFill>
              </a:rPr>
              <a:t>PRESENTATION</a:t>
            </a:r>
          </a:p>
          <a:p>
            <a:pPr algn="ctr"/>
            <a:endParaRPr lang="en-US" altLang="ko-KR" sz="1000" b="1" i="1" dirty="0">
              <a:solidFill>
                <a:srgbClr val="00B0F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rgbClr val="706866"/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000" dirty="0">
                <a:solidFill>
                  <a:srgbClr val="706866"/>
                </a:solidFill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6874" y="2851920"/>
            <a:ext cx="1451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E7E6E6">
                    <a:lumMod val="90000"/>
                  </a:srgb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PPTBIZCAM</a:t>
            </a:r>
            <a:endParaRPr lang="ko-KR" altLang="en-US" dirty="0">
              <a:solidFill>
                <a:srgbClr val="E7E6E6">
                  <a:lumMod val="90000"/>
                </a:srgb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9307953" y="2794212"/>
            <a:ext cx="288404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B0F0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143924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원호 2"/>
          <p:cNvSpPr/>
          <p:nvPr/>
        </p:nvSpPr>
        <p:spPr>
          <a:xfrm>
            <a:off x="3824575" y="1318060"/>
            <a:ext cx="4635026" cy="4635026"/>
          </a:xfrm>
          <a:prstGeom prst="arc">
            <a:avLst>
              <a:gd name="adj1" fmla="val 15185266"/>
              <a:gd name="adj2" fmla="val 16447460"/>
            </a:avLst>
          </a:prstGeom>
          <a:ln w="11334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3" name="자유형 42"/>
          <p:cNvSpPr/>
          <p:nvPr/>
        </p:nvSpPr>
        <p:spPr>
          <a:xfrm>
            <a:off x="0" y="-12904"/>
            <a:ext cx="12192000" cy="6870904"/>
          </a:xfrm>
          <a:custGeom>
            <a:avLst/>
            <a:gdLst>
              <a:gd name="connsiteX0" fmla="*/ 8671502 w 12192000"/>
              <a:gd name="connsiteY0" fmla="*/ 3867429 h 6870904"/>
              <a:gd name="connsiteX1" fmla="*/ 8671502 w 12192000"/>
              <a:gd name="connsiteY1" fmla="*/ 3922742 h 6870904"/>
              <a:gd name="connsiteX2" fmla="*/ 8671730 w 12192000"/>
              <a:gd name="connsiteY2" fmla="*/ 3924661 h 6870904"/>
              <a:gd name="connsiteX3" fmla="*/ 8672525 w 12192000"/>
              <a:gd name="connsiteY3" fmla="*/ 3926354 h 6870904"/>
              <a:gd name="connsiteX4" fmla="*/ 8673773 w 12192000"/>
              <a:gd name="connsiteY4" fmla="*/ 3927822 h 6870904"/>
              <a:gd name="connsiteX5" fmla="*/ 8675363 w 12192000"/>
              <a:gd name="connsiteY5" fmla="*/ 3929063 h 6870904"/>
              <a:gd name="connsiteX6" fmla="*/ 8677066 w 12192000"/>
              <a:gd name="connsiteY6" fmla="*/ 3929741 h 6870904"/>
              <a:gd name="connsiteX7" fmla="*/ 8678882 w 12192000"/>
              <a:gd name="connsiteY7" fmla="*/ 3929853 h 6870904"/>
              <a:gd name="connsiteX8" fmla="*/ 8680698 w 12192000"/>
              <a:gd name="connsiteY8" fmla="*/ 3929402 h 6870904"/>
              <a:gd name="connsiteX9" fmla="*/ 8682514 w 12192000"/>
              <a:gd name="connsiteY9" fmla="*/ 3928612 h 6870904"/>
              <a:gd name="connsiteX10" fmla="*/ 8731213 w 12192000"/>
              <a:gd name="connsiteY10" fmla="*/ 3895650 h 6870904"/>
              <a:gd name="connsiteX11" fmla="*/ 3691990 w 12192000"/>
              <a:gd name="connsiteY11" fmla="*/ 3624037 h 6870904"/>
              <a:gd name="connsiteX12" fmla="*/ 3611367 w 12192000"/>
              <a:gd name="connsiteY12" fmla="*/ 3704661 h 6870904"/>
              <a:gd name="connsiteX13" fmla="*/ 3691990 w 12192000"/>
              <a:gd name="connsiteY13" fmla="*/ 3785284 h 6870904"/>
              <a:gd name="connsiteX14" fmla="*/ 3772614 w 12192000"/>
              <a:gd name="connsiteY14" fmla="*/ 3704661 h 6870904"/>
              <a:gd name="connsiteX15" fmla="*/ 3691990 w 12192000"/>
              <a:gd name="connsiteY15" fmla="*/ 3624037 h 6870904"/>
              <a:gd name="connsiteX16" fmla="*/ 7992985 w 12192000"/>
              <a:gd name="connsiteY16" fmla="*/ 3617026 h 6870904"/>
              <a:gd name="connsiteX17" fmla="*/ 7962936 w 12192000"/>
              <a:gd name="connsiteY17" fmla="*/ 3647075 h 6870904"/>
              <a:gd name="connsiteX18" fmla="*/ 7992985 w 12192000"/>
              <a:gd name="connsiteY18" fmla="*/ 3677123 h 6870904"/>
              <a:gd name="connsiteX19" fmla="*/ 8263420 w 12192000"/>
              <a:gd name="connsiteY19" fmla="*/ 3677123 h 6870904"/>
              <a:gd name="connsiteX20" fmla="*/ 8293468 w 12192000"/>
              <a:gd name="connsiteY20" fmla="*/ 3647075 h 6870904"/>
              <a:gd name="connsiteX21" fmla="*/ 8263420 w 12192000"/>
              <a:gd name="connsiteY21" fmla="*/ 3617026 h 6870904"/>
              <a:gd name="connsiteX22" fmla="*/ 4033045 w 12192000"/>
              <a:gd name="connsiteY22" fmla="*/ 3617026 h 6870904"/>
              <a:gd name="connsiteX23" fmla="*/ 4002997 w 12192000"/>
              <a:gd name="connsiteY23" fmla="*/ 3647075 h 6870904"/>
              <a:gd name="connsiteX24" fmla="*/ 4033045 w 12192000"/>
              <a:gd name="connsiteY24" fmla="*/ 3677123 h 6870904"/>
              <a:gd name="connsiteX25" fmla="*/ 4303480 w 12192000"/>
              <a:gd name="connsiteY25" fmla="*/ 3677123 h 6870904"/>
              <a:gd name="connsiteX26" fmla="*/ 4333528 w 12192000"/>
              <a:gd name="connsiteY26" fmla="*/ 3647075 h 6870904"/>
              <a:gd name="connsiteX27" fmla="*/ 4303480 w 12192000"/>
              <a:gd name="connsiteY27" fmla="*/ 3617026 h 6870904"/>
              <a:gd name="connsiteX28" fmla="*/ 3691990 w 12192000"/>
              <a:gd name="connsiteY28" fmla="*/ 3594777 h 6870904"/>
              <a:gd name="connsiteX29" fmla="*/ 3801874 w 12192000"/>
              <a:gd name="connsiteY29" fmla="*/ 3704661 h 6870904"/>
              <a:gd name="connsiteX30" fmla="*/ 3691990 w 12192000"/>
              <a:gd name="connsiteY30" fmla="*/ 3814543 h 6870904"/>
              <a:gd name="connsiteX31" fmla="*/ 3582107 w 12192000"/>
              <a:gd name="connsiteY31" fmla="*/ 3704661 h 6870904"/>
              <a:gd name="connsiteX32" fmla="*/ 3691990 w 12192000"/>
              <a:gd name="connsiteY32" fmla="*/ 3594777 h 6870904"/>
              <a:gd name="connsiteX33" fmla="*/ 3418690 w 12192000"/>
              <a:gd name="connsiteY33" fmla="*/ 3589142 h 6870904"/>
              <a:gd name="connsiteX34" fmla="*/ 3475041 w 12192000"/>
              <a:gd name="connsiteY34" fmla="*/ 3589142 h 6870904"/>
              <a:gd name="connsiteX35" fmla="*/ 3480676 w 12192000"/>
              <a:gd name="connsiteY35" fmla="*/ 3594777 h 6870904"/>
              <a:gd name="connsiteX36" fmla="*/ 3480676 w 12192000"/>
              <a:gd name="connsiteY36" fmla="*/ 3617317 h 6870904"/>
              <a:gd name="connsiteX37" fmla="*/ 3475041 w 12192000"/>
              <a:gd name="connsiteY37" fmla="*/ 3622952 h 6870904"/>
              <a:gd name="connsiteX38" fmla="*/ 3418690 w 12192000"/>
              <a:gd name="connsiteY38" fmla="*/ 3622952 h 6870904"/>
              <a:gd name="connsiteX39" fmla="*/ 3413055 w 12192000"/>
              <a:gd name="connsiteY39" fmla="*/ 3617317 h 6870904"/>
              <a:gd name="connsiteX40" fmla="*/ 3413055 w 12192000"/>
              <a:gd name="connsiteY40" fmla="*/ 3594777 h 6870904"/>
              <a:gd name="connsiteX41" fmla="*/ 3418690 w 12192000"/>
              <a:gd name="connsiteY41" fmla="*/ 3589142 h 6870904"/>
              <a:gd name="connsiteX42" fmla="*/ 3799056 w 12192000"/>
              <a:gd name="connsiteY42" fmla="*/ 3583506 h 6870904"/>
              <a:gd name="connsiteX43" fmla="*/ 3813145 w 12192000"/>
              <a:gd name="connsiteY43" fmla="*/ 3597594 h 6870904"/>
              <a:gd name="connsiteX44" fmla="*/ 3799056 w 12192000"/>
              <a:gd name="connsiteY44" fmla="*/ 3611682 h 6870904"/>
              <a:gd name="connsiteX45" fmla="*/ 3784969 w 12192000"/>
              <a:gd name="connsiteY45" fmla="*/ 3597594 h 6870904"/>
              <a:gd name="connsiteX46" fmla="*/ 3799056 w 12192000"/>
              <a:gd name="connsiteY46" fmla="*/ 3583506 h 6870904"/>
              <a:gd name="connsiteX47" fmla="*/ 8954905 w 12192000"/>
              <a:gd name="connsiteY47" fmla="*/ 3549199 h 6870904"/>
              <a:gd name="connsiteX48" fmla="*/ 8953322 w 12192000"/>
              <a:gd name="connsiteY48" fmla="*/ 3549312 h 6870904"/>
              <a:gd name="connsiteX49" fmla="*/ 8951739 w 12192000"/>
              <a:gd name="connsiteY49" fmla="*/ 3549765 h 6870904"/>
              <a:gd name="connsiteX50" fmla="*/ 8533984 w 12192000"/>
              <a:gd name="connsiteY50" fmla="*/ 3754567 h 6870904"/>
              <a:gd name="connsiteX51" fmla="*/ 8531611 w 12192000"/>
              <a:gd name="connsiteY51" fmla="*/ 3756038 h 6870904"/>
              <a:gd name="connsiteX52" fmla="*/ 8529576 w 12192000"/>
              <a:gd name="connsiteY52" fmla="*/ 3757959 h 6870904"/>
              <a:gd name="connsiteX53" fmla="*/ 8528106 w 12192000"/>
              <a:gd name="connsiteY53" fmla="*/ 3760334 h 6870904"/>
              <a:gd name="connsiteX54" fmla="*/ 8527202 w 12192000"/>
              <a:gd name="connsiteY54" fmla="*/ 3763048 h 6870904"/>
              <a:gd name="connsiteX55" fmla="*/ 8526976 w 12192000"/>
              <a:gd name="connsiteY55" fmla="*/ 3765762 h 6870904"/>
              <a:gd name="connsiteX56" fmla="*/ 8527314 w 12192000"/>
              <a:gd name="connsiteY56" fmla="*/ 3768590 h 6870904"/>
              <a:gd name="connsiteX57" fmla="*/ 8528220 w 12192000"/>
              <a:gd name="connsiteY57" fmla="*/ 3771191 h 6870904"/>
              <a:gd name="connsiteX58" fmla="*/ 8529690 w 12192000"/>
              <a:gd name="connsiteY58" fmla="*/ 3773452 h 6870904"/>
              <a:gd name="connsiteX59" fmla="*/ 8531724 w 12192000"/>
              <a:gd name="connsiteY59" fmla="*/ 3775375 h 6870904"/>
              <a:gd name="connsiteX60" fmla="*/ 8534098 w 12192000"/>
              <a:gd name="connsiteY60" fmla="*/ 3776959 h 6870904"/>
              <a:gd name="connsiteX61" fmla="*/ 8644104 w 12192000"/>
              <a:gd name="connsiteY61" fmla="*/ 3829319 h 6870904"/>
              <a:gd name="connsiteX62" fmla="*/ 8864344 w 12192000"/>
              <a:gd name="connsiteY62" fmla="*/ 3648490 h 6870904"/>
              <a:gd name="connsiteX63" fmla="*/ 8671465 w 12192000"/>
              <a:gd name="connsiteY63" fmla="*/ 3842210 h 6870904"/>
              <a:gd name="connsiteX64" fmla="*/ 8808606 w 12192000"/>
              <a:gd name="connsiteY64" fmla="*/ 3907462 h 6870904"/>
              <a:gd name="connsiteX65" fmla="*/ 8811206 w 12192000"/>
              <a:gd name="connsiteY65" fmla="*/ 3908480 h 6870904"/>
              <a:gd name="connsiteX66" fmla="*/ 8814033 w 12192000"/>
              <a:gd name="connsiteY66" fmla="*/ 3908819 h 6870904"/>
              <a:gd name="connsiteX67" fmla="*/ 8816294 w 12192000"/>
              <a:gd name="connsiteY67" fmla="*/ 3908593 h 6870904"/>
              <a:gd name="connsiteX68" fmla="*/ 8818556 w 12192000"/>
              <a:gd name="connsiteY68" fmla="*/ 3907915 h 6870904"/>
              <a:gd name="connsiteX69" fmla="*/ 8820929 w 12192000"/>
              <a:gd name="connsiteY69" fmla="*/ 3906671 h 6870904"/>
              <a:gd name="connsiteX70" fmla="*/ 8822852 w 12192000"/>
              <a:gd name="connsiteY70" fmla="*/ 3905088 h 6870904"/>
              <a:gd name="connsiteX71" fmla="*/ 8824435 w 12192000"/>
              <a:gd name="connsiteY71" fmla="*/ 3903165 h 6870904"/>
              <a:gd name="connsiteX72" fmla="*/ 8825678 w 12192000"/>
              <a:gd name="connsiteY72" fmla="*/ 3900903 h 6870904"/>
              <a:gd name="connsiteX73" fmla="*/ 8961348 w 12192000"/>
              <a:gd name="connsiteY73" fmla="*/ 3558811 h 6870904"/>
              <a:gd name="connsiteX74" fmla="*/ 8961914 w 12192000"/>
              <a:gd name="connsiteY74" fmla="*/ 3556662 h 6870904"/>
              <a:gd name="connsiteX75" fmla="*/ 8961801 w 12192000"/>
              <a:gd name="connsiteY75" fmla="*/ 3554740 h 6870904"/>
              <a:gd name="connsiteX76" fmla="*/ 8961010 w 12192000"/>
              <a:gd name="connsiteY76" fmla="*/ 3552705 h 6870904"/>
              <a:gd name="connsiteX77" fmla="*/ 8959654 w 12192000"/>
              <a:gd name="connsiteY77" fmla="*/ 3551008 h 6870904"/>
              <a:gd name="connsiteX78" fmla="*/ 8958182 w 12192000"/>
              <a:gd name="connsiteY78" fmla="*/ 3549990 h 6870904"/>
              <a:gd name="connsiteX79" fmla="*/ 8956600 w 12192000"/>
              <a:gd name="connsiteY79" fmla="*/ 3549425 h 6870904"/>
              <a:gd name="connsiteX80" fmla="*/ 3633865 w 12192000"/>
              <a:gd name="connsiteY80" fmla="*/ 3510251 h 6870904"/>
              <a:gd name="connsiteX81" fmla="*/ 3593007 w 12192000"/>
              <a:gd name="connsiteY81" fmla="*/ 3549696 h 6870904"/>
              <a:gd name="connsiteX82" fmla="*/ 3486468 w 12192000"/>
              <a:gd name="connsiteY82" fmla="*/ 3549696 h 6870904"/>
              <a:gd name="connsiteX83" fmla="*/ 3456679 w 12192000"/>
              <a:gd name="connsiteY83" fmla="*/ 3521521 h 6870904"/>
              <a:gd name="connsiteX84" fmla="*/ 3432095 w 12192000"/>
              <a:gd name="connsiteY84" fmla="*/ 3521521 h 6870904"/>
              <a:gd name="connsiteX85" fmla="*/ 3402124 w 12192000"/>
              <a:gd name="connsiteY85" fmla="*/ 3551492 h 6870904"/>
              <a:gd name="connsiteX86" fmla="*/ 3402124 w 12192000"/>
              <a:gd name="connsiteY86" fmla="*/ 3552249 h 6870904"/>
              <a:gd name="connsiteX87" fmla="*/ 3380822 w 12192000"/>
              <a:gd name="connsiteY87" fmla="*/ 3583875 h 6870904"/>
              <a:gd name="connsiteX88" fmla="*/ 3380822 w 12192000"/>
              <a:gd name="connsiteY88" fmla="*/ 3802905 h 6870904"/>
              <a:gd name="connsiteX89" fmla="*/ 3415001 w 12192000"/>
              <a:gd name="connsiteY89" fmla="*/ 3837084 h 6870904"/>
              <a:gd name="connsiteX90" fmla="*/ 3803082 w 12192000"/>
              <a:gd name="connsiteY90" fmla="*/ 3837084 h 6870904"/>
              <a:gd name="connsiteX91" fmla="*/ 3837261 w 12192000"/>
              <a:gd name="connsiteY91" fmla="*/ 3802905 h 6870904"/>
              <a:gd name="connsiteX92" fmla="*/ 3837261 w 12192000"/>
              <a:gd name="connsiteY92" fmla="*/ 3583875 h 6870904"/>
              <a:gd name="connsiteX93" fmla="*/ 3803082 w 12192000"/>
              <a:gd name="connsiteY93" fmla="*/ 3549696 h 6870904"/>
              <a:gd name="connsiteX94" fmla="*/ 3776414 w 12192000"/>
              <a:gd name="connsiteY94" fmla="*/ 3549696 h 6870904"/>
              <a:gd name="connsiteX95" fmla="*/ 3735555 w 12192000"/>
              <a:gd name="connsiteY95" fmla="*/ 3510251 h 6870904"/>
              <a:gd name="connsiteX96" fmla="*/ 7666176 w 12192000"/>
              <a:gd name="connsiteY96" fmla="*/ 2143821 h 6870904"/>
              <a:gd name="connsiteX97" fmla="*/ 7644929 w 12192000"/>
              <a:gd name="connsiteY97" fmla="*/ 2152621 h 6870904"/>
              <a:gd name="connsiteX98" fmla="*/ 7453702 w 12192000"/>
              <a:gd name="connsiteY98" fmla="*/ 2343849 h 6870904"/>
              <a:gd name="connsiteX99" fmla="*/ 7453702 w 12192000"/>
              <a:gd name="connsiteY99" fmla="*/ 2386344 h 6870904"/>
              <a:gd name="connsiteX100" fmla="*/ 7496197 w 12192000"/>
              <a:gd name="connsiteY100" fmla="*/ 2386344 h 6870904"/>
              <a:gd name="connsiteX101" fmla="*/ 7687423 w 12192000"/>
              <a:gd name="connsiteY101" fmla="*/ 2195117 h 6870904"/>
              <a:gd name="connsiteX102" fmla="*/ 7687423 w 12192000"/>
              <a:gd name="connsiteY102" fmla="*/ 2152621 h 6870904"/>
              <a:gd name="connsiteX103" fmla="*/ 7666176 w 12192000"/>
              <a:gd name="connsiteY103" fmla="*/ 2143821 h 6870904"/>
              <a:gd name="connsiteX104" fmla="*/ 4633572 w 12192000"/>
              <a:gd name="connsiteY104" fmla="*/ 2143821 h 6870904"/>
              <a:gd name="connsiteX105" fmla="*/ 4612325 w 12192000"/>
              <a:gd name="connsiteY105" fmla="*/ 2152621 h 6870904"/>
              <a:gd name="connsiteX106" fmla="*/ 4612325 w 12192000"/>
              <a:gd name="connsiteY106" fmla="*/ 2195117 h 6870904"/>
              <a:gd name="connsiteX107" fmla="*/ 4803552 w 12192000"/>
              <a:gd name="connsiteY107" fmla="*/ 2386344 h 6870904"/>
              <a:gd name="connsiteX108" fmla="*/ 4846046 w 12192000"/>
              <a:gd name="connsiteY108" fmla="*/ 2386344 h 6870904"/>
              <a:gd name="connsiteX109" fmla="*/ 4846046 w 12192000"/>
              <a:gd name="connsiteY109" fmla="*/ 2343849 h 6870904"/>
              <a:gd name="connsiteX110" fmla="*/ 4654820 w 12192000"/>
              <a:gd name="connsiteY110" fmla="*/ 2152621 h 6870904"/>
              <a:gd name="connsiteX111" fmla="*/ 4633572 w 12192000"/>
              <a:gd name="connsiteY111" fmla="*/ 2143821 h 6870904"/>
              <a:gd name="connsiteX112" fmla="*/ 6150078 w 12192000"/>
              <a:gd name="connsiteY112" fmla="*/ 2033342 h 6870904"/>
              <a:gd name="connsiteX113" fmla="*/ 7763811 w 12192000"/>
              <a:gd name="connsiteY113" fmla="*/ 3647075 h 6870904"/>
              <a:gd name="connsiteX114" fmla="*/ 6150078 w 12192000"/>
              <a:gd name="connsiteY114" fmla="*/ 5260808 h 6870904"/>
              <a:gd name="connsiteX115" fmla="*/ 4536345 w 12192000"/>
              <a:gd name="connsiteY115" fmla="*/ 3647075 h 6870904"/>
              <a:gd name="connsiteX116" fmla="*/ 6150078 w 12192000"/>
              <a:gd name="connsiteY116" fmla="*/ 2033342 h 6870904"/>
              <a:gd name="connsiteX117" fmla="*/ 8240793 w 12192000"/>
              <a:gd name="connsiteY117" fmla="*/ 2023629 h 6870904"/>
              <a:gd name="connsiteX118" fmla="*/ 8240793 w 12192000"/>
              <a:gd name="connsiteY118" fmla="*/ 2183063 h 6870904"/>
              <a:gd name="connsiteX119" fmla="*/ 8280651 w 12192000"/>
              <a:gd name="connsiteY119" fmla="*/ 2183063 h 6870904"/>
              <a:gd name="connsiteX120" fmla="*/ 8320509 w 12192000"/>
              <a:gd name="connsiteY120" fmla="*/ 2103347 h 6870904"/>
              <a:gd name="connsiteX121" fmla="*/ 8280651 w 12192000"/>
              <a:gd name="connsiteY121" fmla="*/ 2023629 h 6870904"/>
              <a:gd name="connsiteX122" fmla="*/ 7999275 w 12192000"/>
              <a:gd name="connsiteY122" fmla="*/ 2023629 h 6870904"/>
              <a:gd name="connsiteX123" fmla="*/ 7990771 w 12192000"/>
              <a:gd name="connsiteY123" fmla="*/ 2032134 h 6870904"/>
              <a:gd name="connsiteX124" fmla="*/ 7990771 w 12192000"/>
              <a:gd name="connsiteY124" fmla="*/ 2174559 h 6870904"/>
              <a:gd name="connsiteX125" fmla="*/ 7999275 w 12192000"/>
              <a:gd name="connsiteY125" fmla="*/ 2183063 h 6870904"/>
              <a:gd name="connsiteX126" fmla="*/ 8007779 w 12192000"/>
              <a:gd name="connsiteY126" fmla="*/ 2174559 h 6870904"/>
              <a:gd name="connsiteX127" fmla="*/ 8007779 w 12192000"/>
              <a:gd name="connsiteY127" fmla="*/ 2032134 h 6870904"/>
              <a:gd name="connsiteX128" fmla="*/ 7999275 w 12192000"/>
              <a:gd name="connsiteY128" fmla="*/ 2023629 h 6870904"/>
              <a:gd name="connsiteX129" fmla="*/ 7942566 w 12192000"/>
              <a:gd name="connsiteY129" fmla="*/ 2023629 h 6870904"/>
              <a:gd name="connsiteX130" fmla="*/ 7902708 w 12192000"/>
              <a:gd name="connsiteY130" fmla="*/ 2103347 h 6870904"/>
              <a:gd name="connsiteX131" fmla="*/ 7942566 w 12192000"/>
              <a:gd name="connsiteY131" fmla="*/ 2183063 h 6870904"/>
              <a:gd name="connsiteX132" fmla="*/ 7982425 w 12192000"/>
              <a:gd name="connsiteY132" fmla="*/ 2183063 h 6870904"/>
              <a:gd name="connsiteX133" fmla="*/ 7982425 w 12192000"/>
              <a:gd name="connsiteY133" fmla="*/ 2023629 h 6870904"/>
              <a:gd name="connsiteX134" fmla="*/ 8223932 w 12192000"/>
              <a:gd name="connsiteY134" fmla="*/ 2022867 h 6870904"/>
              <a:gd name="connsiteX135" fmla="*/ 8215428 w 12192000"/>
              <a:gd name="connsiteY135" fmla="*/ 2031371 h 6870904"/>
              <a:gd name="connsiteX136" fmla="*/ 8215428 w 12192000"/>
              <a:gd name="connsiteY136" fmla="*/ 2173797 h 6870904"/>
              <a:gd name="connsiteX137" fmla="*/ 8223932 w 12192000"/>
              <a:gd name="connsiteY137" fmla="*/ 2182301 h 6870904"/>
              <a:gd name="connsiteX138" fmla="*/ 8232436 w 12192000"/>
              <a:gd name="connsiteY138" fmla="*/ 2173797 h 6870904"/>
              <a:gd name="connsiteX139" fmla="*/ 8232436 w 12192000"/>
              <a:gd name="connsiteY139" fmla="*/ 2031371 h 6870904"/>
              <a:gd name="connsiteX140" fmla="*/ 8223932 w 12192000"/>
              <a:gd name="connsiteY140" fmla="*/ 2022867 h 6870904"/>
              <a:gd name="connsiteX141" fmla="*/ 6150078 w 12192000"/>
              <a:gd name="connsiteY141" fmla="*/ 1947156 h 6870904"/>
              <a:gd name="connsiteX142" fmla="*/ 4450159 w 12192000"/>
              <a:gd name="connsiteY142" fmla="*/ 3647075 h 6870904"/>
              <a:gd name="connsiteX143" fmla="*/ 6150078 w 12192000"/>
              <a:gd name="connsiteY143" fmla="*/ 5346994 h 6870904"/>
              <a:gd name="connsiteX144" fmla="*/ 7849997 w 12192000"/>
              <a:gd name="connsiteY144" fmla="*/ 3647075 h 6870904"/>
              <a:gd name="connsiteX145" fmla="*/ 6150078 w 12192000"/>
              <a:gd name="connsiteY145" fmla="*/ 1947156 h 6870904"/>
              <a:gd name="connsiteX146" fmla="*/ 8109561 w 12192000"/>
              <a:gd name="connsiteY146" fmla="*/ 1835210 h 6870904"/>
              <a:gd name="connsiteX147" fmla="*/ 7940042 w 12192000"/>
              <a:gd name="connsiteY147" fmla="*/ 2020005 h 6870904"/>
              <a:gd name="connsiteX148" fmla="*/ 7981368 w 12192000"/>
              <a:gd name="connsiteY148" fmla="*/ 2020005 h 6870904"/>
              <a:gd name="connsiteX149" fmla="*/ 8109737 w 12192000"/>
              <a:gd name="connsiteY149" fmla="*/ 1876535 h 6870904"/>
              <a:gd name="connsiteX150" fmla="*/ 8239321 w 12192000"/>
              <a:gd name="connsiteY150" fmla="*/ 2018910 h 6870904"/>
              <a:gd name="connsiteX151" fmla="*/ 8280645 w 12192000"/>
              <a:gd name="connsiteY151" fmla="*/ 2018559 h 6870904"/>
              <a:gd name="connsiteX152" fmla="*/ 8109561 w 12192000"/>
              <a:gd name="connsiteY152" fmla="*/ 1835210 h 6870904"/>
              <a:gd name="connsiteX153" fmla="*/ 4490235 w 12192000"/>
              <a:gd name="connsiteY153" fmla="*/ 1738142 h 6870904"/>
              <a:gd name="connsiteX154" fmla="*/ 4480512 w 12192000"/>
              <a:gd name="connsiteY154" fmla="*/ 1738817 h 6870904"/>
              <a:gd name="connsiteX155" fmla="*/ 4470922 w 12192000"/>
              <a:gd name="connsiteY155" fmla="*/ 1740167 h 6870904"/>
              <a:gd name="connsiteX156" fmla="*/ 4461468 w 12192000"/>
              <a:gd name="connsiteY156" fmla="*/ 1742326 h 6870904"/>
              <a:gd name="connsiteX157" fmla="*/ 4452014 w 12192000"/>
              <a:gd name="connsiteY157" fmla="*/ 1745026 h 6870904"/>
              <a:gd name="connsiteX158" fmla="*/ 4442829 w 12192000"/>
              <a:gd name="connsiteY158" fmla="*/ 1748400 h 6870904"/>
              <a:gd name="connsiteX159" fmla="*/ 4433915 w 12192000"/>
              <a:gd name="connsiteY159" fmla="*/ 1752719 h 6870904"/>
              <a:gd name="connsiteX160" fmla="*/ 4425137 w 12192000"/>
              <a:gd name="connsiteY160" fmla="*/ 1757444 h 6870904"/>
              <a:gd name="connsiteX161" fmla="*/ 4416898 w 12192000"/>
              <a:gd name="connsiteY161" fmla="*/ 1762843 h 6870904"/>
              <a:gd name="connsiteX162" fmla="*/ 4408929 w 12192000"/>
              <a:gd name="connsiteY162" fmla="*/ 1769187 h 6870904"/>
              <a:gd name="connsiteX163" fmla="*/ 4401231 w 12192000"/>
              <a:gd name="connsiteY163" fmla="*/ 1776071 h 6870904"/>
              <a:gd name="connsiteX164" fmla="*/ 4186350 w 12192000"/>
              <a:gd name="connsiteY164" fmla="*/ 1984072 h 6870904"/>
              <a:gd name="connsiteX165" fmla="*/ 4180138 w 12192000"/>
              <a:gd name="connsiteY165" fmla="*/ 1990416 h 6870904"/>
              <a:gd name="connsiteX166" fmla="*/ 4174870 w 12192000"/>
              <a:gd name="connsiteY166" fmla="*/ 1997300 h 6870904"/>
              <a:gd name="connsiteX167" fmla="*/ 4170143 w 12192000"/>
              <a:gd name="connsiteY167" fmla="*/ 2004319 h 6870904"/>
              <a:gd name="connsiteX168" fmla="*/ 4166227 w 12192000"/>
              <a:gd name="connsiteY168" fmla="*/ 2011742 h 6870904"/>
              <a:gd name="connsiteX169" fmla="*/ 4162985 w 12192000"/>
              <a:gd name="connsiteY169" fmla="*/ 2019301 h 6870904"/>
              <a:gd name="connsiteX170" fmla="*/ 4160149 w 12192000"/>
              <a:gd name="connsiteY170" fmla="*/ 2027130 h 6870904"/>
              <a:gd name="connsiteX171" fmla="*/ 4158123 w 12192000"/>
              <a:gd name="connsiteY171" fmla="*/ 2035094 h 6870904"/>
              <a:gd name="connsiteX172" fmla="*/ 4156772 w 12192000"/>
              <a:gd name="connsiteY172" fmla="*/ 2043192 h 6870904"/>
              <a:gd name="connsiteX173" fmla="*/ 4156097 w 12192000"/>
              <a:gd name="connsiteY173" fmla="*/ 2051426 h 6870904"/>
              <a:gd name="connsiteX174" fmla="*/ 4156097 w 12192000"/>
              <a:gd name="connsiteY174" fmla="*/ 2059525 h 6870904"/>
              <a:gd name="connsiteX175" fmla="*/ 4156772 w 12192000"/>
              <a:gd name="connsiteY175" fmla="*/ 2067623 h 6870904"/>
              <a:gd name="connsiteX176" fmla="*/ 4158123 w 12192000"/>
              <a:gd name="connsiteY176" fmla="*/ 2075722 h 6870904"/>
              <a:gd name="connsiteX177" fmla="*/ 4160149 w 12192000"/>
              <a:gd name="connsiteY177" fmla="*/ 2083686 h 6870904"/>
              <a:gd name="connsiteX178" fmla="*/ 4162985 w 12192000"/>
              <a:gd name="connsiteY178" fmla="*/ 2091380 h 6870904"/>
              <a:gd name="connsiteX179" fmla="*/ 4166227 w 12192000"/>
              <a:gd name="connsiteY179" fmla="*/ 2099073 h 6870904"/>
              <a:gd name="connsiteX180" fmla="*/ 4170143 w 12192000"/>
              <a:gd name="connsiteY180" fmla="*/ 2106497 h 6870904"/>
              <a:gd name="connsiteX181" fmla="*/ 4174870 w 12192000"/>
              <a:gd name="connsiteY181" fmla="*/ 2113651 h 6870904"/>
              <a:gd name="connsiteX182" fmla="*/ 4180138 w 12192000"/>
              <a:gd name="connsiteY182" fmla="*/ 2120400 h 6870904"/>
              <a:gd name="connsiteX183" fmla="*/ 4186350 w 12192000"/>
              <a:gd name="connsiteY183" fmla="*/ 2126744 h 6870904"/>
              <a:gd name="connsiteX184" fmla="*/ 4192834 w 12192000"/>
              <a:gd name="connsiteY184" fmla="*/ 2132683 h 6870904"/>
              <a:gd name="connsiteX185" fmla="*/ 4199720 w 12192000"/>
              <a:gd name="connsiteY185" fmla="*/ 2137947 h 6870904"/>
              <a:gd name="connsiteX186" fmla="*/ 4207014 w 12192000"/>
              <a:gd name="connsiteY186" fmla="*/ 2142401 h 6870904"/>
              <a:gd name="connsiteX187" fmla="*/ 4214577 w 12192000"/>
              <a:gd name="connsiteY187" fmla="*/ 2146451 h 6870904"/>
              <a:gd name="connsiteX188" fmla="*/ 4222277 w 12192000"/>
              <a:gd name="connsiteY188" fmla="*/ 2149690 h 6870904"/>
              <a:gd name="connsiteX189" fmla="*/ 4230245 w 12192000"/>
              <a:gd name="connsiteY189" fmla="*/ 2152255 h 6870904"/>
              <a:gd name="connsiteX190" fmla="*/ 4238348 w 12192000"/>
              <a:gd name="connsiteY190" fmla="*/ 2154280 h 6870904"/>
              <a:gd name="connsiteX191" fmla="*/ 4246723 w 12192000"/>
              <a:gd name="connsiteY191" fmla="*/ 2155494 h 6870904"/>
              <a:gd name="connsiteX192" fmla="*/ 4255095 w 12192000"/>
              <a:gd name="connsiteY192" fmla="*/ 2156169 h 6870904"/>
              <a:gd name="connsiteX193" fmla="*/ 4263334 w 12192000"/>
              <a:gd name="connsiteY193" fmla="*/ 2156169 h 6870904"/>
              <a:gd name="connsiteX194" fmla="*/ 4271574 w 12192000"/>
              <a:gd name="connsiteY194" fmla="*/ 2155494 h 6870904"/>
              <a:gd name="connsiteX195" fmla="*/ 4279946 w 12192000"/>
              <a:gd name="connsiteY195" fmla="*/ 2154280 h 6870904"/>
              <a:gd name="connsiteX196" fmla="*/ 4288051 w 12192000"/>
              <a:gd name="connsiteY196" fmla="*/ 2152255 h 6870904"/>
              <a:gd name="connsiteX197" fmla="*/ 4296019 w 12192000"/>
              <a:gd name="connsiteY197" fmla="*/ 2149690 h 6870904"/>
              <a:gd name="connsiteX198" fmla="*/ 4303852 w 12192000"/>
              <a:gd name="connsiteY198" fmla="*/ 2146451 h 6870904"/>
              <a:gd name="connsiteX199" fmla="*/ 4311416 w 12192000"/>
              <a:gd name="connsiteY199" fmla="*/ 2142401 h 6870904"/>
              <a:gd name="connsiteX200" fmla="*/ 4318573 w 12192000"/>
              <a:gd name="connsiteY200" fmla="*/ 2137947 h 6870904"/>
              <a:gd name="connsiteX201" fmla="*/ 4325597 w 12192000"/>
              <a:gd name="connsiteY201" fmla="*/ 2132683 h 6870904"/>
              <a:gd name="connsiteX202" fmla="*/ 4332080 w 12192000"/>
              <a:gd name="connsiteY202" fmla="*/ 2126744 h 6870904"/>
              <a:gd name="connsiteX203" fmla="*/ 4547096 w 12192000"/>
              <a:gd name="connsiteY203" fmla="*/ 1918878 h 6870904"/>
              <a:gd name="connsiteX204" fmla="*/ 4552093 w 12192000"/>
              <a:gd name="connsiteY204" fmla="*/ 1913344 h 6870904"/>
              <a:gd name="connsiteX205" fmla="*/ 4556550 w 12192000"/>
              <a:gd name="connsiteY205" fmla="*/ 1907540 h 6870904"/>
              <a:gd name="connsiteX206" fmla="*/ 4560332 w 12192000"/>
              <a:gd name="connsiteY206" fmla="*/ 1901330 h 6870904"/>
              <a:gd name="connsiteX207" fmla="*/ 4563302 w 12192000"/>
              <a:gd name="connsiteY207" fmla="*/ 1894987 h 6870904"/>
              <a:gd name="connsiteX208" fmla="*/ 4565599 w 12192000"/>
              <a:gd name="connsiteY208" fmla="*/ 1888373 h 6870904"/>
              <a:gd name="connsiteX209" fmla="*/ 4567355 w 12192000"/>
              <a:gd name="connsiteY209" fmla="*/ 1881624 h 6870904"/>
              <a:gd name="connsiteX210" fmla="*/ 4568435 w 12192000"/>
              <a:gd name="connsiteY210" fmla="*/ 1874740 h 6870904"/>
              <a:gd name="connsiteX211" fmla="*/ 4568706 w 12192000"/>
              <a:gd name="connsiteY211" fmla="*/ 1867855 h 6870904"/>
              <a:gd name="connsiteX212" fmla="*/ 4568435 w 12192000"/>
              <a:gd name="connsiteY212" fmla="*/ 1860972 h 6870904"/>
              <a:gd name="connsiteX213" fmla="*/ 4567355 w 12192000"/>
              <a:gd name="connsiteY213" fmla="*/ 1854088 h 6870904"/>
              <a:gd name="connsiteX214" fmla="*/ 4565599 w 12192000"/>
              <a:gd name="connsiteY214" fmla="*/ 1847339 h 6870904"/>
              <a:gd name="connsiteX215" fmla="*/ 4563302 w 12192000"/>
              <a:gd name="connsiteY215" fmla="*/ 1840725 h 6870904"/>
              <a:gd name="connsiteX216" fmla="*/ 4560332 w 12192000"/>
              <a:gd name="connsiteY216" fmla="*/ 1834381 h 6870904"/>
              <a:gd name="connsiteX217" fmla="*/ 4556550 w 12192000"/>
              <a:gd name="connsiteY217" fmla="*/ 1828037 h 6870904"/>
              <a:gd name="connsiteX218" fmla="*/ 4552093 w 12192000"/>
              <a:gd name="connsiteY218" fmla="*/ 1822233 h 6870904"/>
              <a:gd name="connsiteX219" fmla="*/ 4547096 w 12192000"/>
              <a:gd name="connsiteY219" fmla="*/ 1816834 h 6870904"/>
              <a:gd name="connsiteX220" fmla="*/ 4541558 w 12192000"/>
              <a:gd name="connsiteY220" fmla="*/ 1811840 h 6870904"/>
              <a:gd name="connsiteX221" fmla="*/ 4535615 w 12192000"/>
              <a:gd name="connsiteY221" fmla="*/ 1807655 h 6870904"/>
              <a:gd name="connsiteX222" fmla="*/ 4529268 w 12192000"/>
              <a:gd name="connsiteY222" fmla="*/ 1804011 h 6870904"/>
              <a:gd name="connsiteX223" fmla="*/ 4522650 w 12192000"/>
              <a:gd name="connsiteY223" fmla="*/ 1800907 h 6870904"/>
              <a:gd name="connsiteX224" fmla="*/ 4516032 w 12192000"/>
              <a:gd name="connsiteY224" fmla="*/ 1798747 h 6870904"/>
              <a:gd name="connsiteX225" fmla="*/ 4509009 w 12192000"/>
              <a:gd name="connsiteY225" fmla="*/ 1796992 h 6870904"/>
              <a:gd name="connsiteX226" fmla="*/ 4502122 w 12192000"/>
              <a:gd name="connsiteY226" fmla="*/ 1796047 h 6870904"/>
              <a:gd name="connsiteX227" fmla="*/ 4494962 w 12192000"/>
              <a:gd name="connsiteY227" fmla="*/ 1795778 h 6870904"/>
              <a:gd name="connsiteX228" fmla="*/ 4487939 w 12192000"/>
              <a:gd name="connsiteY228" fmla="*/ 1796047 h 6870904"/>
              <a:gd name="connsiteX229" fmla="*/ 4480916 w 12192000"/>
              <a:gd name="connsiteY229" fmla="*/ 1796992 h 6870904"/>
              <a:gd name="connsiteX230" fmla="*/ 4474029 w 12192000"/>
              <a:gd name="connsiteY230" fmla="*/ 1798747 h 6870904"/>
              <a:gd name="connsiteX231" fmla="*/ 4467274 w 12192000"/>
              <a:gd name="connsiteY231" fmla="*/ 1800907 h 6870904"/>
              <a:gd name="connsiteX232" fmla="*/ 4460657 w 12192000"/>
              <a:gd name="connsiteY232" fmla="*/ 1804011 h 6870904"/>
              <a:gd name="connsiteX233" fmla="*/ 4454444 w 12192000"/>
              <a:gd name="connsiteY233" fmla="*/ 1807655 h 6870904"/>
              <a:gd name="connsiteX234" fmla="*/ 4448503 w 12192000"/>
              <a:gd name="connsiteY234" fmla="*/ 1811840 h 6870904"/>
              <a:gd name="connsiteX235" fmla="*/ 4442829 w 12192000"/>
              <a:gd name="connsiteY235" fmla="*/ 1816834 h 6870904"/>
              <a:gd name="connsiteX236" fmla="*/ 4281297 w 12192000"/>
              <a:gd name="connsiteY236" fmla="*/ 1975028 h 6870904"/>
              <a:gd name="connsiteX237" fmla="*/ 4279136 w 12192000"/>
              <a:gd name="connsiteY237" fmla="*/ 1977728 h 6870904"/>
              <a:gd name="connsiteX238" fmla="*/ 4277651 w 12192000"/>
              <a:gd name="connsiteY238" fmla="*/ 1980563 h 6870904"/>
              <a:gd name="connsiteX239" fmla="*/ 4277111 w 12192000"/>
              <a:gd name="connsiteY239" fmla="*/ 1983667 h 6870904"/>
              <a:gd name="connsiteX240" fmla="*/ 4277111 w 12192000"/>
              <a:gd name="connsiteY240" fmla="*/ 1986771 h 6870904"/>
              <a:gd name="connsiteX241" fmla="*/ 4277651 w 12192000"/>
              <a:gd name="connsiteY241" fmla="*/ 1989876 h 6870904"/>
              <a:gd name="connsiteX242" fmla="*/ 4279136 w 12192000"/>
              <a:gd name="connsiteY242" fmla="*/ 1992846 h 6870904"/>
              <a:gd name="connsiteX243" fmla="*/ 4281297 w 12192000"/>
              <a:gd name="connsiteY243" fmla="*/ 1995410 h 6870904"/>
              <a:gd name="connsiteX244" fmla="*/ 4283999 w 12192000"/>
              <a:gd name="connsiteY244" fmla="*/ 1997570 h 6870904"/>
              <a:gd name="connsiteX245" fmla="*/ 4286970 w 12192000"/>
              <a:gd name="connsiteY245" fmla="*/ 1998785 h 6870904"/>
              <a:gd name="connsiteX246" fmla="*/ 4290077 w 12192000"/>
              <a:gd name="connsiteY246" fmla="*/ 1999594 h 6870904"/>
              <a:gd name="connsiteX247" fmla="*/ 4293453 w 12192000"/>
              <a:gd name="connsiteY247" fmla="*/ 1999594 h 6870904"/>
              <a:gd name="connsiteX248" fmla="*/ 4296559 w 12192000"/>
              <a:gd name="connsiteY248" fmla="*/ 1998785 h 6870904"/>
              <a:gd name="connsiteX249" fmla="*/ 4299531 w 12192000"/>
              <a:gd name="connsiteY249" fmla="*/ 1997570 h 6870904"/>
              <a:gd name="connsiteX250" fmla="*/ 4302231 w 12192000"/>
              <a:gd name="connsiteY250" fmla="*/ 1995410 h 6870904"/>
              <a:gd name="connsiteX251" fmla="*/ 4463764 w 12192000"/>
              <a:gd name="connsiteY251" fmla="*/ 1837216 h 6870904"/>
              <a:gd name="connsiteX252" fmla="*/ 4467950 w 12192000"/>
              <a:gd name="connsiteY252" fmla="*/ 1833571 h 6870904"/>
              <a:gd name="connsiteX253" fmla="*/ 4472542 w 12192000"/>
              <a:gd name="connsiteY253" fmla="*/ 1830602 h 6870904"/>
              <a:gd name="connsiteX254" fmla="*/ 4477135 w 12192000"/>
              <a:gd name="connsiteY254" fmla="*/ 1828307 h 6870904"/>
              <a:gd name="connsiteX255" fmla="*/ 4482266 w 12192000"/>
              <a:gd name="connsiteY255" fmla="*/ 1826417 h 6870904"/>
              <a:gd name="connsiteX256" fmla="*/ 4487263 w 12192000"/>
              <a:gd name="connsiteY256" fmla="*/ 1825203 h 6870904"/>
              <a:gd name="connsiteX257" fmla="*/ 4492397 w 12192000"/>
              <a:gd name="connsiteY257" fmla="*/ 1824663 h 6870904"/>
              <a:gd name="connsiteX258" fmla="*/ 4497528 w 12192000"/>
              <a:gd name="connsiteY258" fmla="*/ 1824663 h 6870904"/>
              <a:gd name="connsiteX259" fmla="*/ 4502796 w 12192000"/>
              <a:gd name="connsiteY259" fmla="*/ 1825203 h 6870904"/>
              <a:gd name="connsiteX260" fmla="*/ 4507929 w 12192000"/>
              <a:gd name="connsiteY260" fmla="*/ 1826417 h 6870904"/>
              <a:gd name="connsiteX261" fmla="*/ 4512925 w 12192000"/>
              <a:gd name="connsiteY261" fmla="*/ 1828307 h 6870904"/>
              <a:gd name="connsiteX262" fmla="*/ 4517652 w 12192000"/>
              <a:gd name="connsiteY262" fmla="*/ 1830602 h 6870904"/>
              <a:gd name="connsiteX263" fmla="*/ 4522110 w 12192000"/>
              <a:gd name="connsiteY263" fmla="*/ 1833571 h 6870904"/>
              <a:gd name="connsiteX264" fmla="*/ 4526297 w 12192000"/>
              <a:gd name="connsiteY264" fmla="*/ 1837216 h 6870904"/>
              <a:gd name="connsiteX265" fmla="*/ 4529944 w 12192000"/>
              <a:gd name="connsiteY265" fmla="*/ 1841265 h 6870904"/>
              <a:gd name="connsiteX266" fmla="*/ 4533050 w 12192000"/>
              <a:gd name="connsiteY266" fmla="*/ 1845719 h 6870904"/>
              <a:gd name="connsiteX267" fmla="*/ 4535480 w 12192000"/>
              <a:gd name="connsiteY267" fmla="*/ 1850443 h 6870904"/>
              <a:gd name="connsiteX268" fmla="*/ 4537371 w 12192000"/>
              <a:gd name="connsiteY268" fmla="*/ 1855168 h 6870904"/>
              <a:gd name="connsiteX269" fmla="*/ 4538453 w 12192000"/>
              <a:gd name="connsiteY269" fmla="*/ 1860162 h 6870904"/>
              <a:gd name="connsiteX270" fmla="*/ 4539262 w 12192000"/>
              <a:gd name="connsiteY270" fmla="*/ 1865291 h 6870904"/>
              <a:gd name="connsiteX271" fmla="*/ 4539262 w 12192000"/>
              <a:gd name="connsiteY271" fmla="*/ 1870421 h 6870904"/>
              <a:gd name="connsiteX272" fmla="*/ 4538453 w 12192000"/>
              <a:gd name="connsiteY272" fmla="*/ 1875550 h 6870904"/>
              <a:gd name="connsiteX273" fmla="*/ 4537371 w 12192000"/>
              <a:gd name="connsiteY273" fmla="*/ 1880544 h 6870904"/>
              <a:gd name="connsiteX274" fmla="*/ 4535480 w 12192000"/>
              <a:gd name="connsiteY274" fmla="*/ 1885403 h 6870904"/>
              <a:gd name="connsiteX275" fmla="*/ 4533050 w 12192000"/>
              <a:gd name="connsiteY275" fmla="*/ 1889992 h 6870904"/>
              <a:gd name="connsiteX276" fmla="*/ 4529944 w 12192000"/>
              <a:gd name="connsiteY276" fmla="*/ 1894447 h 6870904"/>
              <a:gd name="connsiteX277" fmla="*/ 4526297 w 12192000"/>
              <a:gd name="connsiteY277" fmla="*/ 1898361 h 6870904"/>
              <a:gd name="connsiteX278" fmla="*/ 4311281 w 12192000"/>
              <a:gd name="connsiteY278" fmla="*/ 2106362 h 6870904"/>
              <a:gd name="connsiteX279" fmla="*/ 4305743 w 12192000"/>
              <a:gd name="connsiteY279" fmla="*/ 2111356 h 6870904"/>
              <a:gd name="connsiteX280" fmla="*/ 4299802 w 12192000"/>
              <a:gd name="connsiteY280" fmla="*/ 2115542 h 6870904"/>
              <a:gd name="connsiteX281" fmla="*/ 4293588 w 12192000"/>
              <a:gd name="connsiteY281" fmla="*/ 2119321 h 6870904"/>
              <a:gd name="connsiteX282" fmla="*/ 4286835 w 12192000"/>
              <a:gd name="connsiteY282" fmla="*/ 2122289 h 6870904"/>
              <a:gd name="connsiteX283" fmla="*/ 4280217 w 12192000"/>
              <a:gd name="connsiteY283" fmla="*/ 2124584 h 6870904"/>
              <a:gd name="connsiteX284" fmla="*/ 4273194 w 12192000"/>
              <a:gd name="connsiteY284" fmla="*/ 2126069 h 6870904"/>
              <a:gd name="connsiteX285" fmla="*/ 4266305 w 12192000"/>
              <a:gd name="connsiteY285" fmla="*/ 2127149 h 6870904"/>
              <a:gd name="connsiteX286" fmla="*/ 4259147 w 12192000"/>
              <a:gd name="connsiteY286" fmla="*/ 2127554 h 6870904"/>
              <a:gd name="connsiteX287" fmla="*/ 4252124 w 12192000"/>
              <a:gd name="connsiteY287" fmla="*/ 2127149 h 6870904"/>
              <a:gd name="connsiteX288" fmla="*/ 4245237 w 12192000"/>
              <a:gd name="connsiteY288" fmla="*/ 2126069 h 6870904"/>
              <a:gd name="connsiteX289" fmla="*/ 4238214 w 12192000"/>
              <a:gd name="connsiteY289" fmla="*/ 2124584 h 6870904"/>
              <a:gd name="connsiteX290" fmla="*/ 4231460 w 12192000"/>
              <a:gd name="connsiteY290" fmla="*/ 2122289 h 6870904"/>
              <a:gd name="connsiteX291" fmla="*/ 4224842 w 12192000"/>
              <a:gd name="connsiteY291" fmla="*/ 2119321 h 6870904"/>
              <a:gd name="connsiteX292" fmla="*/ 4218629 w 12192000"/>
              <a:gd name="connsiteY292" fmla="*/ 2115542 h 6870904"/>
              <a:gd name="connsiteX293" fmla="*/ 4212688 w 12192000"/>
              <a:gd name="connsiteY293" fmla="*/ 2111356 h 6870904"/>
              <a:gd name="connsiteX294" fmla="*/ 4207150 w 12192000"/>
              <a:gd name="connsiteY294" fmla="*/ 2106362 h 6870904"/>
              <a:gd name="connsiteX295" fmla="*/ 4202152 w 12192000"/>
              <a:gd name="connsiteY295" fmla="*/ 2100828 h 6870904"/>
              <a:gd name="connsiteX296" fmla="*/ 4197559 w 12192000"/>
              <a:gd name="connsiteY296" fmla="*/ 2095024 h 6870904"/>
              <a:gd name="connsiteX297" fmla="*/ 4193914 w 12192000"/>
              <a:gd name="connsiteY297" fmla="*/ 2088950 h 6870904"/>
              <a:gd name="connsiteX298" fmla="*/ 4190943 w 12192000"/>
              <a:gd name="connsiteY298" fmla="*/ 2082471 h 6870904"/>
              <a:gd name="connsiteX299" fmla="*/ 4188647 w 12192000"/>
              <a:gd name="connsiteY299" fmla="*/ 2075993 h 6870904"/>
              <a:gd name="connsiteX300" fmla="*/ 4186891 w 12192000"/>
              <a:gd name="connsiteY300" fmla="*/ 2069108 h 6870904"/>
              <a:gd name="connsiteX301" fmla="*/ 4185811 w 12192000"/>
              <a:gd name="connsiteY301" fmla="*/ 2062360 h 6870904"/>
              <a:gd name="connsiteX302" fmla="*/ 4185540 w 12192000"/>
              <a:gd name="connsiteY302" fmla="*/ 2055341 h 6870904"/>
              <a:gd name="connsiteX303" fmla="*/ 4185811 w 12192000"/>
              <a:gd name="connsiteY303" fmla="*/ 2048456 h 6870904"/>
              <a:gd name="connsiteX304" fmla="*/ 4186891 w 12192000"/>
              <a:gd name="connsiteY304" fmla="*/ 2041573 h 6870904"/>
              <a:gd name="connsiteX305" fmla="*/ 4188647 w 12192000"/>
              <a:gd name="connsiteY305" fmla="*/ 2034959 h 6870904"/>
              <a:gd name="connsiteX306" fmla="*/ 4190943 w 12192000"/>
              <a:gd name="connsiteY306" fmla="*/ 2028210 h 6870904"/>
              <a:gd name="connsiteX307" fmla="*/ 4193914 w 12192000"/>
              <a:gd name="connsiteY307" fmla="*/ 2021866 h 6870904"/>
              <a:gd name="connsiteX308" fmla="*/ 4197559 w 12192000"/>
              <a:gd name="connsiteY308" fmla="*/ 2015792 h 6870904"/>
              <a:gd name="connsiteX309" fmla="*/ 4202152 w 12192000"/>
              <a:gd name="connsiteY309" fmla="*/ 2009853 h 6870904"/>
              <a:gd name="connsiteX310" fmla="*/ 4207150 w 12192000"/>
              <a:gd name="connsiteY310" fmla="*/ 2004319 h 6870904"/>
              <a:gd name="connsiteX311" fmla="*/ 4420139 w 12192000"/>
              <a:gd name="connsiteY311" fmla="*/ 1798613 h 6870904"/>
              <a:gd name="connsiteX312" fmla="*/ 4426622 w 12192000"/>
              <a:gd name="connsiteY312" fmla="*/ 1792539 h 6870904"/>
              <a:gd name="connsiteX313" fmla="*/ 4433644 w 12192000"/>
              <a:gd name="connsiteY313" fmla="*/ 1787274 h 6870904"/>
              <a:gd name="connsiteX314" fmla="*/ 4440803 w 12192000"/>
              <a:gd name="connsiteY314" fmla="*/ 1782820 h 6870904"/>
              <a:gd name="connsiteX315" fmla="*/ 4448367 w 12192000"/>
              <a:gd name="connsiteY315" fmla="*/ 1778770 h 6870904"/>
              <a:gd name="connsiteX316" fmla="*/ 4456066 w 12192000"/>
              <a:gd name="connsiteY316" fmla="*/ 1775531 h 6870904"/>
              <a:gd name="connsiteX317" fmla="*/ 4464033 w 12192000"/>
              <a:gd name="connsiteY317" fmla="*/ 1772966 h 6870904"/>
              <a:gd name="connsiteX318" fmla="*/ 4472136 w 12192000"/>
              <a:gd name="connsiteY318" fmla="*/ 1770941 h 6870904"/>
              <a:gd name="connsiteX319" fmla="*/ 4480512 w 12192000"/>
              <a:gd name="connsiteY319" fmla="*/ 1769727 h 6870904"/>
              <a:gd name="connsiteX320" fmla="*/ 4488885 w 12192000"/>
              <a:gd name="connsiteY320" fmla="*/ 1769051 h 6870904"/>
              <a:gd name="connsiteX321" fmla="*/ 4497124 w 12192000"/>
              <a:gd name="connsiteY321" fmla="*/ 1769051 h 6870904"/>
              <a:gd name="connsiteX322" fmla="*/ 4505362 w 12192000"/>
              <a:gd name="connsiteY322" fmla="*/ 1769727 h 6870904"/>
              <a:gd name="connsiteX323" fmla="*/ 4513736 w 12192000"/>
              <a:gd name="connsiteY323" fmla="*/ 1770941 h 6870904"/>
              <a:gd name="connsiteX324" fmla="*/ 4521839 w 12192000"/>
              <a:gd name="connsiteY324" fmla="*/ 1772966 h 6870904"/>
              <a:gd name="connsiteX325" fmla="*/ 4529808 w 12192000"/>
              <a:gd name="connsiteY325" fmla="*/ 1775531 h 6870904"/>
              <a:gd name="connsiteX326" fmla="*/ 4537642 w 12192000"/>
              <a:gd name="connsiteY326" fmla="*/ 1778770 h 6870904"/>
              <a:gd name="connsiteX327" fmla="*/ 4545205 w 12192000"/>
              <a:gd name="connsiteY327" fmla="*/ 1782820 h 6870904"/>
              <a:gd name="connsiteX328" fmla="*/ 4552498 w 12192000"/>
              <a:gd name="connsiteY328" fmla="*/ 1787274 h 6870904"/>
              <a:gd name="connsiteX329" fmla="*/ 4559252 w 12192000"/>
              <a:gd name="connsiteY329" fmla="*/ 1792539 h 6870904"/>
              <a:gd name="connsiteX330" fmla="*/ 4566003 w 12192000"/>
              <a:gd name="connsiteY330" fmla="*/ 1798613 h 6870904"/>
              <a:gd name="connsiteX331" fmla="*/ 4571947 w 12192000"/>
              <a:gd name="connsiteY331" fmla="*/ 1804956 h 6870904"/>
              <a:gd name="connsiteX332" fmla="*/ 4577215 w 12192000"/>
              <a:gd name="connsiteY332" fmla="*/ 1811705 h 6870904"/>
              <a:gd name="connsiteX333" fmla="*/ 4581942 w 12192000"/>
              <a:gd name="connsiteY333" fmla="*/ 1818859 h 6870904"/>
              <a:gd name="connsiteX334" fmla="*/ 4585992 w 12192000"/>
              <a:gd name="connsiteY334" fmla="*/ 1826283 h 6870904"/>
              <a:gd name="connsiteX335" fmla="*/ 4589370 w 12192000"/>
              <a:gd name="connsiteY335" fmla="*/ 1833842 h 6870904"/>
              <a:gd name="connsiteX336" fmla="*/ 4592072 w 12192000"/>
              <a:gd name="connsiteY336" fmla="*/ 1841535 h 6870904"/>
              <a:gd name="connsiteX337" fmla="*/ 4593962 w 12192000"/>
              <a:gd name="connsiteY337" fmla="*/ 1849634 h 6870904"/>
              <a:gd name="connsiteX338" fmla="*/ 4595448 w 12192000"/>
              <a:gd name="connsiteY338" fmla="*/ 1857597 h 6870904"/>
              <a:gd name="connsiteX339" fmla="*/ 4595988 w 12192000"/>
              <a:gd name="connsiteY339" fmla="*/ 1865832 h 6870904"/>
              <a:gd name="connsiteX340" fmla="*/ 4595988 w 12192000"/>
              <a:gd name="connsiteY340" fmla="*/ 1873930 h 6870904"/>
              <a:gd name="connsiteX341" fmla="*/ 4595448 w 12192000"/>
              <a:gd name="connsiteY341" fmla="*/ 1882029 h 6870904"/>
              <a:gd name="connsiteX342" fmla="*/ 4593962 w 12192000"/>
              <a:gd name="connsiteY342" fmla="*/ 1890127 h 6870904"/>
              <a:gd name="connsiteX343" fmla="*/ 4592072 w 12192000"/>
              <a:gd name="connsiteY343" fmla="*/ 1898091 h 6870904"/>
              <a:gd name="connsiteX344" fmla="*/ 4589370 w 12192000"/>
              <a:gd name="connsiteY344" fmla="*/ 1905919 h 6870904"/>
              <a:gd name="connsiteX345" fmla="*/ 4585992 w 12192000"/>
              <a:gd name="connsiteY345" fmla="*/ 1913614 h 6870904"/>
              <a:gd name="connsiteX346" fmla="*/ 4581942 w 12192000"/>
              <a:gd name="connsiteY346" fmla="*/ 1921037 h 6870904"/>
              <a:gd name="connsiteX347" fmla="*/ 4577215 w 12192000"/>
              <a:gd name="connsiteY347" fmla="*/ 1928056 h 6870904"/>
              <a:gd name="connsiteX348" fmla="*/ 4571947 w 12192000"/>
              <a:gd name="connsiteY348" fmla="*/ 1934940 h 6870904"/>
              <a:gd name="connsiteX349" fmla="*/ 4566003 w 12192000"/>
              <a:gd name="connsiteY349" fmla="*/ 1941284 h 6870904"/>
              <a:gd name="connsiteX350" fmla="*/ 4406363 w 12192000"/>
              <a:gd name="connsiteY350" fmla="*/ 2097453 h 6870904"/>
              <a:gd name="connsiteX351" fmla="*/ 4404202 w 12192000"/>
              <a:gd name="connsiteY351" fmla="*/ 2100018 h 6870904"/>
              <a:gd name="connsiteX352" fmla="*/ 4402851 w 12192000"/>
              <a:gd name="connsiteY352" fmla="*/ 2102987 h 6870904"/>
              <a:gd name="connsiteX353" fmla="*/ 4402042 w 12192000"/>
              <a:gd name="connsiteY353" fmla="*/ 2106092 h 6870904"/>
              <a:gd name="connsiteX354" fmla="*/ 4402042 w 12192000"/>
              <a:gd name="connsiteY354" fmla="*/ 2109197 h 6870904"/>
              <a:gd name="connsiteX355" fmla="*/ 4402851 w 12192000"/>
              <a:gd name="connsiteY355" fmla="*/ 2112301 h 6870904"/>
              <a:gd name="connsiteX356" fmla="*/ 4404202 w 12192000"/>
              <a:gd name="connsiteY356" fmla="*/ 2115135 h 6870904"/>
              <a:gd name="connsiteX357" fmla="*/ 4406363 w 12192000"/>
              <a:gd name="connsiteY357" fmla="*/ 2117836 h 6870904"/>
              <a:gd name="connsiteX358" fmla="*/ 4409065 w 12192000"/>
              <a:gd name="connsiteY358" fmla="*/ 2119860 h 6870904"/>
              <a:gd name="connsiteX359" fmla="*/ 4411901 w 12192000"/>
              <a:gd name="connsiteY359" fmla="*/ 2121210 h 6870904"/>
              <a:gd name="connsiteX360" fmla="*/ 4415141 w 12192000"/>
              <a:gd name="connsiteY360" fmla="*/ 2122020 h 6870904"/>
              <a:gd name="connsiteX361" fmla="*/ 4418383 w 12192000"/>
              <a:gd name="connsiteY361" fmla="*/ 2122020 h 6870904"/>
              <a:gd name="connsiteX362" fmla="*/ 4421490 w 12192000"/>
              <a:gd name="connsiteY362" fmla="*/ 2121210 h 6870904"/>
              <a:gd name="connsiteX363" fmla="*/ 4424597 w 12192000"/>
              <a:gd name="connsiteY363" fmla="*/ 2119860 h 6870904"/>
              <a:gd name="connsiteX364" fmla="*/ 4427162 w 12192000"/>
              <a:gd name="connsiteY364" fmla="*/ 2117836 h 6870904"/>
              <a:gd name="connsiteX365" fmla="*/ 4588829 w 12192000"/>
              <a:gd name="connsiteY365" fmla="*/ 1959641 h 6870904"/>
              <a:gd name="connsiteX366" fmla="*/ 4595852 w 12192000"/>
              <a:gd name="connsiteY366" fmla="*/ 1952217 h 6870904"/>
              <a:gd name="connsiteX367" fmla="*/ 4602200 w 12192000"/>
              <a:gd name="connsiteY367" fmla="*/ 1944389 h 6870904"/>
              <a:gd name="connsiteX368" fmla="*/ 4607873 w 12192000"/>
              <a:gd name="connsiteY368" fmla="*/ 1936155 h 6870904"/>
              <a:gd name="connsiteX369" fmla="*/ 4612871 w 12192000"/>
              <a:gd name="connsiteY369" fmla="*/ 1927651 h 6870904"/>
              <a:gd name="connsiteX370" fmla="*/ 4617057 w 12192000"/>
              <a:gd name="connsiteY370" fmla="*/ 1918878 h 6870904"/>
              <a:gd name="connsiteX371" fmla="*/ 4620569 w 12192000"/>
              <a:gd name="connsiteY371" fmla="*/ 1909969 h 6870904"/>
              <a:gd name="connsiteX372" fmla="*/ 4623404 w 12192000"/>
              <a:gd name="connsiteY372" fmla="*/ 1900790 h 6870904"/>
              <a:gd name="connsiteX373" fmla="*/ 4625430 w 12192000"/>
              <a:gd name="connsiteY373" fmla="*/ 1891477 h 6870904"/>
              <a:gd name="connsiteX374" fmla="*/ 4626916 w 12192000"/>
              <a:gd name="connsiteY374" fmla="*/ 1882029 h 6870904"/>
              <a:gd name="connsiteX375" fmla="*/ 4627592 w 12192000"/>
              <a:gd name="connsiteY375" fmla="*/ 1872580 h 6870904"/>
              <a:gd name="connsiteX376" fmla="*/ 4627592 w 12192000"/>
              <a:gd name="connsiteY376" fmla="*/ 1863131 h 6870904"/>
              <a:gd name="connsiteX377" fmla="*/ 4626916 w 12192000"/>
              <a:gd name="connsiteY377" fmla="*/ 1853683 h 6870904"/>
              <a:gd name="connsiteX378" fmla="*/ 4625430 w 12192000"/>
              <a:gd name="connsiteY378" fmla="*/ 1844235 h 6870904"/>
              <a:gd name="connsiteX379" fmla="*/ 4623404 w 12192000"/>
              <a:gd name="connsiteY379" fmla="*/ 1834921 h 6870904"/>
              <a:gd name="connsiteX380" fmla="*/ 4620569 w 12192000"/>
              <a:gd name="connsiteY380" fmla="*/ 1825878 h 6870904"/>
              <a:gd name="connsiteX381" fmla="*/ 4617057 w 12192000"/>
              <a:gd name="connsiteY381" fmla="*/ 1816699 h 6870904"/>
              <a:gd name="connsiteX382" fmla="*/ 4612871 w 12192000"/>
              <a:gd name="connsiteY382" fmla="*/ 1808060 h 6870904"/>
              <a:gd name="connsiteX383" fmla="*/ 4607873 w 12192000"/>
              <a:gd name="connsiteY383" fmla="*/ 1799557 h 6870904"/>
              <a:gd name="connsiteX384" fmla="*/ 4602200 w 12192000"/>
              <a:gd name="connsiteY384" fmla="*/ 1791323 h 6870904"/>
              <a:gd name="connsiteX385" fmla="*/ 4595852 w 12192000"/>
              <a:gd name="connsiteY385" fmla="*/ 1783495 h 6870904"/>
              <a:gd name="connsiteX386" fmla="*/ 4588829 w 12192000"/>
              <a:gd name="connsiteY386" fmla="*/ 1776071 h 6870904"/>
              <a:gd name="connsiteX387" fmla="*/ 4581131 w 12192000"/>
              <a:gd name="connsiteY387" fmla="*/ 1769187 h 6870904"/>
              <a:gd name="connsiteX388" fmla="*/ 4573162 w 12192000"/>
              <a:gd name="connsiteY388" fmla="*/ 1762843 h 6870904"/>
              <a:gd name="connsiteX389" fmla="*/ 4564788 w 12192000"/>
              <a:gd name="connsiteY389" fmla="*/ 1757444 h 6870904"/>
              <a:gd name="connsiteX390" fmla="*/ 4556279 w 12192000"/>
              <a:gd name="connsiteY390" fmla="*/ 1752719 h 6870904"/>
              <a:gd name="connsiteX391" fmla="*/ 4547231 w 12192000"/>
              <a:gd name="connsiteY391" fmla="*/ 1748400 h 6870904"/>
              <a:gd name="connsiteX392" fmla="*/ 4538047 w 12192000"/>
              <a:gd name="connsiteY392" fmla="*/ 1745026 h 6870904"/>
              <a:gd name="connsiteX393" fmla="*/ 4528593 w 12192000"/>
              <a:gd name="connsiteY393" fmla="*/ 1742326 h 6870904"/>
              <a:gd name="connsiteX394" fmla="*/ 4519274 w 12192000"/>
              <a:gd name="connsiteY394" fmla="*/ 1740167 h 6870904"/>
              <a:gd name="connsiteX395" fmla="*/ 4509684 w 12192000"/>
              <a:gd name="connsiteY395" fmla="*/ 1738817 h 6870904"/>
              <a:gd name="connsiteX396" fmla="*/ 4499960 w 12192000"/>
              <a:gd name="connsiteY396" fmla="*/ 1738142 h 6870904"/>
              <a:gd name="connsiteX397" fmla="*/ 6150078 w 12192000"/>
              <a:gd name="connsiteY397" fmla="*/ 1499993 h 6870904"/>
              <a:gd name="connsiteX398" fmla="*/ 6120030 w 12192000"/>
              <a:gd name="connsiteY398" fmla="*/ 1530042 h 6870904"/>
              <a:gd name="connsiteX399" fmla="*/ 6120030 w 12192000"/>
              <a:gd name="connsiteY399" fmla="*/ 1800477 h 6870904"/>
              <a:gd name="connsiteX400" fmla="*/ 6150078 w 12192000"/>
              <a:gd name="connsiteY400" fmla="*/ 1830525 h 6870904"/>
              <a:gd name="connsiteX401" fmla="*/ 6180126 w 12192000"/>
              <a:gd name="connsiteY401" fmla="*/ 1800477 h 6870904"/>
              <a:gd name="connsiteX402" fmla="*/ 6180126 w 12192000"/>
              <a:gd name="connsiteY402" fmla="*/ 1530042 h 6870904"/>
              <a:gd name="connsiteX403" fmla="*/ 6150078 w 12192000"/>
              <a:gd name="connsiteY403" fmla="*/ 1499993 h 6870904"/>
              <a:gd name="connsiteX404" fmla="*/ 6238149 w 12192000"/>
              <a:gd name="connsiteY404" fmla="*/ 1045298 h 6870904"/>
              <a:gd name="connsiteX405" fmla="*/ 6235169 w 12192000"/>
              <a:gd name="connsiteY405" fmla="*/ 1045434 h 6870904"/>
              <a:gd name="connsiteX406" fmla="*/ 6232460 w 12192000"/>
              <a:gd name="connsiteY406" fmla="*/ 1046249 h 6870904"/>
              <a:gd name="connsiteX407" fmla="*/ 6229885 w 12192000"/>
              <a:gd name="connsiteY407" fmla="*/ 1047472 h 6870904"/>
              <a:gd name="connsiteX408" fmla="*/ 6227312 w 12192000"/>
              <a:gd name="connsiteY408" fmla="*/ 1049238 h 6870904"/>
              <a:gd name="connsiteX409" fmla="*/ 6207534 w 12192000"/>
              <a:gd name="connsiteY409" fmla="*/ 1067168 h 6870904"/>
              <a:gd name="connsiteX410" fmla="*/ 6205501 w 12192000"/>
              <a:gd name="connsiteY410" fmla="*/ 1069476 h 6870904"/>
              <a:gd name="connsiteX411" fmla="*/ 6203875 w 12192000"/>
              <a:gd name="connsiteY411" fmla="*/ 1071920 h 6870904"/>
              <a:gd name="connsiteX412" fmla="*/ 6202927 w 12192000"/>
              <a:gd name="connsiteY412" fmla="*/ 1074502 h 6870904"/>
              <a:gd name="connsiteX413" fmla="*/ 6202521 w 12192000"/>
              <a:gd name="connsiteY413" fmla="*/ 1077354 h 6870904"/>
              <a:gd name="connsiteX414" fmla="*/ 6202656 w 12192000"/>
              <a:gd name="connsiteY414" fmla="*/ 1080206 h 6870904"/>
              <a:gd name="connsiteX415" fmla="*/ 6203334 w 12192000"/>
              <a:gd name="connsiteY415" fmla="*/ 1082923 h 6870904"/>
              <a:gd name="connsiteX416" fmla="*/ 6204553 w 12192000"/>
              <a:gd name="connsiteY416" fmla="*/ 1085640 h 6870904"/>
              <a:gd name="connsiteX417" fmla="*/ 6206313 w 12192000"/>
              <a:gd name="connsiteY417" fmla="*/ 1088085 h 6870904"/>
              <a:gd name="connsiteX418" fmla="*/ 6208481 w 12192000"/>
              <a:gd name="connsiteY418" fmla="*/ 1090122 h 6870904"/>
              <a:gd name="connsiteX419" fmla="*/ 6211055 w 12192000"/>
              <a:gd name="connsiteY419" fmla="*/ 1091480 h 6870904"/>
              <a:gd name="connsiteX420" fmla="*/ 6213764 w 12192000"/>
              <a:gd name="connsiteY420" fmla="*/ 1092567 h 6870904"/>
              <a:gd name="connsiteX421" fmla="*/ 6216474 w 12192000"/>
              <a:gd name="connsiteY421" fmla="*/ 1092974 h 6870904"/>
              <a:gd name="connsiteX422" fmla="*/ 6219319 w 12192000"/>
              <a:gd name="connsiteY422" fmla="*/ 1092974 h 6870904"/>
              <a:gd name="connsiteX423" fmla="*/ 6222164 w 12192000"/>
              <a:gd name="connsiteY423" fmla="*/ 1092295 h 6870904"/>
              <a:gd name="connsiteX424" fmla="*/ 6224738 w 12192000"/>
              <a:gd name="connsiteY424" fmla="*/ 1090937 h 6870904"/>
              <a:gd name="connsiteX425" fmla="*/ 6227176 w 12192000"/>
              <a:gd name="connsiteY425" fmla="*/ 1089172 h 6870904"/>
              <a:gd name="connsiteX426" fmla="*/ 6247226 w 12192000"/>
              <a:gd name="connsiteY426" fmla="*/ 1071242 h 6870904"/>
              <a:gd name="connsiteX427" fmla="*/ 6249122 w 12192000"/>
              <a:gd name="connsiteY427" fmla="*/ 1069069 h 6870904"/>
              <a:gd name="connsiteX428" fmla="*/ 6250748 w 12192000"/>
              <a:gd name="connsiteY428" fmla="*/ 1066488 h 6870904"/>
              <a:gd name="connsiteX429" fmla="*/ 6251696 w 12192000"/>
              <a:gd name="connsiteY429" fmla="*/ 1063772 h 6870904"/>
              <a:gd name="connsiteX430" fmla="*/ 6252103 w 12192000"/>
              <a:gd name="connsiteY430" fmla="*/ 1060919 h 6870904"/>
              <a:gd name="connsiteX431" fmla="*/ 6251967 w 12192000"/>
              <a:gd name="connsiteY431" fmla="*/ 1058203 h 6870904"/>
              <a:gd name="connsiteX432" fmla="*/ 6251290 w 12192000"/>
              <a:gd name="connsiteY432" fmla="*/ 1055486 h 6870904"/>
              <a:gd name="connsiteX433" fmla="*/ 6249935 w 12192000"/>
              <a:gd name="connsiteY433" fmla="*/ 1052633 h 6870904"/>
              <a:gd name="connsiteX434" fmla="*/ 6248309 w 12192000"/>
              <a:gd name="connsiteY434" fmla="*/ 1050325 h 6870904"/>
              <a:gd name="connsiteX435" fmla="*/ 6246142 w 12192000"/>
              <a:gd name="connsiteY435" fmla="*/ 1048287 h 6870904"/>
              <a:gd name="connsiteX436" fmla="*/ 6243567 w 12192000"/>
              <a:gd name="connsiteY436" fmla="*/ 1046793 h 6870904"/>
              <a:gd name="connsiteX437" fmla="*/ 6240859 w 12192000"/>
              <a:gd name="connsiteY437" fmla="*/ 1045707 h 6870904"/>
              <a:gd name="connsiteX438" fmla="*/ 6091642 w 12192000"/>
              <a:gd name="connsiteY438" fmla="*/ 1043393 h 6870904"/>
              <a:gd name="connsiteX439" fmla="*/ 5993296 w 12192000"/>
              <a:gd name="connsiteY439" fmla="*/ 1131796 h 6870904"/>
              <a:gd name="connsiteX440" fmla="*/ 5988119 w 12192000"/>
              <a:gd name="connsiteY440" fmla="*/ 1136700 h 6870904"/>
              <a:gd name="connsiteX441" fmla="*/ 5983353 w 12192000"/>
              <a:gd name="connsiteY441" fmla="*/ 1142148 h 6870904"/>
              <a:gd name="connsiteX442" fmla="*/ 5978858 w 12192000"/>
              <a:gd name="connsiteY442" fmla="*/ 1148005 h 6870904"/>
              <a:gd name="connsiteX443" fmla="*/ 5974634 w 12192000"/>
              <a:gd name="connsiteY443" fmla="*/ 1154136 h 6870904"/>
              <a:gd name="connsiteX444" fmla="*/ 5970957 w 12192000"/>
              <a:gd name="connsiteY444" fmla="*/ 1160538 h 6870904"/>
              <a:gd name="connsiteX445" fmla="*/ 5967552 w 12192000"/>
              <a:gd name="connsiteY445" fmla="*/ 1167075 h 6870904"/>
              <a:gd name="connsiteX446" fmla="*/ 5964691 w 12192000"/>
              <a:gd name="connsiteY446" fmla="*/ 1174022 h 6870904"/>
              <a:gd name="connsiteX447" fmla="*/ 5962103 w 12192000"/>
              <a:gd name="connsiteY447" fmla="*/ 1181106 h 6870904"/>
              <a:gd name="connsiteX448" fmla="*/ 5960061 w 12192000"/>
              <a:gd name="connsiteY448" fmla="*/ 1188325 h 6870904"/>
              <a:gd name="connsiteX449" fmla="*/ 5958425 w 12192000"/>
              <a:gd name="connsiteY449" fmla="*/ 1195545 h 6870904"/>
              <a:gd name="connsiteX450" fmla="*/ 5957336 w 12192000"/>
              <a:gd name="connsiteY450" fmla="*/ 1202900 h 6870904"/>
              <a:gd name="connsiteX451" fmla="*/ 5956655 w 12192000"/>
              <a:gd name="connsiteY451" fmla="*/ 1210255 h 6870904"/>
              <a:gd name="connsiteX452" fmla="*/ 5956519 w 12192000"/>
              <a:gd name="connsiteY452" fmla="*/ 1217475 h 6870904"/>
              <a:gd name="connsiteX453" fmla="*/ 5956926 w 12192000"/>
              <a:gd name="connsiteY453" fmla="*/ 1224695 h 6870904"/>
              <a:gd name="connsiteX454" fmla="*/ 5957745 w 12192000"/>
              <a:gd name="connsiteY454" fmla="*/ 1231914 h 6870904"/>
              <a:gd name="connsiteX455" fmla="*/ 5959244 w 12192000"/>
              <a:gd name="connsiteY455" fmla="*/ 1238860 h 6870904"/>
              <a:gd name="connsiteX456" fmla="*/ 5961285 w 12192000"/>
              <a:gd name="connsiteY456" fmla="*/ 1245535 h 6870904"/>
              <a:gd name="connsiteX457" fmla="*/ 5963874 w 12192000"/>
              <a:gd name="connsiteY457" fmla="*/ 1252073 h 6870904"/>
              <a:gd name="connsiteX458" fmla="*/ 5967006 w 12192000"/>
              <a:gd name="connsiteY458" fmla="*/ 1258203 h 6870904"/>
              <a:gd name="connsiteX459" fmla="*/ 5970957 w 12192000"/>
              <a:gd name="connsiteY459" fmla="*/ 1264060 h 6870904"/>
              <a:gd name="connsiteX460" fmla="*/ 5975315 w 12192000"/>
              <a:gd name="connsiteY460" fmla="*/ 1269645 h 6870904"/>
              <a:gd name="connsiteX461" fmla="*/ 6001470 w 12192000"/>
              <a:gd name="connsiteY461" fmla="*/ 1298659 h 6870904"/>
              <a:gd name="connsiteX462" fmla="*/ 6006508 w 12192000"/>
              <a:gd name="connsiteY462" fmla="*/ 1303563 h 6870904"/>
              <a:gd name="connsiteX463" fmla="*/ 6011820 w 12192000"/>
              <a:gd name="connsiteY463" fmla="*/ 1308058 h 6870904"/>
              <a:gd name="connsiteX464" fmla="*/ 6017678 w 12192000"/>
              <a:gd name="connsiteY464" fmla="*/ 1311871 h 6870904"/>
              <a:gd name="connsiteX465" fmla="*/ 6023808 w 12192000"/>
              <a:gd name="connsiteY465" fmla="*/ 1315140 h 6870904"/>
              <a:gd name="connsiteX466" fmla="*/ 6030347 w 12192000"/>
              <a:gd name="connsiteY466" fmla="*/ 1317865 h 6870904"/>
              <a:gd name="connsiteX467" fmla="*/ 6037157 w 12192000"/>
              <a:gd name="connsiteY467" fmla="*/ 1320180 h 6870904"/>
              <a:gd name="connsiteX468" fmla="*/ 6043967 w 12192000"/>
              <a:gd name="connsiteY468" fmla="*/ 1321815 h 6870904"/>
              <a:gd name="connsiteX469" fmla="*/ 6051052 w 12192000"/>
              <a:gd name="connsiteY469" fmla="*/ 1322905 h 6870904"/>
              <a:gd name="connsiteX470" fmla="*/ 6058270 w 12192000"/>
              <a:gd name="connsiteY470" fmla="*/ 1323586 h 6870904"/>
              <a:gd name="connsiteX471" fmla="*/ 6065625 w 12192000"/>
              <a:gd name="connsiteY471" fmla="*/ 1323722 h 6870904"/>
              <a:gd name="connsiteX472" fmla="*/ 6073118 w 12192000"/>
              <a:gd name="connsiteY472" fmla="*/ 1323450 h 6870904"/>
              <a:gd name="connsiteX473" fmla="*/ 6080472 w 12192000"/>
              <a:gd name="connsiteY473" fmla="*/ 1322633 h 6870904"/>
              <a:gd name="connsiteX474" fmla="*/ 6087829 w 12192000"/>
              <a:gd name="connsiteY474" fmla="*/ 1321271 h 6870904"/>
              <a:gd name="connsiteX475" fmla="*/ 6095184 w 12192000"/>
              <a:gd name="connsiteY475" fmla="*/ 1319499 h 6870904"/>
              <a:gd name="connsiteX476" fmla="*/ 6102267 w 12192000"/>
              <a:gd name="connsiteY476" fmla="*/ 1317321 h 6870904"/>
              <a:gd name="connsiteX477" fmla="*/ 6109350 w 12192000"/>
              <a:gd name="connsiteY477" fmla="*/ 1314869 h 6870904"/>
              <a:gd name="connsiteX478" fmla="*/ 6116161 w 12192000"/>
              <a:gd name="connsiteY478" fmla="*/ 1311735 h 6870904"/>
              <a:gd name="connsiteX479" fmla="*/ 6122699 w 12192000"/>
              <a:gd name="connsiteY479" fmla="*/ 1308330 h 6870904"/>
              <a:gd name="connsiteX480" fmla="*/ 6128965 w 12192000"/>
              <a:gd name="connsiteY480" fmla="*/ 1304380 h 6870904"/>
              <a:gd name="connsiteX481" fmla="*/ 6134822 w 12192000"/>
              <a:gd name="connsiteY481" fmla="*/ 1300293 h 6870904"/>
              <a:gd name="connsiteX482" fmla="*/ 6140406 w 12192000"/>
              <a:gd name="connsiteY482" fmla="*/ 1295662 h 6870904"/>
              <a:gd name="connsiteX483" fmla="*/ 6238753 w 12192000"/>
              <a:gd name="connsiteY483" fmla="*/ 1207395 h 6870904"/>
              <a:gd name="connsiteX484" fmla="*/ 6280016 w 12192000"/>
              <a:gd name="connsiteY484" fmla="*/ 1031951 h 6870904"/>
              <a:gd name="connsiteX485" fmla="*/ 6260888 w 12192000"/>
              <a:gd name="connsiteY485" fmla="*/ 1049390 h 6870904"/>
              <a:gd name="connsiteX486" fmla="*/ 6261025 w 12192000"/>
              <a:gd name="connsiteY486" fmla="*/ 1049528 h 6870904"/>
              <a:gd name="connsiteX487" fmla="*/ 6261566 w 12192000"/>
              <a:gd name="connsiteY487" fmla="*/ 1050352 h 6870904"/>
              <a:gd name="connsiteX488" fmla="*/ 6262381 w 12192000"/>
              <a:gd name="connsiteY488" fmla="*/ 1051449 h 6870904"/>
              <a:gd name="connsiteX489" fmla="*/ 6263195 w 12192000"/>
              <a:gd name="connsiteY489" fmla="*/ 1053098 h 6870904"/>
              <a:gd name="connsiteX490" fmla="*/ 6264145 w 12192000"/>
              <a:gd name="connsiteY490" fmla="*/ 1055158 h 6870904"/>
              <a:gd name="connsiteX491" fmla="*/ 6265094 w 12192000"/>
              <a:gd name="connsiteY491" fmla="*/ 1057355 h 6870904"/>
              <a:gd name="connsiteX492" fmla="*/ 6266044 w 12192000"/>
              <a:gd name="connsiteY492" fmla="*/ 1059826 h 6870904"/>
              <a:gd name="connsiteX493" fmla="*/ 6266722 w 12192000"/>
              <a:gd name="connsiteY493" fmla="*/ 1062710 h 6870904"/>
              <a:gd name="connsiteX494" fmla="*/ 6267129 w 12192000"/>
              <a:gd name="connsiteY494" fmla="*/ 1065731 h 6870904"/>
              <a:gd name="connsiteX495" fmla="*/ 6267129 w 12192000"/>
              <a:gd name="connsiteY495" fmla="*/ 1068889 h 6870904"/>
              <a:gd name="connsiteX496" fmla="*/ 6266586 w 12192000"/>
              <a:gd name="connsiteY496" fmla="*/ 1072185 h 6870904"/>
              <a:gd name="connsiteX497" fmla="*/ 6265500 w 12192000"/>
              <a:gd name="connsiteY497" fmla="*/ 1075481 h 6870904"/>
              <a:gd name="connsiteX498" fmla="*/ 6263873 w 12192000"/>
              <a:gd name="connsiteY498" fmla="*/ 1078913 h 6870904"/>
              <a:gd name="connsiteX499" fmla="*/ 6261566 w 12192000"/>
              <a:gd name="connsiteY499" fmla="*/ 1082209 h 6870904"/>
              <a:gd name="connsiteX500" fmla="*/ 6258447 w 12192000"/>
              <a:gd name="connsiteY500" fmla="*/ 1085642 h 6870904"/>
              <a:gd name="connsiteX501" fmla="*/ 6239183 w 12192000"/>
              <a:gd name="connsiteY501" fmla="*/ 1103081 h 6870904"/>
              <a:gd name="connsiteX502" fmla="*/ 6238912 w 12192000"/>
              <a:gd name="connsiteY502" fmla="*/ 1103218 h 6870904"/>
              <a:gd name="connsiteX503" fmla="*/ 6238098 w 12192000"/>
              <a:gd name="connsiteY503" fmla="*/ 1103768 h 6870904"/>
              <a:gd name="connsiteX504" fmla="*/ 6236877 w 12192000"/>
              <a:gd name="connsiteY504" fmla="*/ 1104592 h 6870904"/>
              <a:gd name="connsiteX505" fmla="*/ 6235113 w 12192000"/>
              <a:gd name="connsiteY505" fmla="*/ 1105553 h 6870904"/>
              <a:gd name="connsiteX506" fmla="*/ 6233213 w 12192000"/>
              <a:gd name="connsiteY506" fmla="*/ 1106789 h 6870904"/>
              <a:gd name="connsiteX507" fmla="*/ 6230773 w 12192000"/>
              <a:gd name="connsiteY507" fmla="*/ 1107750 h 6870904"/>
              <a:gd name="connsiteX508" fmla="*/ 6228194 w 12192000"/>
              <a:gd name="connsiteY508" fmla="*/ 1108711 h 6870904"/>
              <a:gd name="connsiteX509" fmla="*/ 6225210 w 12192000"/>
              <a:gd name="connsiteY509" fmla="*/ 1109534 h 6870904"/>
              <a:gd name="connsiteX510" fmla="*/ 6222225 w 12192000"/>
              <a:gd name="connsiteY510" fmla="*/ 1109947 h 6870904"/>
              <a:gd name="connsiteX511" fmla="*/ 6218834 w 12192000"/>
              <a:gd name="connsiteY511" fmla="*/ 1110084 h 6870904"/>
              <a:gd name="connsiteX512" fmla="*/ 6215578 w 12192000"/>
              <a:gd name="connsiteY512" fmla="*/ 1109672 h 6870904"/>
              <a:gd name="connsiteX513" fmla="*/ 6212187 w 12192000"/>
              <a:gd name="connsiteY513" fmla="*/ 1108711 h 6870904"/>
              <a:gd name="connsiteX514" fmla="*/ 6208796 w 12192000"/>
              <a:gd name="connsiteY514" fmla="*/ 1107201 h 6870904"/>
              <a:gd name="connsiteX515" fmla="*/ 6205540 w 12192000"/>
              <a:gd name="connsiteY515" fmla="*/ 1104728 h 6870904"/>
              <a:gd name="connsiteX516" fmla="*/ 6202148 w 12192000"/>
              <a:gd name="connsiteY516" fmla="*/ 1101571 h 6870904"/>
              <a:gd name="connsiteX517" fmla="*/ 6202148 w 12192000"/>
              <a:gd name="connsiteY517" fmla="*/ 1101846 h 6870904"/>
              <a:gd name="connsiteX518" fmla="*/ 6177729 w 12192000"/>
              <a:gd name="connsiteY518" fmla="*/ 1124091 h 6870904"/>
              <a:gd name="connsiteX519" fmla="*/ 6246509 w 12192000"/>
              <a:gd name="connsiteY519" fmla="*/ 1201675 h 6870904"/>
              <a:gd name="connsiteX520" fmla="*/ 6281373 w 12192000"/>
              <a:gd name="connsiteY520" fmla="*/ 1170092 h 6870904"/>
              <a:gd name="connsiteX521" fmla="*/ 6287071 w 12192000"/>
              <a:gd name="connsiteY521" fmla="*/ 1164187 h 6870904"/>
              <a:gd name="connsiteX522" fmla="*/ 6292362 w 12192000"/>
              <a:gd name="connsiteY522" fmla="*/ 1158007 h 6870904"/>
              <a:gd name="connsiteX523" fmla="*/ 6297110 w 12192000"/>
              <a:gd name="connsiteY523" fmla="*/ 1151417 h 6870904"/>
              <a:gd name="connsiteX524" fmla="*/ 6300908 w 12192000"/>
              <a:gd name="connsiteY524" fmla="*/ 1144413 h 6870904"/>
              <a:gd name="connsiteX525" fmla="*/ 6304300 w 12192000"/>
              <a:gd name="connsiteY525" fmla="*/ 1137411 h 6870904"/>
              <a:gd name="connsiteX526" fmla="*/ 6307013 w 12192000"/>
              <a:gd name="connsiteY526" fmla="*/ 1129995 h 6870904"/>
              <a:gd name="connsiteX527" fmla="*/ 6309048 w 12192000"/>
              <a:gd name="connsiteY527" fmla="*/ 1122443 h 6870904"/>
              <a:gd name="connsiteX528" fmla="*/ 6310404 w 12192000"/>
              <a:gd name="connsiteY528" fmla="*/ 1114754 h 6870904"/>
              <a:gd name="connsiteX529" fmla="*/ 6311083 w 12192000"/>
              <a:gd name="connsiteY529" fmla="*/ 1107064 h 6870904"/>
              <a:gd name="connsiteX530" fmla="*/ 6311218 w 12192000"/>
              <a:gd name="connsiteY530" fmla="*/ 1099236 h 6870904"/>
              <a:gd name="connsiteX531" fmla="*/ 6310676 w 12192000"/>
              <a:gd name="connsiteY531" fmla="*/ 1091409 h 6870904"/>
              <a:gd name="connsiteX532" fmla="*/ 6309454 w 12192000"/>
              <a:gd name="connsiteY532" fmla="*/ 1083719 h 6870904"/>
              <a:gd name="connsiteX533" fmla="*/ 6307556 w 12192000"/>
              <a:gd name="connsiteY533" fmla="*/ 1076030 h 6870904"/>
              <a:gd name="connsiteX534" fmla="*/ 6305114 w 12192000"/>
              <a:gd name="connsiteY534" fmla="*/ 1068614 h 6870904"/>
              <a:gd name="connsiteX535" fmla="*/ 6301858 w 12192000"/>
              <a:gd name="connsiteY535" fmla="*/ 1061337 h 6870904"/>
              <a:gd name="connsiteX536" fmla="*/ 6298059 w 12192000"/>
              <a:gd name="connsiteY536" fmla="*/ 1054196 h 6870904"/>
              <a:gd name="connsiteX537" fmla="*/ 6293447 w 12192000"/>
              <a:gd name="connsiteY537" fmla="*/ 1047468 h 6870904"/>
              <a:gd name="connsiteX538" fmla="*/ 6288156 w 12192000"/>
              <a:gd name="connsiteY538" fmla="*/ 1041014 h 6870904"/>
              <a:gd name="connsiteX539" fmla="*/ 6191504 w 12192000"/>
              <a:gd name="connsiteY539" fmla="*/ 982369 h 6870904"/>
              <a:gd name="connsiteX540" fmla="*/ 6183796 w 12192000"/>
              <a:gd name="connsiteY540" fmla="*/ 982915 h 6870904"/>
              <a:gd name="connsiteX541" fmla="*/ 6176223 w 12192000"/>
              <a:gd name="connsiteY541" fmla="*/ 984145 h 6870904"/>
              <a:gd name="connsiteX542" fmla="*/ 6168649 w 12192000"/>
              <a:gd name="connsiteY542" fmla="*/ 986194 h 6870904"/>
              <a:gd name="connsiteX543" fmla="*/ 6161347 w 12192000"/>
              <a:gd name="connsiteY543" fmla="*/ 988654 h 6870904"/>
              <a:gd name="connsiteX544" fmla="*/ 6154045 w 12192000"/>
              <a:gd name="connsiteY544" fmla="*/ 992071 h 6870904"/>
              <a:gd name="connsiteX545" fmla="*/ 6147148 w 12192000"/>
              <a:gd name="connsiteY545" fmla="*/ 995897 h 6870904"/>
              <a:gd name="connsiteX546" fmla="*/ 6140385 w 12192000"/>
              <a:gd name="connsiteY546" fmla="*/ 1000542 h 6870904"/>
              <a:gd name="connsiteX547" fmla="*/ 6134029 w 12192000"/>
              <a:gd name="connsiteY547" fmla="*/ 1005597 h 6870904"/>
              <a:gd name="connsiteX548" fmla="*/ 6099543 w 12192000"/>
              <a:gd name="connsiteY548" fmla="*/ 1037024 h 6870904"/>
              <a:gd name="connsiteX549" fmla="*/ 6167838 w 12192000"/>
              <a:gd name="connsiteY549" fmla="*/ 1113952 h 6870904"/>
              <a:gd name="connsiteX550" fmla="*/ 6192317 w 12192000"/>
              <a:gd name="connsiteY550" fmla="*/ 1091954 h 6870904"/>
              <a:gd name="connsiteX551" fmla="*/ 6192046 w 12192000"/>
              <a:gd name="connsiteY551" fmla="*/ 1091544 h 6870904"/>
              <a:gd name="connsiteX552" fmla="*/ 6191370 w 12192000"/>
              <a:gd name="connsiteY552" fmla="*/ 1090587 h 6870904"/>
              <a:gd name="connsiteX553" fmla="*/ 6190559 w 12192000"/>
              <a:gd name="connsiteY553" fmla="*/ 1089358 h 6870904"/>
              <a:gd name="connsiteX554" fmla="*/ 6189611 w 12192000"/>
              <a:gd name="connsiteY554" fmla="*/ 1087717 h 6870904"/>
              <a:gd name="connsiteX555" fmla="*/ 6188394 w 12192000"/>
              <a:gd name="connsiteY555" fmla="*/ 1085805 h 6870904"/>
              <a:gd name="connsiteX556" fmla="*/ 6187448 w 12192000"/>
              <a:gd name="connsiteY556" fmla="*/ 1083346 h 6870904"/>
              <a:gd name="connsiteX557" fmla="*/ 6186501 w 12192000"/>
              <a:gd name="connsiteY557" fmla="*/ 1080750 h 6870904"/>
              <a:gd name="connsiteX558" fmla="*/ 6185824 w 12192000"/>
              <a:gd name="connsiteY558" fmla="*/ 1078016 h 6870904"/>
              <a:gd name="connsiteX559" fmla="*/ 6185419 w 12192000"/>
              <a:gd name="connsiteY559" fmla="*/ 1074874 h 6870904"/>
              <a:gd name="connsiteX560" fmla="*/ 6185419 w 12192000"/>
              <a:gd name="connsiteY560" fmla="*/ 1071730 h 6870904"/>
              <a:gd name="connsiteX561" fmla="*/ 6185824 w 12192000"/>
              <a:gd name="connsiteY561" fmla="*/ 1068588 h 6870904"/>
              <a:gd name="connsiteX562" fmla="*/ 6186772 w 12192000"/>
              <a:gd name="connsiteY562" fmla="*/ 1065036 h 6870904"/>
              <a:gd name="connsiteX563" fmla="*/ 6188394 w 12192000"/>
              <a:gd name="connsiteY563" fmla="*/ 1061756 h 6870904"/>
              <a:gd name="connsiteX564" fmla="*/ 6190964 w 12192000"/>
              <a:gd name="connsiteY564" fmla="*/ 1058340 h 6870904"/>
              <a:gd name="connsiteX565" fmla="*/ 6194074 w 12192000"/>
              <a:gd name="connsiteY565" fmla="*/ 1055062 h 6870904"/>
              <a:gd name="connsiteX566" fmla="*/ 6214360 w 12192000"/>
              <a:gd name="connsiteY566" fmla="*/ 1036478 h 6870904"/>
              <a:gd name="connsiteX567" fmla="*/ 6214630 w 12192000"/>
              <a:gd name="connsiteY567" fmla="*/ 1036341 h 6870904"/>
              <a:gd name="connsiteX568" fmla="*/ 6215441 w 12192000"/>
              <a:gd name="connsiteY568" fmla="*/ 1035795 h 6870904"/>
              <a:gd name="connsiteX569" fmla="*/ 6216659 w 12192000"/>
              <a:gd name="connsiteY569" fmla="*/ 1035112 h 6870904"/>
              <a:gd name="connsiteX570" fmla="*/ 6218282 w 12192000"/>
              <a:gd name="connsiteY570" fmla="*/ 1034292 h 6870904"/>
              <a:gd name="connsiteX571" fmla="*/ 6220446 w 12192000"/>
              <a:gd name="connsiteY571" fmla="*/ 1033335 h 6870904"/>
              <a:gd name="connsiteX572" fmla="*/ 6222745 w 12192000"/>
              <a:gd name="connsiteY572" fmla="*/ 1032516 h 6870904"/>
              <a:gd name="connsiteX573" fmla="*/ 6225314 w 12192000"/>
              <a:gd name="connsiteY573" fmla="*/ 1031696 h 6870904"/>
              <a:gd name="connsiteX574" fmla="*/ 6228290 w 12192000"/>
              <a:gd name="connsiteY574" fmla="*/ 1031013 h 6870904"/>
              <a:gd name="connsiteX575" fmla="*/ 6231265 w 12192000"/>
              <a:gd name="connsiteY575" fmla="*/ 1030739 h 6870904"/>
              <a:gd name="connsiteX576" fmla="*/ 6234375 w 12192000"/>
              <a:gd name="connsiteY576" fmla="*/ 1030739 h 6870904"/>
              <a:gd name="connsiteX577" fmla="*/ 6237621 w 12192000"/>
              <a:gd name="connsiteY577" fmla="*/ 1031149 h 6870904"/>
              <a:gd name="connsiteX578" fmla="*/ 6240866 w 12192000"/>
              <a:gd name="connsiteY578" fmla="*/ 1032106 h 6870904"/>
              <a:gd name="connsiteX579" fmla="*/ 6244248 w 12192000"/>
              <a:gd name="connsiteY579" fmla="*/ 1033609 h 6870904"/>
              <a:gd name="connsiteX580" fmla="*/ 6247358 w 12192000"/>
              <a:gd name="connsiteY580" fmla="*/ 1035795 h 6870904"/>
              <a:gd name="connsiteX581" fmla="*/ 6250469 w 12192000"/>
              <a:gd name="connsiteY581" fmla="*/ 1038801 h 6870904"/>
              <a:gd name="connsiteX582" fmla="*/ 6269266 w 12192000"/>
              <a:gd name="connsiteY582" fmla="*/ 1021584 h 6870904"/>
              <a:gd name="connsiteX583" fmla="*/ 6261152 w 12192000"/>
              <a:gd name="connsiteY583" fmla="*/ 1012567 h 6870904"/>
              <a:gd name="connsiteX584" fmla="*/ 6255472 w 12192000"/>
              <a:gd name="connsiteY584" fmla="*/ 1006690 h 6870904"/>
              <a:gd name="connsiteX585" fmla="*/ 6249251 w 12192000"/>
              <a:gd name="connsiteY585" fmla="*/ 1001499 h 6870904"/>
              <a:gd name="connsiteX586" fmla="*/ 6242896 w 12192000"/>
              <a:gd name="connsiteY586" fmla="*/ 996716 h 6870904"/>
              <a:gd name="connsiteX587" fmla="*/ 6236134 w 12192000"/>
              <a:gd name="connsiteY587" fmla="*/ 992890 h 6870904"/>
              <a:gd name="connsiteX588" fmla="*/ 6229101 w 12192000"/>
              <a:gd name="connsiteY588" fmla="*/ 989474 h 6870904"/>
              <a:gd name="connsiteX589" fmla="*/ 6221798 w 12192000"/>
              <a:gd name="connsiteY589" fmla="*/ 986741 h 6870904"/>
              <a:gd name="connsiteX590" fmla="*/ 6214360 w 12192000"/>
              <a:gd name="connsiteY590" fmla="*/ 984692 h 6870904"/>
              <a:gd name="connsiteX591" fmla="*/ 6206787 w 12192000"/>
              <a:gd name="connsiteY591" fmla="*/ 983189 h 6870904"/>
              <a:gd name="connsiteX592" fmla="*/ 6199078 w 12192000"/>
              <a:gd name="connsiteY592" fmla="*/ 982506 h 6870904"/>
              <a:gd name="connsiteX593" fmla="*/ 6305634 w 12192000"/>
              <a:gd name="connsiteY593" fmla="*/ 894647 h 6870904"/>
              <a:gd name="connsiteX594" fmla="*/ 6300185 w 12192000"/>
              <a:gd name="connsiteY594" fmla="*/ 895187 h 6870904"/>
              <a:gd name="connsiteX595" fmla="*/ 6295146 w 12192000"/>
              <a:gd name="connsiteY595" fmla="*/ 896404 h 6870904"/>
              <a:gd name="connsiteX596" fmla="*/ 6290515 w 12192000"/>
              <a:gd name="connsiteY596" fmla="*/ 898025 h 6870904"/>
              <a:gd name="connsiteX597" fmla="*/ 6286019 w 12192000"/>
              <a:gd name="connsiteY597" fmla="*/ 900187 h 6870904"/>
              <a:gd name="connsiteX598" fmla="*/ 6282069 w 12192000"/>
              <a:gd name="connsiteY598" fmla="*/ 903026 h 6870904"/>
              <a:gd name="connsiteX599" fmla="*/ 6278391 w 12192000"/>
              <a:gd name="connsiteY599" fmla="*/ 906269 h 6870904"/>
              <a:gd name="connsiteX600" fmla="*/ 6275258 w 12192000"/>
              <a:gd name="connsiteY600" fmla="*/ 910188 h 6870904"/>
              <a:gd name="connsiteX601" fmla="*/ 6272942 w 12192000"/>
              <a:gd name="connsiteY601" fmla="*/ 914107 h 6870904"/>
              <a:gd name="connsiteX602" fmla="*/ 6271172 w 12192000"/>
              <a:gd name="connsiteY602" fmla="*/ 918296 h 6870904"/>
              <a:gd name="connsiteX603" fmla="*/ 6270354 w 12192000"/>
              <a:gd name="connsiteY603" fmla="*/ 922486 h 6870904"/>
              <a:gd name="connsiteX604" fmla="*/ 6270219 w 12192000"/>
              <a:gd name="connsiteY604" fmla="*/ 926946 h 6870904"/>
              <a:gd name="connsiteX605" fmla="*/ 6270899 w 12192000"/>
              <a:gd name="connsiteY605" fmla="*/ 931405 h 6870904"/>
              <a:gd name="connsiteX606" fmla="*/ 6272534 w 12192000"/>
              <a:gd name="connsiteY606" fmla="*/ 936000 h 6870904"/>
              <a:gd name="connsiteX607" fmla="*/ 6274577 w 12192000"/>
              <a:gd name="connsiteY607" fmla="*/ 940595 h 6870904"/>
              <a:gd name="connsiteX608" fmla="*/ 6277438 w 12192000"/>
              <a:gd name="connsiteY608" fmla="*/ 945055 h 6870904"/>
              <a:gd name="connsiteX609" fmla="*/ 6281115 w 12192000"/>
              <a:gd name="connsiteY609" fmla="*/ 949650 h 6870904"/>
              <a:gd name="connsiteX610" fmla="*/ 6285338 w 12192000"/>
              <a:gd name="connsiteY610" fmla="*/ 954244 h 6870904"/>
              <a:gd name="connsiteX611" fmla="*/ 6290378 w 12192000"/>
              <a:gd name="connsiteY611" fmla="*/ 958569 h 6870904"/>
              <a:gd name="connsiteX612" fmla="*/ 6295418 w 12192000"/>
              <a:gd name="connsiteY612" fmla="*/ 962893 h 6870904"/>
              <a:gd name="connsiteX613" fmla="*/ 6299504 w 12192000"/>
              <a:gd name="connsiteY613" fmla="*/ 966947 h 6870904"/>
              <a:gd name="connsiteX614" fmla="*/ 6303046 w 12192000"/>
              <a:gd name="connsiteY614" fmla="*/ 970866 h 6870904"/>
              <a:gd name="connsiteX615" fmla="*/ 6305771 w 12192000"/>
              <a:gd name="connsiteY615" fmla="*/ 974381 h 6870904"/>
              <a:gd name="connsiteX616" fmla="*/ 6307813 w 12192000"/>
              <a:gd name="connsiteY616" fmla="*/ 977894 h 6870904"/>
              <a:gd name="connsiteX617" fmla="*/ 6309449 w 12192000"/>
              <a:gd name="connsiteY617" fmla="*/ 981002 h 6870904"/>
              <a:gd name="connsiteX618" fmla="*/ 6310402 w 12192000"/>
              <a:gd name="connsiteY618" fmla="*/ 983840 h 6870904"/>
              <a:gd name="connsiteX619" fmla="*/ 6311219 w 12192000"/>
              <a:gd name="connsiteY619" fmla="*/ 986678 h 6870904"/>
              <a:gd name="connsiteX620" fmla="*/ 6311491 w 12192000"/>
              <a:gd name="connsiteY620" fmla="*/ 989246 h 6870904"/>
              <a:gd name="connsiteX621" fmla="*/ 6311356 w 12192000"/>
              <a:gd name="connsiteY621" fmla="*/ 991544 h 6870904"/>
              <a:gd name="connsiteX622" fmla="*/ 6310946 w 12192000"/>
              <a:gd name="connsiteY622" fmla="*/ 993841 h 6870904"/>
              <a:gd name="connsiteX623" fmla="*/ 6310265 w 12192000"/>
              <a:gd name="connsiteY623" fmla="*/ 995733 h 6870904"/>
              <a:gd name="connsiteX624" fmla="*/ 6309449 w 12192000"/>
              <a:gd name="connsiteY624" fmla="*/ 997489 h 6870904"/>
              <a:gd name="connsiteX625" fmla="*/ 6308631 w 12192000"/>
              <a:gd name="connsiteY625" fmla="*/ 999112 h 6870904"/>
              <a:gd name="connsiteX626" fmla="*/ 6307677 w 12192000"/>
              <a:gd name="connsiteY626" fmla="*/ 1000597 h 6870904"/>
              <a:gd name="connsiteX627" fmla="*/ 6307541 w 12192000"/>
              <a:gd name="connsiteY627" fmla="*/ 1000868 h 6870904"/>
              <a:gd name="connsiteX628" fmla="*/ 6306996 w 12192000"/>
              <a:gd name="connsiteY628" fmla="*/ 1001679 h 6870904"/>
              <a:gd name="connsiteX629" fmla="*/ 6305907 w 12192000"/>
              <a:gd name="connsiteY629" fmla="*/ 1003030 h 6870904"/>
              <a:gd name="connsiteX630" fmla="*/ 6304408 w 12192000"/>
              <a:gd name="connsiteY630" fmla="*/ 1004787 h 6870904"/>
              <a:gd name="connsiteX631" fmla="*/ 6302229 w 12192000"/>
              <a:gd name="connsiteY631" fmla="*/ 1006679 h 6870904"/>
              <a:gd name="connsiteX632" fmla="*/ 6299641 w 12192000"/>
              <a:gd name="connsiteY632" fmla="*/ 1008977 h 6870904"/>
              <a:gd name="connsiteX633" fmla="*/ 6296372 w 12192000"/>
              <a:gd name="connsiteY633" fmla="*/ 1011139 h 6870904"/>
              <a:gd name="connsiteX634" fmla="*/ 6292285 w 12192000"/>
              <a:gd name="connsiteY634" fmla="*/ 1013436 h 6870904"/>
              <a:gd name="connsiteX635" fmla="*/ 6287517 w 12192000"/>
              <a:gd name="connsiteY635" fmla="*/ 1015598 h 6870904"/>
              <a:gd name="connsiteX636" fmla="*/ 6282069 w 12192000"/>
              <a:gd name="connsiteY636" fmla="*/ 1017626 h 6870904"/>
              <a:gd name="connsiteX637" fmla="*/ 6280842 w 12192000"/>
              <a:gd name="connsiteY637" fmla="*/ 1017761 h 6870904"/>
              <a:gd name="connsiteX638" fmla="*/ 6279072 w 12192000"/>
              <a:gd name="connsiteY638" fmla="*/ 1018031 h 6870904"/>
              <a:gd name="connsiteX639" fmla="*/ 6277029 w 12192000"/>
              <a:gd name="connsiteY639" fmla="*/ 1018437 h 6870904"/>
              <a:gd name="connsiteX640" fmla="*/ 6274986 w 12192000"/>
              <a:gd name="connsiteY640" fmla="*/ 1018843 h 6870904"/>
              <a:gd name="connsiteX641" fmla="*/ 6273079 w 12192000"/>
              <a:gd name="connsiteY641" fmla="*/ 1019382 h 6870904"/>
              <a:gd name="connsiteX642" fmla="*/ 6271172 w 12192000"/>
              <a:gd name="connsiteY642" fmla="*/ 1019923 h 6870904"/>
              <a:gd name="connsiteX643" fmla="*/ 6269946 w 12192000"/>
              <a:gd name="connsiteY643" fmla="*/ 1020599 h 6870904"/>
              <a:gd name="connsiteX644" fmla="*/ 6269265 w 12192000"/>
              <a:gd name="connsiteY644" fmla="*/ 1021545 h 6870904"/>
              <a:gd name="connsiteX645" fmla="*/ 6278935 w 12192000"/>
              <a:gd name="connsiteY645" fmla="*/ 1031951 h 6870904"/>
              <a:gd name="connsiteX646" fmla="*/ 6279617 w 12192000"/>
              <a:gd name="connsiteY646" fmla="*/ 1031815 h 6870904"/>
              <a:gd name="connsiteX647" fmla="*/ 6280842 w 12192000"/>
              <a:gd name="connsiteY647" fmla="*/ 1031275 h 6870904"/>
              <a:gd name="connsiteX648" fmla="*/ 6282614 w 12192000"/>
              <a:gd name="connsiteY648" fmla="*/ 1030465 h 6870904"/>
              <a:gd name="connsiteX649" fmla="*/ 6284793 w 12192000"/>
              <a:gd name="connsiteY649" fmla="*/ 1029248 h 6870904"/>
              <a:gd name="connsiteX650" fmla="*/ 6287245 w 12192000"/>
              <a:gd name="connsiteY650" fmla="*/ 1027896 h 6870904"/>
              <a:gd name="connsiteX651" fmla="*/ 6290242 w 12192000"/>
              <a:gd name="connsiteY651" fmla="*/ 1026275 h 6870904"/>
              <a:gd name="connsiteX652" fmla="*/ 6293375 w 12192000"/>
              <a:gd name="connsiteY652" fmla="*/ 1024383 h 6870904"/>
              <a:gd name="connsiteX653" fmla="*/ 6296780 w 12192000"/>
              <a:gd name="connsiteY653" fmla="*/ 1022220 h 6870904"/>
              <a:gd name="connsiteX654" fmla="*/ 6300185 w 12192000"/>
              <a:gd name="connsiteY654" fmla="*/ 1019519 h 6870904"/>
              <a:gd name="connsiteX655" fmla="*/ 6303727 w 12192000"/>
              <a:gd name="connsiteY655" fmla="*/ 1016814 h 6870904"/>
              <a:gd name="connsiteX656" fmla="*/ 6307133 w 12192000"/>
              <a:gd name="connsiteY656" fmla="*/ 1013572 h 6870904"/>
              <a:gd name="connsiteX657" fmla="*/ 6310402 w 12192000"/>
              <a:gd name="connsiteY657" fmla="*/ 1010329 h 6870904"/>
              <a:gd name="connsiteX658" fmla="*/ 6313671 w 12192000"/>
              <a:gd name="connsiteY658" fmla="*/ 1006544 h 6870904"/>
              <a:gd name="connsiteX659" fmla="*/ 6316531 w 12192000"/>
              <a:gd name="connsiteY659" fmla="*/ 1002626 h 6870904"/>
              <a:gd name="connsiteX660" fmla="*/ 6319392 w 12192000"/>
              <a:gd name="connsiteY660" fmla="*/ 998165 h 6870904"/>
              <a:gd name="connsiteX661" fmla="*/ 6321163 w 12192000"/>
              <a:gd name="connsiteY661" fmla="*/ 993706 h 6870904"/>
              <a:gd name="connsiteX662" fmla="*/ 6322116 w 12192000"/>
              <a:gd name="connsiteY662" fmla="*/ 989111 h 6870904"/>
              <a:gd name="connsiteX663" fmla="*/ 6322253 w 12192000"/>
              <a:gd name="connsiteY663" fmla="*/ 984516 h 6870904"/>
              <a:gd name="connsiteX664" fmla="*/ 6321435 w 12192000"/>
              <a:gd name="connsiteY664" fmla="*/ 979786 h 6870904"/>
              <a:gd name="connsiteX665" fmla="*/ 6319937 w 12192000"/>
              <a:gd name="connsiteY665" fmla="*/ 974921 h 6870904"/>
              <a:gd name="connsiteX666" fmla="*/ 6317349 w 12192000"/>
              <a:gd name="connsiteY666" fmla="*/ 970191 h 6870904"/>
              <a:gd name="connsiteX667" fmla="*/ 6314215 w 12192000"/>
              <a:gd name="connsiteY667" fmla="*/ 965325 h 6870904"/>
              <a:gd name="connsiteX668" fmla="*/ 6309857 w 12192000"/>
              <a:gd name="connsiteY668" fmla="*/ 960326 h 6870904"/>
              <a:gd name="connsiteX669" fmla="*/ 6304953 w 12192000"/>
              <a:gd name="connsiteY669" fmla="*/ 955325 h 6870904"/>
              <a:gd name="connsiteX670" fmla="*/ 6299096 w 12192000"/>
              <a:gd name="connsiteY670" fmla="*/ 950190 h 6870904"/>
              <a:gd name="connsiteX671" fmla="*/ 6293783 w 12192000"/>
              <a:gd name="connsiteY671" fmla="*/ 945595 h 6870904"/>
              <a:gd name="connsiteX672" fmla="*/ 6289561 w 12192000"/>
              <a:gd name="connsiteY672" fmla="*/ 941001 h 6870904"/>
              <a:gd name="connsiteX673" fmla="*/ 6286156 w 12192000"/>
              <a:gd name="connsiteY673" fmla="*/ 936541 h 6870904"/>
              <a:gd name="connsiteX674" fmla="*/ 6283568 w 12192000"/>
              <a:gd name="connsiteY674" fmla="*/ 932216 h 6870904"/>
              <a:gd name="connsiteX675" fmla="*/ 6281933 w 12192000"/>
              <a:gd name="connsiteY675" fmla="*/ 928027 h 6870904"/>
              <a:gd name="connsiteX676" fmla="*/ 6280842 w 12192000"/>
              <a:gd name="connsiteY676" fmla="*/ 924107 h 6870904"/>
              <a:gd name="connsiteX677" fmla="*/ 6280434 w 12192000"/>
              <a:gd name="connsiteY677" fmla="*/ 920459 h 6870904"/>
              <a:gd name="connsiteX678" fmla="*/ 6280571 w 12192000"/>
              <a:gd name="connsiteY678" fmla="*/ 917215 h 6870904"/>
              <a:gd name="connsiteX679" fmla="*/ 6281252 w 12192000"/>
              <a:gd name="connsiteY679" fmla="*/ 914242 h 6870904"/>
              <a:gd name="connsiteX680" fmla="*/ 6282342 w 12192000"/>
              <a:gd name="connsiteY680" fmla="*/ 911674 h 6870904"/>
              <a:gd name="connsiteX681" fmla="*/ 6283839 w 12192000"/>
              <a:gd name="connsiteY681" fmla="*/ 909648 h 6870904"/>
              <a:gd name="connsiteX682" fmla="*/ 6285474 w 12192000"/>
              <a:gd name="connsiteY682" fmla="*/ 908161 h 6870904"/>
              <a:gd name="connsiteX683" fmla="*/ 6287790 w 12192000"/>
              <a:gd name="connsiteY683" fmla="*/ 906810 h 6870904"/>
              <a:gd name="connsiteX684" fmla="*/ 6290378 w 12192000"/>
              <a:gd name="connsiteY684" fmla="*/ 905729 h 6870904"/>
              <a:gd name="connsiteX685" fmla="*/ 6293511 w 12192000"/>
              <a:gd name="connsiteY685" fmla="*/ 904782 h 6870904"/>
              <a:gd name="connsiteX686" fmla="*/ 6297189 w 12192000"/>
              <a:gd name="connsiteY686" fmla="*/ 904107 h 6870904"/>
              <a:gd name="connsiteX687" fmla="*/ 6301275 w 12192000"/>
              <a:gd name="connsiteY687" fmla="*/ 903836 h 6870904"/>
              <a:gd name="connsiteX688" fmla="*/ 6305771 w 12192000"/>
              <a:gd name="connsiteY688" fmla="*/ 903836 h 6870904"/>
              <a:gd name="connsiteX689" fmla="*/ 6310811 w 12192000"/>
              <a:gd name="connsiteY689" fmla="*/ 904377 h 6870904"/>
              <a:gd name="connsiteX690" fmla="*/ 6316123 w 12192000"/>
              <a:gd name="connsiteY690" fmla="*/ 905323 h 6870904"/>
              <a:gd name="connsiteX691" fmla="*/ 6321844 w 12192000"/>
              <a:gd name="connsiteY691" fmla="*/ 906674 h 6870904"/>
              <a:gd name="connsiteX692" fmla="*/ 6328109 w 12192000"/>
              <a:gd name="connsiteY692" fmla="*/ 908837 h 6870904"/>
              <a:gd name="connsiteX693" fmla="*/ 6334648 w 12192000"/>
              <a:gd name="connsiteY693" fmla="*/ 911540 h 6870904"/>
              <a:gd name="connsiteX694" fmla="*/ 6335874 w 12192000"/>
              <a:gd name="connsiteY694" fmla="*/ 911810 h 6870904"/>
              <a:gd name="connsiteX695" fmla="*/ 6337237 w 12192000"/>
              <a:gd name="connsiteY695" fmla="*/ 911540 h 6870904"/>
              <a:gd name="connsiteX696" fmla="*/ 6338734 w 12192000"/>
              <a:gd name="connsiteY696" fmla="*/ 910864 h 6870904"/>
              <a:gd name="connsiteX697" fmla="*/ 6340233 w 12192000"/>
              <a:gd name="connsiteY697" fmla="*/ 909918 h 6870904"/>
              <a:gd name="connsiteX698" fmla="*/ 6341731 w 12192000"/>
              <a:gd name="connsiteY698" fmla="*/ 908431 h 6870904"/>
              <a:gd name="connsiteX699" fmla="*/ 6342821 w 12192000"/>
              <a:gd name="connsiteY699" fmla="*/ 906945 h 6870904"/>
              <a:gd name="connsiteX700" fmla="*/ 6343502 w 12192000"/>
              <a:gd name="connsiteY700" fmla="*/ 905593 h 6870904"/>
              <a:gd name="connsiteX701" fmla="*/ 6343638 w 12192000"/>
              <a:gd name="connsiteY701" fmla="*/ 904377 h 6870904"/>
              <a:gd name="connsiteX702" fmla="*/ 6343366 w 12192000"/>
              <a:gd name="connsiteY702" fmla="*/ 903296 h 6870904"/>
              <a:gd name="connsiteX703" fmla="*/ 6342549 w 12192000"/>
              <a:gd name="connsiteY703" fmla="*/ 902755 h 6870904"/>
              <a:gd name="connsiteX704" fmla="*/ 6336010 w 12192000"/>
              <a:gd name="connsiteY704" fmla="*/ 899918 h 6870904"/>
              <a:gd name="connsiteX705" fmla="*/ 6329472 w 12192000"/>
              <a:gd name="connsiteY705" fmla="*/ 897755 h 6870904"/>
              <a:gd name="connsiteX706" fmla="*/ 6323206 w 12192000"/>
              <a:gd name="connsiteY706" fmla="*/ 896133 h 6870904"/>
              <a:gd name="connsiteX707" fmla="*/ 6317076 w 12192000"/>
              <a:gd name="connsiteY707" fmla="*/ 895052 h 6870904"/>
              <a:gd name="connsiteX708" fmla="*/ 6311356 w 12192000"/>
              <a:gd name="connsiteY708" fmla="*/ 894647 h 6870904"/>
              <a:gd name="connsiteX709" fmla="*/ 0 w 12192000"/>
              <a:gd name="connsiteY709" fmla="*/ 0 h 6870904"/>
              <a:gd name="connsiteX710" fmla="*/ 2061557 w 12192000"/>
              <a:gd name="connsiteY710" fmla="*/ 0 h 6870904"/>
              <a:gd name="connsiteX711" fmla="*/ 10130444 w 12192000"/>
              <a:gd name="connsiteY711" fmla="*/ 0 h 6870904"/>
              <a:gd name="connsiteX712" fmla="*/ 12192000 w 12192000"/>
              <a:gd name="connsiteY712" fmla="*/ 0 h 6870904"/>
              <a:gd name="connsiteX713" fmla="*/ 12192000 w 12192000"/>
              <a:gd name="connsiteY713" fmla="*/ 749670 h 6870904"/>
              <a:gd name="connsiteX714" fmla="*/ 12192000 w 12192000"/>
              <a:gd name="connsiteY714" fmla="*/ 6121234 h 6870904"/>
              <a:gd name="connsiteX715" fmla="*/ 12192000 w 12192000"/>
              <a:gd name="connsiteY715" fmla="*/ 6858000 h 6870904"/>
              <a:gd name="connsiteX716" fmla="*/ 12192000 w 12192000"/>
              <a:gd name="connsiteY716" fmla="*/ 6870904 h 6870904"/>
              <a:gd name="connsiteX717" fmla="*/ 1076770 w 12192000"/>
              <a:gd name="connsiteY717" fmla="*/ 6870904 h 6870904"/>
              <a:gd name="connsiteX718" fmla="*/ 152400 w 12192000"/>
              <a:gd name="connsiteY718" fmla="*/ 6870904 h 6870904"/>
              <a:gd name="connsiteX719" fmla="*/ 0 w 12192000"/>
              <a:gd name="connsiteY719" fmla="*/ 6870904 h 6870904"/>
              <a:gd name="connsiteX720" fmla="*/ 0 w 12192000"/>
              <a:gd name="connsiteY720" fmla="*/ 6858000 h 6870904"/>
              <a:gd name="connsiteX721" fmla="*/ 0 w 12192000"/>
              <a:gd name="connsiteY721" fmla="*/ 5755678 h 687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</a:cxnLst>
            <a:rect l="l" t="t" r="r" b="b"/>
            <a:pathLst>
              <a:path w="12192000" h="6870904">
                <a:moveTo>
                  <a:pt x="8671502" y="3867429"/>
                </a:moveTo>
                <a:lnTo>
                  <a:pt x="8671502" y="3922742"/>
                </a:lnTo>
                <a:lnTo>
                  <a:pt x="8671730" y="3924661"/>
                </a:lnTo>
                <a:lnTo>
                  <a:pt x="8672525" y="3926354"/>
                </a:lnTo>
                <a:lnTo>
                  <a:pt x="8673773" y="3927822"/>
                </a:lnTo>
                <a:lnTo>
                  <a:pt x="8675363" y="3929063"/>
                </a:lnTo>
                <a:lnTo>
                  <a:pt x="8677066" y="3929741"/>
                </a:lnTo>
                <a:lnTo>
                  <a:pt x="8678882" y="3929853"/>
                </a:lnTo>
                <a:lnTo>
                  <a:pt x="8680698" y="3929402"/>
                </a:lnTo>
                <a:lnTo>
                  <a:pt x="8682514" y="3928612"/>
                </a:lnTo>
                <a:lnTo>
                  <a:pt x="8731213" y="3895650"/>
                </a:lnTo>
                <a:close/>
                <a:moveTo>
                  <a:pt x="3691990" y="3624037"/>
                </a:moveTo>
                <a:cubicBezTo>
                  <a:pt x="3647463" y="3624037"/>
                  <a:pt x="3611367" y="3660133"/>
                  <a:pt x="3611367" y="3704661"/>
                </a:cubicBezTo>
                <a:cubicBezTo>
                  <a:pt x="3611367" y="3749187"/>
                  <a:pt x="3647463" y="3785284"/>
                  <a:pt x="3691990" y="3785284"/>
                </a:cubicBezTo>
                <a:cubicBezTo>
                  <a:pt x="3736518" y="3785284"/>
                  <a:pt x="3772614" y="3749187"/>
                  <a:pt x="3772614" y="3704661"/>
                </a:cubicBezTo>
                <a:cubicBezTo>
                  <a:pt x="3772614" y="3660133"/>
                  <a:pt x="3736518" y="3624037"/>
                  <a:pt x="3691990" y="3624037"/>
                </a:cubicBezTo>
                <a:close/>
                <a:moveTo>
                  <a:pt x="7992985" y="3617026"/>
                </a:moveTo>
                <a:cubicBezTo>
                  <a:pt x="7976389" y="3617026"/>
                  <a:pt x="7962936" y="3630480"/>
                  <a:pt x="7962936" y="3647075"/>
                </a:cubicBezTo>
                <a:cubicBezTo>
                  <a:pt x="7962936" y="3663670"/>
                  <a:pt x="7976389" y="3677123"/>
                  <a:pt x="7992985" y="3677123"/>
                </a:cubicBezTo>
                <a:lnTo>
                  <a:pt x="8263420" y="3677123"/>
                </a:lnTo>
                <a:cubicBezTo>
                  <a:pt x="8280015" y="3677123"/>
                  <a:pt x="8293468" y="3663670"/>
                  <a:pt x="8293468" y="3647075"/>
                </a:cubicBezTo>
                <a:cubicBezTo>
                  <a:pt x="8293468" y="3630480"/>
                  <a:pt x="8280015" y="3617026"/>
                  <a:pt x="8263420" y="3617026"/>
                </a:cubicBezTo>
                <a:close/>
                <a:moveTo>
                  <a:pt x="4033045" y="3617026"/>
                </a:moveTo>
                <a:cubicBezTo>
                  <a:pt x="4016450" y="3617026"/>
                  <a:pt x="4002997" y="3630480"/>
                  <a:pt x="4002997" y="3647075"/>
                </a:cubicBezTo>
                <a:cubicBezTo>
                  <a:pt x="4002997" y="3663670"/>
                  <a:pt x="4016450" y="3677123"/>
                  <a:pt x="4033045" y="3677123"/>
                </a:cubicBezTo>
                <a:lnTo>
                  <a:pt x="4303480" y="3677123"/>
                </a:lnTo>
                <a:cubicBezTo>
                  <a:pt x="4320076" y="3677123"/>
                  <a:pt x="4333528" y="3663670"/>
                  <a:pt x="4333528" y="3647075"/>
                </a:cubicBezTo>
                <a:cubicBezTo>
                  <a:pt x="4333528" y="3630480"/>
                  <a:pt x="4320076" y="3617026"/>
                  <a:pt x="4303480" y="3617026"/>
                </a:cubicBezTo>
                <a:close/>
                <a:moveTo>
                  <a:pt x="3691990" y="3594777"/>
                </a:moveTo>
                <a:cubicBezTo>
                  <a:pt x="3752677" y="3594777"/>
                  <a:pt x="3801874" y="3643973"/>
                  <a:pt x="3801874" y="3704661"/>
                </a:cubicBezTo>
                <a:cubicBezTo>
                  <a:pt x="3801874" y="3765348"/>
                  <a:pt x="3752677" y="3814543"/>
                  <a:pt x="3691990" y="3814543"/>
                </a:cubicBezTo>
                <a:cubicBezTo>
                  <a:pt x="3631303" y="3814543"/>
                  <a:pt x="3582107" y="3765348"/>
                  <a:pt x="3582107" y="3704661"/>
                </a:cubicBezTo>
                <a:cubicBezTo>
                  <a:pt x="3582107" y="3643973"/>
                  <a:pt x="3631303" y="3594777"/>
                  <a:pt x="3691990" y="3594777"/>
                </a:cubicBezTo>
                <a:close/>
                <a:moveTo>
                  <a:pt x="3418690" y="3589142"/>
                </a:moveTo>
                <a:lnTo>
                  <a:pt x="3475041" y="3589142"/>
                </a:lnTo>
                <a:cubicBezTo>
                  <a:pt x="3478152" y="3589142"/>
                  <a:pt x="3480676" y="3591665"/>
                  <a:pt x="3480676" y="3594777"/>
                </a:cubicBezTo>
                <a:lnTo>
                  <a:pt x="3480676" y="3617317"/>
                </a:lnTo>
                <a:cubicBezTo>
                  <a:pt x="3480676" y="3620429"/>
                  <a:pt x="3478152" y="3622952"/>
                  <a:pt x="3475041" y="3622952"/>
                </a:cubicBezTo>
                <a:lnTo>
                  <a:pt x="3418690" y="3622952"/>
                </a:lnTo>
                <a:cubicBezTo>
                  <a:pt x="3415578" y="3622952"/>
                  <a:pt x="3413055" y="3620429"/>
                  <a:pt x="3413055" y="3617317"/>
                </a:cubicBezTo>
                <a:lnTo>
                  <a:pt x="3413055" y="3594777"/>
                </a:lnTo>
                <a:cubicBezTo>
                  <a:pt x="3413055" y="3591665"/>
                  <a:pt x="3415578" y="3589142"/>
                  <a:pt x="3418690" y="3589142"/>
                </a:cubicBezTo>
                <a:close/>
                <a:moveTo>
                  <a:pt x="3799056" y="3583506"/>
                </a:moveTo>
                <a:cubicBezTo>
                  <a:pt x="3806837" y="3583506"/>
                  <a:pt x="3813145" y="3589814"/>
                  <a:pt x="3813145" y="3597594"/>
                </a:cubicBezTo>
                <a:cubicBezTo>
                  <a:pt x="3813145" y="3605375"/>
                  <a:pt x="3806837" y="3611682"/>
                  <a:pt x="3799056" y="3611682"/>
                </a:cubicBezTo>
                <a:cubicBezTo>
                  <a:pt x="3791276" y="3611682"/>
                  <a:pt x="3784969" y="3605375"/>
                  <a:pt x="3784969" y="3597594"/>
                </a:cubicBezTo>
                <a:cubicBezTo>
                  <a:pt x="3784969" y="3589814"/>
                  <a:pt x="3791276" y="3583506"/>
                  <a:pt x="3799056" y="3583506"/>
                </a:cubicBezTo>
                <a:close/>
                <a:moveTo>
                  <a:pt x="8954905" y="3549199"/>
                </a:moveTo>
                <a:lnTo>
                  <a:pt x="8953322" y="3549312"/>
                </a:lnTo>
                <a:lnTo>
                  <a:pt x="8951739" y="3549765"/>
                </a:lnTo>
                <a:lnTo>
                  <a:pt x="8533984" y="3754567"/>
                </a:lnTo>
                <a:lnTo>
                  <a:pt x="8531611" y="3756038"/>
                </a:lnTo>
                <a:lnTo>
                  <a:pt x="8529576" y="3757959"/>
                </a:lnTo>
                <a:lnTo>
                  <a:pt x="8528106" y="3760334"/>
                </a:lnTo>
                <a:lnTo>
                  <a:pt x="8527202" y="3763048"/>
                </a:lnTo>
                <a:lnTo>
                  <a:pt x="8526976" y="3765762"/>
                </a:lnTo>
                <a:lnTo>
                  <a:pt x="8527314" y="3768590"/>
                </a:lnTo>
                <a:lnTo>
                  <a:pt x="8528220" y="3771191"/>
                </a:lnTo>
                <a:lnTo>
                  <a:pt x="8529690" y="3773452"/>
                </a:lnTo>
                <a:lnTo>
                  <a:pt x="8531724" y="3775375"/>
                </a:lnTo>
                <a:lnTo>
                  <a:pt x="8534098" y="3776959"/>
                </a:lnTo>
                <a:lnTo>
                  <a:pt x="8644104" y="3829319"/>
                </a:lnTo>
                <a:lnTo>
                  <a:pt x="8864344" y="3648490"/>
                </a:lnTo>
                <a:lnTo>
                  <a:pt x="8671465" y="3842210"/>
                </a:lnTo>
                <a:lnTo>
                  <a:pt x="8808606" y="3907462"/>
                </a:lnTo>
                <a:lnTo>
                  <a:pt x="8811206" y="3908480"/>
                </a:lnTo>
                <a:lnTo>
                  <a:pt x="8814033" y="3908819"/>
                </a:lnTo>
                <a:lnTo>
                  <a:pt x="8816294" y="3908593"/>
                </a:lnTo>
                <a:lnTo>
                  <a:pt x="8818556" y="3907915"/>
                </a:lnTo>
                <a:lnTo>
                  <a:pt x="8820929" y="3906671"/>
                </a:lnTo>
                <a:lnTo>
                  <a:pt x="8822852" y="3905088"/>
                </a:lnTo>
                <a:lnTo>
                  <a:pt x="8824435" y="3903165"/>
                </a:lnTo>
                <a:lnTo>
                  <a:pt x="8825678" y="3900903"/>
                </a:lnTo>
                <a:lnTo>
                  <a:pt x="8961348" y="3558811"/>
                </a:lnTo>
                <a:lnTo>
                  <a:pt x="8961914" y="3556662"/>
                </a:lnTo>
                <a:lnTo>
                  <a:pt x="8961801" y="3554740"/>
                </a:lnTo>
                <a:lnTo>
                  <a:pt x="8961010" y="3552705"/>
                </a:lnTo>
                <a:lnTo>
                  <a:pt x="8959654" y="3551008"/>
                </a:lnTo>
                <a:lnTo>
                  <a:pt x="8958182" y="3549990"/>
                </a:lnTo>
                <a:lnTo>
                  <a:pt x="8956600" y="3549425"/>
                </a:lnTo>
                <a:close/>
                <a:moveTo>
                  <a:pt x="3633865" y="3510251"/>
                </a:moveTo>
                <a:cubicBezTo>
                  <a:pt x="3611740" y="3510251"/>
                  <a:pt x="3593706" y="3527769"/>
                  <a:pt x="3593007" y="3549696"/>
                </a:cubicBezTo>
                <a:lnTo>
                  <a:pt x="3486468" y="3549696"/>
                </a:lnTo>
                <a:cubicBezTo>
                  <a:pt x="3485664" y="3533976"/>
                  <a:pt x="3472626" y="3521521"/>
                  <a:pt x="3456679" y="3521521"/>
                </a:cubicBezTo>
                <a:lnTo>
                  <a:pt x="3432095" y="3521521"/>
                </a:lnTo>
                <a:cubicBezTo>
                  <a:pt x="3415543" y="3521521"/>
                  <a:pt x="3402124" y="3534940"/>
                  <a:pt x="3402124" y="3551492"/>
                </a:cubicBezTo>
                <a:lnTo>
                  <a:pt x="3402124" y="3552249"/>
                </a:lnTo>
                <a:cubicBezTo>
                  <a:pt x="3389623" y="3557301"/>
                  <a:pt x="3380822" y="3569561"/>
                  <a:pt x="3380822" y="3583875"/>
                </a:cubicBezTo>
                <a:lnTo>
                  <a:pt x="3380822" y="3802905"/>
                </a:lnTo>
                <a:cubicBezTo>
                  <a:pt x="3380822" y="3821782"/>
                  <a:pt x="3396124" y="3837084"/>
                  <a:pt x="3415001" y="3837084"/>
                </a:cubicBezTo>
                <a:lnTo>
                  <a:pt x="3803082" y="3837084"/>
                </a:lnTo>
                <a:cubicBezTo>
                  <a:pt x="3821959" y="3837084"/>
                  <a:pt x="3837261" y="3821782"/>
                  <a:pt x="3837261" y="3802905"/>
                </a:cubicBezTo>
                <a:lnTo>
                  <a:pt x="3837261" y="3583875"/>
                </a:lnTo>
                <a:cubicBezTo>
                  <a:pt x="3837261" y="3564999"/>
                  <a:pt x="3821959" y="3549696"/>
                  <a:pt x="3803082" y="3549696"/>
                </a:cubicBezTo>
                <a:lnTo>
                  <a:pt x="3776414" y="3549696"/>
                </a:lnTo>
                <a:cubicBezTo>
                  <a:pt x="3775713" y="3527769"/>
                  <a:pt x="3757680" y="3510251"/>
                  <a:pt x="3735555" y="3510251"/>
                </a:cubicBezTo>
                <a:close/>
                <a:moveTo>
                  <a:pt x="7666176" y="2143821"/>
                </a:moveTo>
                <a:cubicBezTo>
                  <a:pt x="7658486" y="2143821"/>
                  <a:pt x="7650796" y="2146755"/>
                  <a:pt x="7644929" y="2152621"/>
                </a:cubicBezTo>
                <a:lnTo>
                  <a:pt x="7453702" y="2343849"/>
                </a:lnTo>
                <a:cubicBezTo>
                  <a:pt x="7441967" y="2355582"/>
                  <a:pt x="7441967" y="2374609"/>
                  <a:pt x="7453702" y="2386344"/>
                </a:cubicBezTo>
                <a:cubicBezTo>
                  <a:pt x="7465437" y="2398078"/>
                  <a:pt x="7484462" y="2398078"/>
                  <a:pt x="7496197" y="2386344"/>
                </a:cubicBezTo>
                <a:lnTo>
                  <a:pt x="7687423" y="2195117"/>
                </a:lnTo>
                <a:cubicBezTo>
                  <a:pt x="7699158" y="2183382"/>
                  <a:pt x="7699158" y="2164356"/>
                  <a:pt x="7687423" y="2152621"/>
                </a:cubicBezTo>
                <a:cubicBezTo>
                  <a:pt x="7681556" y="2146755"/>
                  <a:pt x="7673867" y="2143821"/>
                  <a:pt x="7666176" y="2143821"/>
                </a:cubicBezTo>
                <a:close/>
                <a:moveTo>
                  <a:pt x="4633572" y="2143821"/>
                </a:moveTo>
                <a:cubicBezTo>
                  <a:pt x="4625882" y="2143821"/>
                  <a:pt x="4618192" y="2146755"/>
                  <a:pt x="4612325" y="2152621"/>
                </a:cubicBezTo>
                <a:cubicBezTo>
                  <a:pt x="4600589" y="2164356"/>
                  <a:pt x="4600589" y="2183382"/>
                  <a:pt x="4612325" y="2195117"/>
                </a:cubicBezTo>
                <a:lnTo>
                  <a:pt x="4803552" y="2386344"/>
                </a:lnTo>
                <a:cubicBezTo>
                  <a:pt x="4815285" y="2398078"/>
                  <a:pt x="4834311" y="2398078"/>
                  <a:pt x="4846046" y="2386344"/>
                </a:cubicBezTo>
                <a:cubicBezTo>
                  <a:pt x="4857781" y="2374609"/>
                  <a:pt x="4857781" y="2355582"/>
                  <a:pt x="4846046" y="2343849"/>
                </a:cubicBezTo>
                <a:lnTo>
                  <a:pt x="4654820" y="2152621"/>
                </a:lnTo>
                <a:cubicBezTo>
                  <a:pt x="4648952" y="2146755"/>
                  <a:pt x="4641262" y="2143821"/>
                  <a:pt x="4633572" y="2143821"/>
                </a:cubicBezTo>
                <a:close/>
                <a:moveTo>
                  <a:pt x="6150078" y="2033342"/>
                </a:moveTo>
                <a:cubicBezTo>
                  <a:pt x="7041318" y="2033342"/>
                  <a:pt x="7763811" y="2755835"/>
                  <a:pt x="7763811" y="3647075"/>
                </a:cubicBezTo>
                <a:cubicBezTo>
                  <a:pt x="7763811" y="4538315"/>
                  <a:pt x="7041318" y="5260808"/>
                  <a:pt x="6150078" y="5260808"/>
                </a:cubicBezTo>
                <a:cubicBezTo>
                  <a:pt x="5258840" y="5260808"/>
                  <a:pt x="4536345" y="4538315"/>
                  <a:pt x="4536345" y="3647075"/>
                </a:cubicBezTo>
                <a:cubicBezTo>
                  <a:pt x="4536345" y="2755835"/>
                  <a:pt x="5258840" y="2033342"/>
                  <a:pt x="6150078" y="2033342"/>
                </a:cubicBezTo>
                <a:close/>
                <a:moveTo>
                  <a:pt x="8240793" y="2023629"/>
                </a:moveTo>
                <a:lnTo>
                  <a:pt x="8240793" y="2183063"/>
                </a:lnTo>
                <a:lnTo>
                  <a:pt x="8280651" y="2183063"/>
                </a:lnTo>
                <a:cubicBezTo>
                  <a:pt x="8302664" y="2183063"/>
                  <a:pt x="8320509" y="2147373"/>
                  <a:pt x="8320509" y="2103347"/>
                </a:cubicBezTo>
                <a:cubicBezTo>
                  <a:pt x="8320509" y="2059320"/>
                  <a:pt x="8302664" y="2023629"/>
                  <a:pt x="8280651" y="2023629"/>
                </a:cubicBezTo>
                <a:close/>
                <a:moveTo>
                  <a:pt x="7999275" y="2023629"/>
                </a:moveTo>
                <a:cubicBezTo>
                  <a:pt x="7994578" y="2023629"/>
                  <a:pt x="7990771" y="2027437"/>
                  <a:pt x="7990771" y="2032134"/>
                </a:cubicBezTo>
                <a:lnTo>
                  <a:pt x="7990771" y="2174559"/>
                </a:lnTo>
                <a:cubicBezTo>
                  <a:pt x="7990771" y="2179256"/>
                  <a:pt x="7994578" y="2183063"/>
                  <a:pt x="7999275" y="2183063"/>
                </a:cubicBezTo>
                <a:cubicBezTo>
                  <a:pt x="8003971" y="2183063"/>
                  <a:pt x="8007779" y="2179256"/>
                  <a:pt x="8007779" y="2174559"/>
                </a:cubicBezTo>
                <a:lnTo>
                  <a:pt x="8007779" y="2032134"/>
                </a:lnTo>
                <a:cubicBezTo>
                  <a:pt x="8007779" y="2027437"/>
                  <a:pt x="8003971" y="2023629"/>
                  <a:pt x="7999275" y="2023629"/>
                </a:cubicBezTo>
                <a:close/>
                <a:moveTo>
                  <a:pt x="7942566" y="2023629"/>
                </a:moveTo>
                <a:cubicBezTo>
                  <a:pt x="7920553" y="2023629"/>
                  <a:pt x="7902708" y="2059320"/>
                  <a:pt x="7902708" y="2103347"/>
                </a:cubicBezTo>
                <a:cubicBezTo>
                  <a:pt x="7902708" y="2147373"/>
                  <a:pt x="7920553" y="2183063"/>
                  <a:pt x="7942566" y="2183063"/>
                </a:cubicBezTo>
                <a:lnTo>
                  <a:pt x="7982425" y="2183063"/>
                </a:lnTo>
                <a:lnTo>
                  <a:pt x="7982425" y="2023629"/>
                </a:lnTo>
                <a:close/>
                <a:moveTo>
                  <a:pt x="8223932" y="2022867"/>
                </a:moveTo>
                <a:cubicBezTo>
                  <a:pt x="8219236" y="2022867"/>
                  <a:pt x="8215428" y="2026675"/>
                  <a:pt x="8215428" y="2031371"/>
                </a:cubicBezTo>
                <a:lnTo>
                  <a:pt x="8215428" y="2173797"/>
                </a:lnTo>
                <a:cubicBezTo>
                  <a:pt x="8215428" y="2178494"/>
                  <a:pt x="8219236" y="2182301"/>
                  <a:pt x="8223932" y="2182301"/>
                </a:cubicBezTo>
                <a:cubicBezTo>
                  <a:pt x="8228629" y="2182301"/>
                  <a:pt x="8232436" y="2178494"/>
                  <a:pt x="8232436" y="2173797"/>
                </a:cubicBezTo>
                <a:lnTo>
                  <a:pt x="8232436" y="2031371"/>
                </a:lnTo>
                <a:cubicBezTo>
                  <a:pt x="8232436" y="2026675"/>
                  <a:pt x="8228629" y="2022867"/>
                  <a:pt x="8223932" y="2022867"/>
                </a:cubicBezTo>
                <a:close/>
                <a:moveTo>
                  <a:pt x="6150078" y="1947156"/>
                </a:moveTo>
                <a:cubicBezTo>
                  <a:pt x="5211239" y="1947156"/>
                  <a:pt x="4450159" y="2708235"/>
                  <a:pt x="4450159" y="3647075"/>
                </a:cubicBezTo>
                <a:cubicBezTo>
                  <a:pt x="4450159" y="4585914"/>
                  <a:pt x="5211239" y="5346994"/>
                  <a:pt x="6150078" y="5346994"/>
                </a:cubicBezTo>
                <a:cubicBezTo>
                  <a:pt x="7088917" y="5346994"/>
                  <a:pt x="7849997" y="4585914"/>
                  <a:pt x="7849997" y="3647075"/>
                </a:cubicBezTo>
                <a:cubicBezTo>
                  <a:pt x="7849997" y="2708235"/>
                  <a:pt x="7088917" y="1947156"/>
                  <a:pt x="6150078" y="1947156"/>
                </a:cubicBezTo>
                <a:close/>
                <a:moveTo>
                  <a:pt x="8109561" y="1835210"/>
                </a:moveTo>
                <a:cubicBezTo>
                  <a:pt x="8015812" y="1835678"/>
                  <a:pt x="7940042" y="1918277"/>
                  <a:pt x="7940042" y="2020005"/>
                </a:cubicBezTo>
                <a:lnTo>
                  <a:pt x="7981368" y="2020005"/>
                </a:lnTo>
                <a:cubicBezTo>
                  <a:pt x="7981368" y="1941033"/>
                  <a:pt x="8038742" y="1876908"/>
                  <a:pt x="8109737" y="1876535"/>
                </a:cubicBezTo>
                <a:cubicBezTo>
                  <a:pt x="8180822" y="1876161"/>
                  <a:pt x="8238778" y="1939838"/>
                  <a:pt x="8239321" y="2018910"/>
                </a:cubicBezTo>
                <a:lnTo>
                  <a:pt x="8280645" y="2018559"/>
                </a:lnTo>
                <a:cubicBezTo>
                  <a:pt x="8279911" y="1916733"/>
                  <a:pt x="8203403" y="1834740"/>
                  <a:pt x="8109561" y="1835210"/>
                </a:cubicBezTo>
                <a:close/>
                <a:moveTo>
                  <a:pt x="4490235" y="1738142"/>
                </a:moveTo>
                <a:lnTo>
                  <a:pt x="4480512" y="1738817"/>
                </a:lnTo>
                <a:lnTo>
                  <a:pt x="4470922" y="1740167"/>
                </a:lnTo>
                <a:lnTo>
                  <a:pt x="4461468" y="1742326"/>
                </a:lnTo>
                <a:lnTo>
                  <a:pt x="4452014" y="1745026"/>
                </a:lnTo>
                <a:lnTo>
                  <a:pt x="4442829" y="1748400"/>
                </a:lnTo>
                <a:lnTo>
                  <a:pt x="4433915" y="1752719"/>
                </a:lnTo>
                <a:lnTo>
                  <a:pt x="4425137" y="1757444"/>
                </a:lnTo>
                <a:lnTo>
                  <a:pt x="4416898" y="1762843"/>
                </a:lnTo>
                <a:lnTo>
                  <a:pt x="4408929" y="1769187"/>
                </a:lnTo>
                <a:lnTo>
                  <a:pt x="4401231" y="1776071"/>
                </a:lnTo>
                <a:lnTo>
                  <a:pt x="4186350" y="1984072"/>
                </a:lnTo>
                <a:lnTo>
                  <a:pt x="4180138" y="1990416"/>
                </a:lnTo>
                <a:lnTo>
                  <a:pt x="4174870" y="1997300"/>
                </a:lnTo>
                <a:lnTo>
                  <a:pt x="4170143" y="2004319"/>
                </a:lnTo>
                <a:lnTo>
                  <a:pt x="4166227" y="2011742"/>
                </a:lnTo>
                <a:lnTo>
                  <a:pt x="4162985" y="2019301"/>
                </a:lnTo>
                <a:lnTo>
                  <a:pt x="4160149" y="2027130"/>
                </a:lnTo>
                <a:lnTo>
                  <a:pt x="4158123" y="2035094"/>
                </a:lnTo>
                <a:lnTo>
                  <a:pt x="4156772" y="2043192"/>
                </a:lnTo>
                <a:lnTo>
                  <a:pt x="4156097" y="2051426"/>
                </a:lnTo>
                <a:lnTo>
                  <a:pt x="4156097" y="2059525"/>
                </a:lnTo>
                <a:lnTo>
                  <a:pt x="4156772" y="2067623"/>
                </a:lnTo>
                <a:lnTo>
                  <a:pt x="4158123" y="2075722"/>
                </a:lnTo>
                <a:lnTo>
                  <a:pt x="4160149" y="2083686"/>
                </a:lnTo>
                <a:lnTo>
                  <a:pt x="4162985" y="2091380"/>
                </a:lnTo>
                <a:lnTo>
                  <a:pt x="4166227" y="2099073"/>
                </a:lnTo>
                <a:lnTo>
                  <a:pt x="4170143" y="2106497"/>
                </a:lnTo>
                <a:lnTo>
                  <a:pt x="4174870" y="2113651"/>
                </a:lnTo>
                <a:lnTo>
                  <a:pt x="4180138" y="2120400"/>
                </a:lnTo>
                <a:lnTo>
                  <a:pt x="4186350" y="2126744"/>
                </a:lnTo>
                <a:lnTo>
                  <a:pt x="4192834" y="2132683"/>
                </a:lnTo>
                <a:lnTo>
                  <a:pt x="4199720" y="2137947"/>
                </a:lnTo>
                <a:lnTo>
                  <a:pt x="4207014" y="2142401"/>
                </a:lnTo>
                <a:lnTo>
                  <a:pt x="4214577" y="2146451"/>
                </a:lnTo>
                <a:lnTo>
                  <a:pt x="4222277" y="2149690"/>
                </a:lnTo>
                <a:lnTo>
                  <a:pt x="4230245" y="2152255"/>
                </a:lnTo>
                <a:lnTo>
                  <a:pt x="4238348" y="2154280"/>
                </a:lnTo>
                <a:lnTo>
                  <a:pt x="4246723" y="2155494"/>
                </a:lnTo>
                <a:lnTo>
                  <a:pt x="4255095" y="2156169"/>
                </a:lnTo>
                <a:lnTo>
                  <a:pt x="4263334" y="2156169"/>
                </a:lnTo>
                <a:lnTo>
                  <a:pt x="4271574" y="2155494"/>
                </a:lnTo>
                <a:lnTo>
                  <a:pt x="4279946" y="2154280"/>
                </a:lnTo>
                <a:lnTo>
                  <a:pt x="4288051" y="2152255"/>
                </a:lnTo>
                <a:lnTo>
                  <a:pt x="4296019" y="2149690"/>
                </a:lnTo>
                <a:lnTo>
                  <a:pt x="4303852" y="2146451"/>
                </a:lnTo>
                <a:lnTo>
                  <a:pt x="4311416" y="2142401"/>
                </a:lnTo>
                <a:lnTo>
                  <a:pt x="4318573" y="2137947"/>
                </a:lnTo>
                <a:lnTo>
                  <a:pt x="4325597" y="2132683"/>
                </a:lnTo>
                <a:lnTo>
                  <a:pt x="4332080" y="2126744"/>
                </a:lnTo>
                <a:lnTo>
                  <a:pt x="4547096" y="1918878"/>
                </a:lnTo>
                <a:lnTo>
                  <a:pt x="4552093" y="1913344"/>
                </a:lnTo>
                <a:lnTo>
                  <a:pt x="4556550" y="1907540"/>
                </a:lnTo>
                <a:lnTo>
                  <a:pt x="4560332" y="1901330"/>
                </a:lnTo>
                <a:lnTo>
                  <a:pt x="4563302" y="1894987"/>
                </a:lnTo>
                <a:lnTo>
                  <a:pt x="4565599" y="1888373"/>
                </a:lnTo>
                <a:lnTo>
                  <a:pt x="4567355" y="1881624"/>
                </a:lnTo>
                <a:lnTo>
                  <a:pt x="4568435" y="1874740"/>
                </a:lnTo>
                <a:lnTo>
                  <a:pt x="4568706" y="1867855"/>
                </a:lnTo>
                <a:lnTo>
                  <a:pt x="4568435" y="1860972"/>
                </a:lnTo>
                <a:lnTo>
                  <a:pt x="4567355" y="1854088"/>
                </a:lnTo>
                <a:lnTo>
                  <a:pt x="4565599" y="1847339"/>
                </a:lnTo>
                <a:lnTo>
                  <a:pt x="4563302" y="1840725"/>
                </a:lnTo>
                <a:lnTo>
                  <a:pt x="4560332" y="1834381"/>
                </a:lnTo>
                <a:lnTo>
                  <a:pt x="4556550" y="1828037"/>
                </a:lnTo>
                <a:lnTo>
                  <a:pt x="4552093" y="1822233"/>
                </a:lnTo>
                <a:lnTo>
                  <a:pt x="4547096" y="1816834"/>
                </a:lnTo>
                <a:lnTo>
                  <a:pt x="4541558" y="1811840"/>
                </a:lnTo>
                <a:lnTo>
                  <a:pt x="4535615" y="1807655"/>
                </a:lnTo>
                <a:lnTo>
                  <a:pt x="4529268" y="1804011"/>
                </a:lnTo>
                <a:lnTo>
                  <a:pt x="4522650" y="1800907"/>
                </a:lnTo>
                <a:lnTo>
                  <a:pt x="4516032" y="1798747"/>
                </a:lnTo>
                <a:lnTo>
                  <a:pt x="4509009" y="1796992"/>
                </a:lnTo>
                <a:lnTo>
                  <a:pt x="4502122" y="1796047"/>
                </a:lnTo>
                <a:lnTo>
                  <a:pt x="4494962" y="1795778"/>
                </a:lnTo>
                <a:lnTo>
                  <a:pt x="4487939" y="1796047"/>
                </a:lnTo>
                <a:lnTo>
                  <a:pt x="4480916" y="1796992"/>
                </a:lnTo>
                <a:lnTo>
                  <a:pt x="4474029" y="1798747"/>
                </a:lnTo>
                <a:lnTo>
                  <a:pt x="4467274" y="1800907"/>
                </a:lnTo>
                <a:lnTo>
                  <a:pt x="4460657" y="1804011"/>
                </a:lnTo>
                <a:lnTo>
                  <a:pt x="4454444" y="1807655"/>
                </a:lnTo>
                <a:lnTo>
                  <a:pt x="4448503" y="1811840"/>
                </a:lnTo>
                <a:lnTo>
                  <a:pt x="4442829" y="1816834"/>
                </a:lnTo>
                <a:lnTo>
                  <a:pt x="4281297" y="1975028"/>
                </a:lnTo>
                <a:lnTo>
                  <a:pt x="4279136" y="1977728"/>
                </a:lnTo>
                <a:lnTo>
                  <a:pt x="4277651" y="1980563"/>
                </a:lnTo>
                <a:lnTo>
                  <a:pt x="4277111" y="1983667"/>
                </a:lnTo>
                <a:lnTo>
                  <a:pt x="4277111" y="1986771"/>
                </a:lnTo>
                <a:lnTo>
                  <a:pt x="4277651" y="1989876"/>
                </a:lnTo>
                <a:lnTo>
                  <a:pt x="4279136" y="1992846"/>
                </a:lnTo>
                <a:lnTo>
                  <a:pt x="4281297" y="1995410"/>
                </a:lnTo>
                <a:lnTo>
                  <a:pt x="4283999" y="1997570"/>
                </a:lnTo>
                <a:lnTo>
                  <a:pt x="4286970" y="1998785"/>
                </a:lnTo>
                <a:lnTo>
                  <a:pt x="4290077" y="1999594"/>
                </a:lnTo>
                <a:lnTo>
                  <a:pt x="4293453" y="1999594"/>
                </a:lnTo>
                <a:lnTo>
                  <a:pt x="4296559" y="1998785"/>
                </a:lnTo>
                <a:lnTo>
                  <a:pt x="4299531" y="1997570"/>
                </a:lnTo>
                <a:lnTo>
                  <a:pt x="4302231" y="1995410"/>
                </a:lnTo>
                <a:lnTo>
                  <a:pt x="4463764" y="1837216"/>
                </a:lnTo>
                <a:lnTo>
                  <a:pt x="4467950" y="1833571"/>
                </a:lnTo>
                <a:lnTo>
                  <a:pt x="4472542" y="1830602"/>
                </a:lnTo>
                <a:lnTo>
                  <a:pt x="4477135" y="1828307"/>
                </a:lnTo>
                <a:lnTo>
                  <a:pt x="4482266" y="1826417"/>
                </a:lnTo>
                <a:lnTo>
                  <a:pt x="4487263" y="1825203"/>
                </a:lnTo>
                <a:lnTo>
                  <a:pt x="4492397" y="1824663"/>
                </a:lnTo>
                <a:lnTo>
                  <a:pt x="4497528" y="1824663"/>
                </a:lnTo>
                <a:lnTo>
                  <a:pt x="4502796" y="1825203"/>
                </a:lnTo>
                <a:lnTo>
                  <a:pt x="4507929" y="1826417"/>
                </a:lnTo>
                <a:lnTo>
                  <a:pt x="4512925" y="1828307"/>
                </a:lnTo>
                <a:lnTo>
                  <a:pt x="4517652" y="1830602"/>
                </a:lnTo>
                <a:lnTo>
                  <a:pt x="4522110" y="1833571"/>
                </a:lnTo>
                <a:lnTo>
                  <a:pt x="4526297" y="1837216"/>
                </a:lnTo>
                <a:lnTo>
                  <a:pt x="4529944" y="1841265"/>
                </a:lnTo>
                <a:lnTo>
                  <a:pt x="4533050" y="1845719"/>
                </a:lnTo>
                <a:lnTo>
                  <a:pt x="4535480" y="1850443"/>
                </a:lnTo>
                <a:lnTo>
                  <a:pt x="4537371" y="1855168"/>
                </a:lnTo>
                <a:lnTo>
                  <a:pt x="4538453" y="1860162"/>
                </a:lnTo>
                <a:lnTo>
                  <a:pt x="4539262" y="1865291"/>
                </a:lnTo>
                <a:lnTo>
                  <a:pt x="4539262" y="1870421"/>
                </a:lnTo>
                <a:lnTo>
                  <a:pt x="4538453" y="1875550"/>
                </a:lnTo>
                <a:lnTo>
                  <a:pt x="4537371" y="1880544"/>
                </a:lnTo>
                <a:lnTo>
                  <a:pt x="4535480" y="1885403"/>
                </a:lnTo>
                <a:lnTo>
                  <a:pt x="4533050" y="1889992"/>
                </a:lnTo>
                <a:lnTo>
                  <a:pt x="4529944" y="1894447"/>
                </a:lnTo>
                <a:lnTo>
                  <a:pt x="4526297" y="1898361"/>
                </a:lnTo>
                <a:lnTo>
                  <a:pt x="4311281" y="2106362"/>
                </a:lnTo>
                <a:lnTo>
                  <a:pt x="4305743" y="2111356"/>
                </a:lnTo>
                <a:lnTo>
                  <a:pt x="4299802" y="2115542"/>
                </a:lnTo>
                <a:lnTo>
                  <a:pt x="4293588" y="2119321"/>
                </a:lnTo>
                <a:lnTo>
                  <a:pt x="4286835" y="2122289"/>
                </a:lnTo>
                <a:lnTo>
                  <a:pt x="4280217" y="2124584"/>
                </a:lnTo>
                <a:lnTo>
                  <a:pt x="4273194" y="2126069"/>
                </a:lnTo>
                <a:lnTo>
                  <a:pt x="4266305" y="2127149"/>
                </a:lnTo>
                <a:lnTo>
                  <a:pt x="4259147" y="2127554"/>
                </a:lnTo>
                <a:lnTo>
                  <a:pt x="4252124" y="2127149"/>
                </a:lnTo>
                <a:lnTo>
                  <a:pt x="4245237" y="2126069"/>
                </a:lnTo>
                <a:lnTo>
                  <a:pt x="4238214" y="2124584"/>
                </a:lnTo>
                <a:lnTo>
                  <a:pt x="4231460" y="2122289"/>
                </a:lnTo>
                <a:lnTo>
                  <a:pt x="4224842" y="2119321"/>
                </a:lnTo>
                <a:lnTo>
                  <a:pt x="4218629" y="2115542"/>
                </a:lnTo>
                <a:lnTo>
                  <a:pt x="4212688" y="2111356"/>
                </a:lnTo>
                <a:lnTo>
                  <a:pt x="4207150" y="2106362"/>
                </a:lnTo>
                <a:lnTo>
                  <a:pt x="4202152" y="2100828"/>
                </a:lnTo>
                <a:lnTo>
                  <a:pt x="4197559" y="2095024"/>
                </a:lnTo>
                <a:lnTo>
                  <a:pt x="4193914" y="2088950"/>
                </a:lnTo>
                <a:lnTo>
                  <a:pt x="4190943" y="2082471"/>
                </a:lnTo>
                <a:lnTo>
                  <a:pt x="4188647" y="2075993"/>
                </a:lnTo>
                <a:lnTo>
                  <a:pt x="4186891" y="2069108"/>
                </a:lnTo>
                <a:lnTo>
                  <a:pt x="4185811" y="2062360"/>
                </a:lnTo>
                <a:lnTo>
                  <a:pt x="4185540" y="2055341"/>
                </a:lnTo>
                <a:lnTo>
                  <a:pt x="4185811" y="2048456"/>
                </a:lnTo>
                <a:lnTo>
                  <a:pt x="4186891" y="2041573"/>
                </a:lnTo>
                <a:lnTo>
                  <a:pt x="4188647" y="2034959"/>
                </a:lnTo>
                <a:lnTo>
                  <a:pt x="4190943" y="2028210"/>
                </a:lnTo>
                <a:lnTo>
                  <a:pt x="4193914" y="2021866"/>
                </a:lnTo>
                <a:lnTo>
                  <a:pt x="4197559" y="2015792"/>
                </a:lnTo>
                <a:lnTo>
                  <a:pt x="4202152" y="2009853"/>
                </a:lnTo>
                <a:lnTo>
                  <a:pt x="4207150" y="2004319"/>
                </a:lnTo>
                <a:lnTo>
                  <a:pt x="4420139" y="1798613"/>
                </a:lnTo>
                <a:lnTo>
                  <a:pt x="4426622" y="1792539"/>
                </a:lnTo>
                <a:lnTo>
                  <a:pt x="4433644" y="1787274"/>
                </a:lnTo>
                <a:lnTo>
                  <a:pt x="4440803" y="1782820"/>
                </a:lnTo>
                <a:lnTo>
                  <a:pt x="4448367" y="1778770"/>
                </a:lnTo>
                <a:lnTo>
                  <a:pt x="4456066" y="1775531"/>
                </a:lnTo>
                <a:lnTo>
                  <a:pt x="4464033" y="1772966"/>
                </a:lnTo>
                <a:lnTo>
                  <a:pt x="4472136" y="1770941"/>
                </a:lnTo>
                <a:lnTo>
                  <a:pt x="4480512" y="1769727"/>
                </a:lnTo>
                <a:lnTo>
                  <a:pt x="4488885" y="1769051"/>
                </a:lnTo>
                <a:lnTo>
                  <a:pt x="4497124" y="1769051"/>
                </a:lnTo>
                <a:lnTo>
                  <a:pt x="4505362" y="1769727"/>
                </a:lnTo>
                <a:lnTo>
                  <a:pt x="4513736" y="1770941"/>
                </a:lnTo>
                <a:lnTo>
                  <a:pt x="4521839" y="1772966"/>
                </a:lnTo>
                <a:lnTo>
                  <a:pt x="4529808" y="1775531"/>
                </a:lnTo>
                <a:lnTo>
                  <a:pt x="4537642" y="1778770"/>
                </a:lnTo>
                <a:lnTo>
                  <a:pt x="4545205" y="1782820"/>
                </a:lnTo>
                <a:lnTo>
                  <a:pt x="4552498" y="1787274"/>
                </a:lnTo>
                <a:lnTo>
                  <a:pt x="4559252" y="1792539"/>
                </a:lnTo>
                <a:lnTo>
                  <a:pt x="4566003" y="1798613"/>
                </a:lnTo>
                <a:lnTo>
                  <a:pt x="4571947" y="1804956"/>
                </a:lnTo>
                <a:lnTo>
                  <a:pt x="4577215" y="1811705"/>
                </a:lnTo>
                <a:lnTo>
                  <a:pt x="4581942" y="1818859"/>
                </a:lnTo>
                <a:lnTo>
                  <a:pt x="4585992" y="1826283"/>
                </a:lnTo>
                <a:lnTo>
                  <a:pt x="4589370" y="1833842"/>
                </a:lnTo>
                <a:lnTo>
                  <a:pt x="4592072" y="1841535"/>
                </a:lnTo>
                <a:lnTo>
                  <a:pt x="4593962" y="1849634"/>
                </a:lnTo>
                <a:lnTo>
                  <a:pt x="4595448" y="1857597"/>
                </a:lnTo>
                <a:lnTo>
                  <a:pt x="4595988" y="1865832"/>
                </a:lnTo>
                <a:lnTo>
                  <a:pt x="4595988" y="1873930"/>
                </a:lnTo>
                <a:lnTo>
                  <a:pt x="4595448" y="1882029"/>
                </a:lnTo>
                <a:lnTo>
                  <a:pt x="4593962" y="1890127"/>
                </a:lnTo>
                <a:lnTo>
                  <a:pt x="4592072" y="1898091"/>
                </a:lnTo>
                <a:lnTo>
                  <a:pt x="4589370" y="1905919"/>
                </a:lnTo>
                <a:lnTo>
                  <a:pt x="4585992" y="1913614"/>
                </a:lnTo>
                <a:lnTo>
                  <a:pt x="4581942" y="1921037"/>
                </a:lnTo>
                <a:lnTo>
                  <a:pt x="4577215" y="1928056"/>
                </a:lnTo>
                <a:lnTo>
                  <a:pt x="4571947" y="1934940"/>
                </a:lnTo>
                <a:lnTo>
                  <a:pt x="4566003" y="1941284"/>
                </a:lnTo>
                <a:lnTo>
                  <a:pt x="4406363" y="2097453"/>
                </a:lnTo>
                <a:lnTo>
                  <a:pt x="4404202" y="2100018"/>
                </a:lnTo>
                <a:lnTo>
                  <a:pt x="4402851" y="2102987"/>
                </a:lnTo>
                <a:lnTo>
                  <a:pt x="4402042" y="2106092"/>
                </a:lnTo>
                <a:lnTo>
                  <a:pt x="4402042" y="2109197"/>
                </a:lnTo>
                <a:lnTo>
                  <a:pt x="4402851" y="2112301"/>
                </a:lnTo>
                <a:lnTo>
                  <a:pt x="4404202" y="2115135"/>
                </a:lnTo>
                <a:lnTo>
                  <a:pt x="4406363" y="2117836"/>
                </a:lnTo>
                <a:lnTo>
                  <a:pt x="4409065" y="2119860"/>
                </a:lnTo>
                <a:lnTo>
                  <a:pt x="4411901" y="2121210"/>
                </a:lnTo>
                <a:lnTo>
                  <a:pt x="4415141" y="2122020"/>
                </a:lnTo>
                <a:lnTo>
                  <a:pt x="4418383" y="2122020"/>
                </a:lnTo>
                <a:lnTo>
                  <a:pt x="4421490" y="2121210"/>
                </a:lnTo>
                <a:lnTo>
                  <a:pt x="4424597" y="2119860"/>
                </a:lnTo>
                <a:lnTo>
                  <a:pt x="4427162" y="2117836"/>
                </a:lnTo>
                <a:lnTo>
                  <a:pt x="4588829" y="1959641"/>
                </a:lnTo>
                <a:lnTo>
                  <a:pt x="4595852" y="1952217"/>
                </a:lnTo>
                <a:lnTo>
                  <a:pt x="4602200" y="1944389"/>
                </a:lnTo>
                <a:lnTo>
                  <a:pt x="4607873" y="1936155"/>
                </a:lnTo>
                <a:lnTo>
                  <a:pt x="4612871" y="1927651"/>
                </a:lnTo>
                <a:lnTo>
                  <a:pt x="4617057" y="1918878"/>
                </a:lnTo>
                <a:lnTo>
                  <a:pt x="4620569" y="1909969"/>
                </a:lnTo>
                <a:lnTo>
                  <a:pt x="4623404" y="1900790"/>
                </a:lnTo>
                <a:lnTo>
                  <a:pt x="4625430" y="1891477"/>
                </a:lnTo>
                <a:lnTo>
                  <a:pt x="4626916" y="1882029"/>
                </a:lnTo>
                <a:lnTo>
                  <a:pt x="4627592" y="1872580"/>
                </a:lnTo>
                <a:lnTo>
                  <a:pt x="4627592" y="1863131"/>
                </a:lnTo>
                <a:lnTo>
                  <a:pt x="4626916" y="1853683"/>
                </a:lnTo>
                <a:lnTo>
                  <a:pt x="4625430" y="1844235"/>
                </a:lnTo>
                <a:lnTo>
                  <a:pt x="4623404" y="1834921"/>
                </a:lnTo>
                <a:lnTo>
                  <a:pt x="4620569" y="1825878"/>
                </a:lnTo>
                <a:lnTo>
                  <a:pt x="4617057" y="1816699"/>
                </a:lnTo>
                <a:lnTo>
                  <a:pt x="4612871" y="1808060"/>
                </a:lnTo>
                <a:lnTo>
                  <a:pt x="4607873" y="1799557"/>
                </a:lnTo>
                <a:lnTo>
                  <a:pt x="4602200" y="1791323"/>
                </a:lnTo>
                <a:lnTo>
                  <a:pt x="4595852" y="1783495"/>
                </a:lnTo>
                <a:lnTo>
                  <a:pt x="4588829" y="1776071"/>
                </a:lnTo>
                <a:lnTo>
                  <a:pt x="4581131" y="1769187"/>
                </a:lnTo>
                <a:lnTo>
                  <a:pt x="4573162" y="1762843"/>
                </a:lnTo>
                <a:lnTo>
                  <a:pt x="4564788" y="1757444"/>
                </a:lnTo>
                <a:lnTo>
                  <a:pt x="4556279" y="1752719"/>
                </a:lnTo>
                <a:lnTo>
                  <a:pt x="4547231" y="1748400"/>
                </a:lnTo>
                <a:lnTo>
                  <a:pt x="4538047" y="1745026"/>
                </a:lnTo>
                <a:lnTo>
                  <a:pt x="4528593" y="1742326"/>
                </a:lnTo>
                <a:lnTo>
                  <a:pt x="4519274" y="1740167"/>
                </a:lnTo>
                <a:lnTo>
                  <a:pt x="4509684" y="1738817"/>
                </a:lnTo>
                <a:lnTo>
                  <a:pt x="4499960" y="1738142"/>
                </a:lnTo>
                <a:close/>
                <a:moveTo>
                  <a:pt x="6150078" y="1499993"/>
                </a:moveTo>
                <a:cubicBezTo>
                  <a:pt x="6133483" y="1499993"/>
                  <a:pt x="6120030" y="1513447"/>
                  <a:pt x="6120030" y="1530042"/>
                </a:cubicBezTo>
                <a:lnTo>
                  <a:pt x="6120030" y="1800477"/>
                </a:lnTo>
                <a:cubicBezTo>
                  <a:pt x="6120030" y="1817072"/>
                  <a:pt x="6133483" y="1830525"/>
                  <a:pt x="6150078" y="1830525"/>
                </a:cubicBezTo>
                <a:cubicBezTo>
                  <a:pt x="6166673" y="1830525"/>
                  <a:pt x="6180126" y="1817072"/>
                  <a:pt x="6180126" y="1800477"/>
                </a:cubicBezTo>
                <a:lnTo>
                  <a:pt x="6180126" y="1530042"/>
                </a:lnTo>
                <a:cubicBezTo>
                  <a:pt x="6180126" y="1513447"/>
                  <a:pt x="6166673" y="1499993"/>
                  <a:pt x="6150078" y="1499993"/>
                </a:cubicBezTo>
                <a:close/>
                <a:moveTo>
                  <a:pt x="6238149" y="1045298"/>
                </a:moveTo>
                <a:lnTo>
                  <a:pt x="6235169" y="1045434"/>
                </a:lnTo>
                <a:lnTo>
                  <a:pt x="6232460" y="1046249"/>
                </a:lnTo>
                <a:lnTo>
                  <a:pt x="6229885" y="1047472"/>
                </a:lnTo>
                <a:lnTo>
                  <a:pt x="6227312" y="1049238"/>
                </a:lnTo>
                <a:lnTo>
                  <a:pt x="6207534" y="1067168"/>
                </a:lnTo>
                <a:lnTo>
                  <a:pt x="6205501" y="1069476"/>
                </a:lnTo>
                <a:lnTo>
                  <a:pt x="6203875" y="1071920"/>
                </a:lnTo>
                <a:lnTo>
                  <a:pt x="6202927" y="1074502"/>
                </a:lnTo>
                <a:lnTo>
                  <a:pt x="6202521" y="1077354"/>
                </a:lnTo>
                <a:lnTo>
                  <a:pt x="6202656" y="1080206"/>
                </a:lnTo>
                <a:lnTo>
                  <a:pt x="6203334" y="1082923"/>
                </a:lnTo>
                <a:lnTo>
                  <a:pt x="6204553" y="1085640"/>
                </a:lnTo>
                <a:lnTo>
                  <a:pt x="6206313" y="1088085"/>
                </a:lnTo>
                <a:lnTo>
                  <a:pt x="6208481" y="1090122"/>
                </a:lnTo>
                <a:lnTo>
                  <a:pt x="6211055" y="1091480"/>
                </a:lnTo>
                <a:lnTo>
                  <a:pt x="6213764" y="1092567"/>
                </a:lnTo>
                <a:lnTo>
                  <a:pt x="6216474" y="1092974"/>
                </a:lnTo>
                <a:lnTo>
                  <a:pt x="6219319" y="1092974"/>
                </a:lnTo>
                <a:lnTo>
                  <a:pt x="6222164" y="1092295"/>
                </a:lnTo>
                <a:lnTo>
                  <a:pt x="6224738" y="1090937"/>
                </a:lnTo>
                <a:lnTo>
                  <a:pt x="6227176" y="1089172"/>
                </a:lnTo>
                <a:lnTo>
                  <a:pt x="6247226" y="1071242"/>
                </a:lnTo>
                <a:lnTo>
                  <a:pt x="6249122" y="1069069"/>
                </a:lnTo>
                <a:lnTo>
                  <a:pt x="6250748" y="1066488"/>
                </a:lnTo>
                <a:lnTo>
                  <a:pt x="6251696" y="1063772"/>
                </a:lnTo>
                <a:lnTo>
                  <a:pt x="6252103" y="1060919"/>
                </a:lnTo>
                <a:lnTo>
                  <a:pt x="6251967" y="1058203"/>
                </a:lnTo>
                <a:lnTo>
                  <a:pt x="6251290" y="1055486"/>
                </a:lnTo>
                <a:lnTo>
                  <a:pt x="6249935" y="1052633"/>
                </a:lnTo>
                <a:lnTo>
                  <a:pt x="6248309" y="1050325"/>
                </a:lnTo>
                <a:lnTo>
                  <a:pt x="6246142" y="1048287"/>
                </a:lnTo>
                <a:lnTo>
                  <a:pt x="6243567" y="1046793"/>
                </a:lnTo>
                <a:lnTo>
                  <a:pt x="6240859" y="1045707"/>
                </a:lnTo>
                <a:close/>
                <a:moveTo>
                  <a:pt x="6091642" y="1043393"/>
                </a:moveTo>
                <a:lnTo>
                  <a:pt x="5993296" y="1131796"/>
                </a:lnTo>
                <a:lnTo>
                  <a:pt x="5988119" y="1136700"/>
                </a:lnTo>
                <a:lnTo>
                  <a:pt x="5983353" y="1142148"/>
                </a:lnTo>
                <a:lnTo>
                  <a:pt x="5978858" y="1148005"/>
                </a:lnTo>
                <a:lnTo>
                  <a:pt x="5974634" y="1154136"/>
                </a:lnTo>
                <a:lnTo>
                  <a:pt x="5970957" y="1160538"/>
                </a:lnTo>
                <a:lnTo>
                  <a:pt x="5967552" y="1167075"/>
                </a:lnTo>
                <a:lnTo>
                  <a:pt x="5964691" y="1174022"/>
                </a:lnTo>
                <a:lnTo>
                  <a:pt x="5962103" y="1181106"/>
                </a:lnTo>
                <a:lnTo>
                  <a:pt x="5960061" y="1188325"/>
                </a:lnTo>
                <a:lnTo>
                  <a:pt x="5958425" y="1195545"/>
                </a:lnTo>
                <a:lnTo>
                  <a:pt x="5957336" y="1202900"/>
                </a:lnTo>
                <a:lnTo>
                  <a:pt x="5956655" y="1210255"/>
                </a:lnTo>
                <a:lnTo>
                  <a:pt x="5956519" y="1217475"/>
                </a:lnTo>
                <a:lnTo>
                  <a:pt x="5956926" y="1224695"/>
                </a:lnTo>
                <a:lnTo>
                  <a:pt x="5957745" y="1231914"/>
                </a:lnTo>
                <a:lnTo>
                  <a:pt x="5959244" y="1238860"/>
                </a:lnTo>
                <a:lnTo>
                  <a:pt x="5961285" y="1245535"/>
                </a:lnTo>
                <a:lnTo>
                  <a:pt x="5963874" y="1252073"/>
                </a:lnTo>
                <a:lnTo>
                  <a:pt x="5967006" y="1258203"/>
                </a:lnTo>
                <a:lnTo>
                  <a:pt x="5970957" y="1264060"/>
                </a:lnTo>
                <a:lnTo>
                  <a:pt x="5975315" y="1269645"/>
                </a:lnTo>
                <a:lnTo>
                  <a:pt x="6001470" y="1298659"/>
                </a:lnTo>
                <a:lnTo>
                  <a:pt x="6006508" y="1303563"/>
                </a:lnTo>
                <a:lnTo>
                  <a:pt x="6011820" y="1308058"/>
                </a:lnTo>
                <a:lnTo>
                  <a:pt x="6017678" y="1311871"/>
                </a:lnTo>
                <a:lnTo>
                  <a:pt x="6023808" y="1315140"/>
                </a:lnTo>
                <a:lnTo>
                  <a:pt x="6030347" y="1317865"/>
                </a:lnTo>
                <a:lnTo>
                  <a:pt x="6037157" y="1320180"/>
                </a:lnTo>
                <a:lnTo>
                  <a:pt x="6043967" y="1321815"/>
                </a:lnTo>
                <a:lnTo>
                  <a:pt x="6051052" y="1322905"/>
                </a:lnTo>
                <a:lnTo>
                  <a:pt x="6058270" y="1323586"/>
                </a:lnTo>
                <a:lnTo>
                  <a:pt x="6065625" y="1323722"/>
                </a:lnTo>
                <a:lnTo>
                  <a:pt x="6073118" y="1323450"/>
                </a:lnTo>
                <a:lnTo>
                  <a:pt x="6080472" y="1322633"/>
                </a:lnTo>
                <a:lnTo>
                  <a:pt x="6087829" y="1321271"/>
                </a:lnTo>
                <a:lnTo>
                  <a:pt x="6095184" y="1319499"/>
                </a:lnTo>
                <a:lnTo>
                  <a:pt x="6102267" y="1317321"/>
                </a:lnTo>
                <a:lnTo>
                  <a:pt x="6109350" y="1314869"/>
                </a:lnTo>
                <a:lnTo>
                  <a:pt x="6116161" y="1311735"/>
                </a:lnTo>
                <a:lnTo>
                  <a:pt x="6122699" y="1308330"/>
                </a:lnTo>
                <a:lnTo>
                  <a:pt x="6128965" y="1304380"/>
                </a:lnTo>
                <a:lnTo>
                  <a:pt x="6134822" y="1300293"/>
                </a:lnTo>
                <a:lnTo>
                  <a:pt x="6140406" y="1295662"/>
                </a:lnTo>
                <a:lnTo>
                  <a:pt x="6238753" y="1207395"/>
                </a:lnTo>
                <a:close/>
                <a:moveTo>
                  <a:pt x="6280016" y="1031951"/>
                </a:moveTo>
                <a:lnTo>
                  <a:pt x="6260888" y="1049390"/>
                </a:lnTo>
                <a:lnTo>
                  <a:pt x="6261025" y="1049528"/>
                </a:lnTo>
                <a:lnTo>
                  <a:pt x="6261566" y="1050352"/>
                </a:lnTo>
                <a:lnTo>
                  <a:pt x="6262381" y="1051449"/>
                </a:lnTo>
                <a:lnTo>
                  <a:pt x="6263195" y="1053098"/>
                </a:lnTo>
                <a:lnTo>
                  <a:pt x="6264145" y="1055158"/>
                </a:lnTo>
                <a:lnTo>
                  <a:pt x="6265094" y="1057355"/>
                </a:lnTo>
                <a:lnTo>
                  <a:pt x="6266044" y="1059826"/>
                </a:lnTo>
                <a:lnTo>
                  <a:pt x="6266722" y="1062710"/>
                </a:lnTo>
                <a:lnTo>
                  <a:pt x="6267129" y="1065731"/>
                </a:lnTo>
                <a:lnTo>
                  <a:pt x="6267129" y="1068889"/>
                </a:lnTo>
                <a:lnTo>
                  <a:pt x="6266586" y="1072185"/>
                </a:lnTo>
                <a:lnTo>
                  <a:pt x="6265500" y="1075481"/>
                </a:lnTo>
                <a:lnTo>
                  <a:pt x="6263873" y="1078913"/>
                </a:lnTo>
                <a:lnTo>
                  <a:pt x="6261566" y="1082209"/>
                </a:lnTo>
                <a:lnTo>
                  <a:pt x="6258447" y="1085642"/>
                </a:lnTo>
                <a:lnTo>
                  <a:pt x="6239183" y="1103081"/>
                </a:lnTo>
                <a:lnTo>
                  <a:pt x="6238912" y="1103218"/>
                </a:lnTo>
                <a:lnTo>
                  <a:pt x="6238098" y="1103768"/>
                </a:lnTo>
                <a:lnTo>
                  <a:pt x="6236877" y="1104592"/>
                </a:lnTo>
                <a:lnTo>
                  <a:pt x="6235113" y="1105553"/>
                </a:lnTo>
                <a:lnTo>
                  <a:pt x="6233213" y="1106789"/>
                </a:lnTo>
                <a:lnTo>
                  <a:pt x="6230773" y="1107750"/>
                </a:lnTo>
                <a:lnTo>
                  <a:pt x="6228194" y="1108711"/>
                </a:lnTo>
                <a:lnTo>
                  <a:pt x="6225210" y="1109534"/>
                </a:lnTo>
                <a:lnTo>
                  <a:pt x="6222225" y="1109947"/>
                </a:lnTo>
                <a:lnTo>
                  <a:pt x="6218834" y="1110084"/>
                </a:lnTo>
                <a:lnTo>
                  <a:pt x="6215578" y="1109672"/>
                </a:lnTo>
                <a:lnTo>
                  <a:pt x="6212187" y="1108711"/>
                </a:lnTo>
                <a:lnTo>
                  <a:pt x="6208796" y="1107201"/>
                </a:lnTo>
                <a:lnTo>
                  <a:pt x="6205540" y="1104728"/>
                </a:lnTo>
                <a:lnTo>
                  <a:pt x="6202148" y="1101571"/>
                </a:lnTo>
                <a:lnTo>
                  <a:pt x="6202148" y="1101846"/>
                </a:lnTo>
                <a:lnTo>
                  <a:pt x="6177729" y="1124091"/>
                </a:lnTo>
                <a:lnTo>
                  <a:pt x="6246509" y="1201675"/>
                </a:lnTo>
                <a:lnTo>
                  <a:pt x="6281373" y="1170092"/>
                </a:lnTo>
                <a:lnTo>
                  <a:pt x="6287071" y="1164187"/>
                </a:lnTo>
                <a:lnTo>
                  <a:pt x="6292362" y="1158007"/>
                </a:lnTo>
                <a:lnTo>
                  <a:pt x="6297110" y="1151417"/>
                </a:lnTo>
                <a:lnTo>
                  <a:pt x="6300908" y="1144413"/>
                </a:lnTo>
                <a:lnTo>
                  <a:pt x="6304300" y="1137411"/>
                </a:lnTo>
                <a:lnTo>
                  <a:pt x="6307013" y="1129995"/>
                </a:lnTo>
                <a:lnTo>
                  <a:pt x="6309048" y="1122443"/>
                </a:lnTo>
                <a:lnTo>
                  <a:pt x="6310404" y="1114754"/>
                </a:lnTo>
                <a:lnTo>
                  <a:pt x="6311083" y="1107064"/>
                </a:lnTo>
                <a:lnTo>
                  <a:pt x="6311218" y="1099236"/>
                </a:lnTo>
                <a:lnTo>
                  <a:pt x="6310676" y="1091409"/>
                </a:lnTo>
                <a:lnTo>
                  <a:pt x="6309454" y="1083719"/>
                </a:lnTo>
                <a:lnTo>
                  <a:pt x="6307556" y="1076030"/>
                </a:lnTo>
                <a:lnTo>
                  <a:pt x="6305114" y="1068614"/>
                </a:lnTo>
                <a:lnTo>
                  <a:pt x="6301858" y="1061337"/>
                </a:lnTo>
                <a:lnTo>
                  <a:pt x="6298059" y="1054196"/>
                </a:lnTo>
                <a:lnTo>
                  <a:pt x="6293447" y="1047468"/>
                </a:lnTo>
                <a:lnTo>
                  <a:pt x="6288156" y="1041014"/>
                </a:lnTo>
                <a:close/>
                <a:moveTo>
                  <a:pt x="6191504" y="982369"/>
                </a:moveTo>
                <a:lnTo>
                  <a:pt x="6183796" y="982915"/>
                </a:lnTo>
                <a:lnTo>
                  <a:pt x="6176223" y="984145"/>
                </a:lnTo>
                <a:lnTo>
                  <a:pt x="6168649" y="986194"/>
                </a:lnTo>
                <a:lnTo>
                  <a:pt x="6161347" y="988654"/>
                </a:lnTo>
                <a:lnTo>
                  <a:pt x="6154045" y="992071"/>
                </a:lnTo>
                <a:lnTo>
                  <a:pt x="6147148" y="995897"/>
                </a:lnTo>
                <a:lnTo>
                  <a:pt x="6140385" y="1000542"/>
                </a:lnTo>
                <a:lnTo>
                  <a:pt x="6134029" y="1005597"/>
                </a:lnTo>
                <a:lnTo>
                  <a:pt x="6099543" y="1037024"/>
                </a:lnTo>
                <a:lnTo>
                  <a:pt x="6167838" y="1113952"/>
                </a:lnTo>
                <a:lnTo>
                  <a:pt x="6192317" y="1091954"/>
                </a:lnTo>
                <a:lnTo>
                  <a:pt x="6192046" y="1091544"/>
                </a:lnTo>
                <a:lnTo>
                  <a:pt x="6191370" y="1090587"/>
                </a:lnTo>
                <a:lnTo>
                  <a:pt x="6190559" y="1089358"/>
                </a:lnTo>
                <a:lnTo>
                  <a:pt x="6189611" y="1087717"/>
                </a:lnTo>
                <a:lnTo>
                  <a:pt x="6188394" y="1085805"/>
                </a:lnTo>
                <a:lnTo>
                  <a:pt x="6187448" y="1083346"/>
                </a:lnTo>
                <a:lnTo>
                  <a:pt x="6186501" y="1080750"/>
                </a:lnTo>
                <a:lnTo>
                  <a:pt x="6185824" y="1078016"/>
                </a:lnTo>
                <a:lnTo>
                  <a:pt x="6185419" y="1074874"/>
                </a:lnTo>
                <a:lnTo>
                  <a:pt x="6185419" y="1071730"/>
                </a:lnTo>
                <a:lnTo>
                  <a:pt x="6185824" y="1068588"/>
                </a:lnTo>
                <a:lnTo>
                  <a:pt x="6186772" y="1065036"/>
                </a:lnTo>
                <a:lnTo>
                  <a:pt x="6188394" y="1061756"/>
                </a:lnTo>
                <a:lnTo>
                  <a:pt x="6190964" y="1058340"/>
                </a:lnTo>
                <a:lnTo>
                  <a:pt x="6194074" y="1055062"/>
                </a:lnTo>
                <a:lnTo>
                  <a:pt x="6214360" y="1036478"/>
                </a:lnTo>
                <a:lnTo>
                  <a:pt x="6214630" y="1036341"/>
                </a:lnTo>
                <a:lnTo>
                  <a:pt x="6215441" y="1035795"/>
                </a:lnTo>
                <a:lnTo>
                  <a:pt x="6216659" y="1035112"/>
                </a:lnTo>
                <a:lnTo>
                  <a:pt x="6218282" y="1034292"/>
                </a:lnTo>
                <a:lnTo>
                  <a:pt x="6220446" y="1033335"/>
                </a:lnTo>
                <a:lnTo>
                  <a:pt x="6222745" y="1032516"/>
                </a:lnTo>
                <a:lnTo>
                  <a:pt x="6225314" y="1031696"/>
                </a:lnTo>
                <a:lnTo>
                  <a:pt x="6228290" y="1031013"/>
                </a:lnTo>
                <a:lnTo>
                  <a:pt x="6231265" y="1030739"/>
                </a:lnTo>
                <a:lnTo>
                  <a:pt x="6234375" y="1030739"/>
                </a:lnTo>
                <a:lnTo>
                  <a:pt x="6237621" y="1031149"/>
                </a:lnTo>
                <a:lnTo>
                  <a:pt x="6240866" y="1032106"/>
                </a:lnTo>
                <a:lnTo>
                  <a:pt x="6244248" y="1033609"/>
                </a:lnTo>
                <a:lnTo>
                  <a:pt x="6247358" y="1035795"/>
                </a:lnTo>
                <a:lnTo>
                  <a:pt x="6250469" y="1038801"/>
                </a:lnTo>
                <a:lnTo>
                  <a:pt x="6269266" y="1021584"/>
                </a:lnTo>
                <a:lnTo>
                  <a:pt x="6261152" y="1012567"/>
                </a:lnTo>
                <a:lnTo>
                  <a:pt x="6255472" y="1006690"/>
                </a:lnTo>
                <a:lnTo>
                  <a:pt x="6249251" y="1001499"/>
                </a:lnTo>
                <a:lnTo>
                  <a:pt x="6242896" y="996716"/>
                </a:lnTo>
                <a:lnTo>
                  <a:pt x="6236134" y="992890"/>
                </a:lnTo>
                <a:lnTo>
                  <a:pt x="6229101" y="989474"/>
                </a:lnTo>
                <a:lnTo>
                  <a:pt x="6221798" y="986741"/>
                </a:lnTo>
                <a:lnTo>
                  <a:pt x="6214360" y="984692"/>
                </a:lnTo>
                <a:lnTo>
                  <a:pt x="6206787" y="983189"/>
                </a:lnTo>
                <a:lnTo>
                  <a:pt x="6199078" y="982506"/>
                </a:lnTo>
                <a:close/>
                <a:moveTo>
                  <a:pt x="6305634" y="894647"/>
                </a:moveTo>
                <a:lnTo>
                  <a:pt x="6300185" y="895187"/>
                </a:lnTo>
                <a:lnTo>
                  <a:pt x="6295146" y="896404"/>
                </a:lnTo>
                <a:lnTo>
                  <a:pt x="6290515" y="898025"/>
                </a:lnTo>
                <a:lnTo>
                  <a:pt x="6286019" y="900187"/>
                </a:lnTo>
                <a:lnTo>
                  <a:pt x="6282069" y="903026"/>
                </a:lnTo>
                <a:lnTo>
                  <a:pt x="6278391" y="906269"/>
                </a:lnTo>
                <a:lnTo>
                  <a:pt x="6275258" y="910188"/>
                </a:lnTo>
                <a:lnTo>
                  <a:pt x="6272942" y="914107"/>
                </a:lnTo>
                <a:lnTo>
                  <a:pt x="6271172" y="918296"/>
                </a:lnTo>
                <a:lnTo>
                  <a:pt x="6270354" y="922486"/>
                </a:lnTo>
                <a:lnTo>
                  <a:pt x="6270219" y="926946"/>
                </a:lnTo>
                <a:lnTo>
                  <a:pt x="6270899" y="931405"/>
                </a:lnTo>
                <a:lnTo>
                  <a:pt x="6272534" y="936000"/>
                </a:lnTo>
                <a:lnTo>
                  <a:pt x="6274577" y="940595"/>
                </a:lnTo>
                <a:lnTo>
                  <a:pt x="6277438" y="945055"/>
                </a:lnTo>
                <a:lnTo>
                  <a:pt x="6281115" y="949650"/>
                </a:lnTo>
                <a:lnTo>
                  <a:pt x="6285338" y="954244"/>
                </a:lnTo>
                <a:lnTo>
                  <a:pt x="6290378" y="958569"/>
                </a:lnTo>
                <a:lnTo>
                  <a:pt x="6295418" y="962893"/>
                </a:lnTo>
                <a:lnTo>
                  <a:pt x="6299504" y="966947"/>
                </a:lnTo>
                <a:lnTo>
                  <a:pt x="6303046" y="970866"/>
                </a:lnTo>
                <a:lnTo>
                  <a:pt x="6305771" y="974381"/>
                </a:lnTo>
                <a:lnTo>
                  <a:pt x="6307813" y="977894"/>
                </a:lnTo>
                <a:lnTo>
                  <a:pt x="6309449" y="981002"/>
                </a:lnTo>
                <a:lnTo>
                  <a:pt x="6310402" y="983840"/>
                </a:lnTo>
                <a:lnTo>
                  <a:pt x="6311219" y="986678"/>
                </a:lnTo>
                <a:lnTo>
                  <a:pt x="6311491" y="989246"/>
                </a:lnTo>
                <a:lnTo>
                  <a:pt x="6311356" y="991544"/>
                </a:lnTo>
                <a:lnTo>
                  <a:pt x="6310946" y="993841"/>
                </a:lnTo>
                <a:lnTo>
                  <a:pt x="6310265" y="995733"/>
                </a:lnTo>
                <a:lnTo>
                  <a:pt x="6309449" y="997489"/>
                </a:lnTo>
                <a:lnTo>
                  <a:pt x="6308631" y="999112"/>
                </a:lnTo>
                <a:lnTo>
                  <a:pt x="6307677" y="1000597"/>
                </a:lnTo>
                <a:lnTo>
                  <a:pt x="6307541" y="1000868"/>
                </a:lnTo>
                <a:lnTo>
                  <a:pt x="6306996" y="1001679"/>
                </a:lnTo>
                <a:lnTo>
                  <a:pt x="6305907" y="1003030"/>
                </a:lnTo>
                <a:lnTo>
                  <a:pt x="6304408" y="1004787"/>
                </a:lnTo>
                <a:lnTo>
                  <a:pt x="6302229" y="1006679"/>
                </a:lnTo>
                <a:lnTo>
                  <a:pt x="6299641" y="1008977"/>
                </a:lnTo>
                <a:lnTo>
                  <a:pt x="6296372" y="1011139"/>
                </a:lnTo>
                <a:lnTo>
                  <a:pt x="6292285" y="1013436"/>
                </a:lnTo>
                <a:lnTo>
                  <a:pt x="6287517" y="1015598"/>
                </a:lnTo>
                <a:lnTo>
                  <a:pt x="6282069" y="1017626"/>
                </a:lnTo>
                <a:lnTo>
                  <a:pt x="6280842" y="1017761"/>
                </a:lnTo>
                <a:lnTo>
                  <a:pt x="6279072" y="1018031"/>
                </a:lnTo>
                <a:lnTo>
                  <a:pt x="6277029" y="1018437"/>
                </a:lnTo>
                <a:lnTo>
                  <a:pt x="6274986" y="1018843"/>
                </a:lnTo>
                <a:lnTo>
                  <a:pt x="6273079" y="1019382"/>
                </a:lnTo>
                <a:lnTo>
                  <a:pt x="6271172" y="1019923"/>
                </a:lnTo>
                <a:lnTo>
                  <a:pt x="6269946" y="1020599"/>
                </a:lnTo>
                <a:lnTo>
                  <a:pt x="6269265" y="1021545"/>
                </a:lnTo>
                <a:lnTo>
                  <a:pt x="6278935" y="1031951"/>
                </a:lnTo>
                <a:lnTo>
                  <a:pt x="6279617" y="1031815"/>
                </a:lnTo>
                <a:lnTo>
                  <a:pt x="6280842" y="1031275"/>
                </a:lnTo>
                <a:lnTo>
                  <a:pt x="6282614" y="1030465"/>
                </a:lnTo>
                <a:lnTo>
                  <a:pt x="6284793" y="1029248"/>
                </a:lnTo>
                <a:lnTo>
                  <a:pt x="6287245" y="1027896"/>
                </a:lnTo>
                <a:lnTo>
                  <a:pt x="6290242" y="1026275"/>
                </a:lnTo>
                <a:lnTo>
                  <a:pt x="6293375" y="1024383"/>
                </a:lnTo>
                <a:lnTo>
                  <a:pt x="6296780" y="1022220"/>
                </a:lnTo>
                <a:lnTo>
                  <a:pt x="6300185" y="1019519"/>
                </a:lnTo>
                <a:lnTo>
                  <a:pt x="6303727" y="1016814"/>
                </a:lnTo>
                <a:lnTo>
                  <a:pt x="6307133" y="1013572"/>
                </a:lnTo>
                <a:lnTo>
                  <a:pt x="6310402" y="1010329"/>
                </a:lnTo>
                <a:lnTo>
                  <a:pt x="6313671" y="1006544"/>
                </a:lnTo>
                <a:lnTo>
                  <a:pt x="6316531" y="1002626"/>
                </a:lnTo>
                <a:lnTo>
                  <a:pt x="6319392" y="998165"/>
                </a:lnTo>
                <a:lnTo>
                  <a:pt x="6321163" y="993706"/>
                </a:lnTo>
                <a:lnTo>
                  <a:pt x="6322116" y="989111"/>
                </a:lnTo>
                <a:lnTo>
                  <a:pt x="6322253" y="984516"/>
                </a:lnTo>
                <a:lnTo>
                  <a:pt x="6321435" y="979786"/>
                </a:lnTo>
                <a:lnTo>
                  <a:pt x="6319937" y="974921"/>
                </a:lnTo>
                <a:lnTo>
                  <a:pt x="6317349" y="970191"/>
                </a:lnTo>
                <a:lnTo>
                  <a:pt x="6314215" y="965325"/>
                </a:lnTo>
                <a:lnTo>
                  <a:pt x="6309857" y="960326"/>
                </a:lnTo>
                <a:lnTo>
                  <a:pt x="6304953" y="955325"/>
                </a:lnTo>
                <a:lnTo>
                  <a:pt x="6299096" y="950190"/>
                </a:lnTo>
                <a:lnTo>
                  <a:pt x="6293783" y="945595"/>
                </a:lnTo>
                <a:lnTo>
                  <a:pt x="6289561" y="941001"/>
                </a:lnTo>
                <a:lnTo>
                  <a:pt x="6286156" y="936541"/>
                </a:lnTo>
                <a:lnTo>
                  <a:pt x="6283568" y="932216"/>
                </a:lnTo>
                <a:lnTo>
                  <a:pt x="6281933" y="928027"/>
                </a:lnTo>
                <a:lnTo>
                  <a:pt x="6280842" y="924107"/>
                </a:lnTo>
                <a:lnTo>
                  <a:pt x="6280434" y="920459"/>
                </a:lnTo>
                <a:lnTo>
                  <a:pt x="6280571" y="917215"/>
                </a:lnTo>
                <a:lnTo>
                  <a:pt x="6281252" y="914242"/>
                </a:lnTo>
                <a:lnTo>
                  <a:pt x="6282342" y="911674"/>
                </a:lnTo>
                <a:lnTo>
                  <a:pt x="6283839" y="909648"/>
                </a:lnTo>
                <a:lnTo>
                  <a:pt x="6285474" y="908161"/>
                </a:lnTo>
                <a:lnTo>
                  <a:pt x="6287790" y="906810"/>
                </a:lnTo>
                <a:lnTo>
                  <a:pt x="6290378" y="905729"/>
                </a:lnTo>
                <a:lnTo>
                  <a:pt x="6293511" y="904782"/>
                </a:lnTo>
                <a:lnTo>
                  <a:pt x="6297189" y="904107"/>
                </a:lnTo>
                <a:lnTo>
                  <a:pt x="6301275" y="903836"/>
                </a:lnTo>
                <a:lnTo>
                  <a:pt x="6305771" y="903836"/>
                </a:lnTo>
                <a:lnTo>
                  <a:pt x="6310811" y="904377"/>
                </a:lnTo>
                <a:lnTo>
                  <a:pt x="6316123" y="905323"/>
                </a:lnTo>
                <a:lnTo>
                  <a:pt x="6321844" y="906674"/>
                </a:lnTo>
                <a:lnTo>
                  <a:pt x="6328109" y="908837"/>
                </a:lnTo>
                <a:lnTo>
                  <a:pt x="6334648" y="911540"/>
                </a:lnTo>
                <a:lnTo>
                  <a:pt x="6335874" y="911810"/>
                </a:lnTo>
                <a:lnTo>
                  <a:pt x="6337237" y="911540"/>
                </a:lnTo>
                <a:lnTo>
                  <a:pt x="6338734" y="910864"/>
                </a:lnTo>
                <a:lnTo>
                  <a:pt x="6340233" y="909918"/>
                </a:lnTo>
                <a:lnTo>
                  <a:pt x="6341731" y="908431"/>
                </a:lnTo>
                <a:lnTo>
                  <a:pt x="6342821" y="906945"/>
                </a:lnTo>
                <a:lnTo>
                  <a:pt x="6343502" y="905593"/>
                </a:lnTo>
                <a:lnTo>
                  <a:pt x="6343638" y="904377"/>
                </a:lnTo>
                <a:lnTo>
                  <a:pt x="6343366" y="903296"/>
                </a:lnTo>
                <a:lnTo>
                  <a:pt x="6342549" y="902755"/>
                </a:lnTo>
                <a:lnTo>
                  <a:pt x="6336010" y="899918"/>
                </a:lnTo>
                <a:lnTo>
                  <a:pt x="6329472" y="897755"/>
                </a:lnTo>
                <a:lnTo>
                  <a:pt x="6323206" y="896133"/>
                </a:lnTo>
                <a:lnTo>
                  <a:pt x="6317076" y="895052"/>
                </a:lnTo>
                <a:lnTo>
                  <a:pt x="6311356" y="894647"/>
                </a:lnTo>
                <a:close/>
                <a:moveTo>
                  <a:pt x="0" y="0"/>
                </a:moveTo>
                <a:lnTo>
                  <a:pt x="2061557" y="0"/>
                </a:lnTo>
                <a:lnTo>
                  <a:pt x="10130444" y="0"/>
                </a:lnTo>
                <a:lnTo>
                  <a:pt x="12192000" y="0"/>
                </a:lnTo>
                <a:lnTo>
                  <a:pt x="12192000" y="749670"/>
                </a:lnTo>
                <a:lnTo>
                  <a:pt x="12192000" y="6121234"/>
                </a:lnTo>
                <a:lnTo>
                  <a:pt x="12192000" y="6858000"/>
                </a:lnTo>
                <a:lnTo>
                  <a:pt x="12192000" y="6870904"/>
                </a:lnTo>
                <a:lnTo>
                  <a:pt x="1076770" y="6870904"/>
                </a:lnTo>
                <a:lnTo>
                  <a:pt x="152400" y="6870904"/>
                </a:lnTo>
                <a:lnTo>
                  <a:pt x="0" y="6870904"/>
                </a:lnTo>
                <a:lnTo>
                  <a:pt x="0" y="6858000"/>
                </a:lnTo>
                <a:lnTo>
                  <a:pt x="0" y="575567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139700" sx="98000" sy="98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자유형 46"/>
          <p:cNvSpPr/>
          <p:nvPr/>
        </p:nvSpPr>
        <p:spPr>
          <a:xfrm>
            <a:off x="4758522" y="1863471"/>
            <a:ext cx="2767134" cy="3167892"/>
          </a:xfrm>
          <a:custGeom>
            <a:avLst/>
            <a:gdLst>
              <a:gd name="connsiteX0" fmla="*/ 1383567 w 2767134"/>
              <a:gd name="connsiteY0" fmla="*/ 0 h 3167892"/>
              <a:gd name="connsiteX1" fmla="*/ 1613287 w 2767134"/>
              <a:gd name="connsiteY1" fmla="*/ 421371 h 3167892"/>
              <a:gd name="connsiteX2" fmla="*/ 1662404 w 2767134"/>
              <a:gd name="connsiteY2" fmla="*/ 428867 h 3167892"/>
              <a:gd name="connsiteX3" fmla="*/ 2767134 w 2767134"/>
              <a:gd name="connsiteY3" fmla="*/ 1784325 h 3167892"/>
              <a:gd name="connsiteX4" fmla="*/ 1383567 w 2767134"/>
              <a:gd name="connsiteY4" fmla="*/ 3167892 h 3167892"/>
              <a:gd name="connsiteX5" fmla="*/ 0 w 2767134"/>
              <a:gd name="connsiteY5" fmla="*/ 1784325 h 3167892"/>
              <a:gd name="connsiteX6" fmla="*/ 1104730 w 2767134"/>
              <a:gd name="connsiteY6" fmla="*/ 428867 h 3167892"/>
              <a:gd name="connsiteX7" fmla="*/ 1153848 w 2767134"/>
              <a:gd name="connsiteY7" fmla="*/ 421371 h 316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7134" h="3167892">
                <a:moveTo>
                  <a:pt x="1383567" y="0"/>
                </a:moveTo>
                <a:lnTo>
                  <a:pt x="1613287" y="421371"/>
                </a:lnTo>
                <a:lnTo>
                  <a:pt x="1662404" y="428867"/>
                </a:lnTo>
                <a:cubicBezTo>
                  <a:pt x="2292872" y="557880"/>
                  <a:pt x="2767134" y="1115718"/>
                  <a:pt x="2767134" y="1784325"/>
                </a:cubicBezTo>
                <a:cubicBezTo>
                  <a:pt x="2767134" y="2548448"/>
                  <a:pt x="2147690" y="3167892"/>
                  <a:pt x="1383567" y="3167892"/>
                </a:cubicBezTo>
                <a:cubicBezTo>
                  <a:pt x="619444" y="3167892"/>
                  <a:pt x="0" y="2548448"/>
                  <a:pt x="0" y="1784325"/>
                </a:cubicBezTo>
                <a:cubicBezTo>
                  <a:pt x="0" y="1115718"/>
                  <a:pt x="474262" y="557880"/>
                  <a:pt x="1104730" y="428867"/>
                </a:cubicBezTo>
                <a:lnTo>
                  <a:pt x="1153848" y="421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413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타원 47"/>
          <p:cNvSpPr/>
          <p:nvPr/>
        </p:nvSpPr>
        <p:spPr>
          <a:xfrm>
            <a:off x="4905955" y="2399440"/>
            <a:ext cx="2472267" cy="247226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69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와이드스크린</PresentationFormat>
  <Paragraphs>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1_Office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</cp:revision>
  <dcterms:created xsi:type="dcterms:W3CDTF">2017-09-20T05:09:45Z</dcterms:created>
  <dcterms:modified xsi:type="dcterms:W3CDTF">2024-06-03T23:16:28Z</dcterms:modified>
</cp:coreProperties>
</file>