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EB0"/>
    <a:srgbClr val="FF877A"/>
    <a:srgbClr val="393C43"/>
    <a:srgbClr val="F8F8F8"/>
    <a:srgbClr val="74C5C3"/>
    <a:srgbClr val="61AEB0"/>
    <a:srgbClr val="CCD8E4"/>
    <a:srgbClr val="FF9999"/>
    <a:srgbClr val="8392A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6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27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39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540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3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73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9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28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55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54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4965-AA62-4B11-8E21-BCC8B6B1C60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EA5A-3D83-4153-BA04-CD45CB72BF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68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타원 15"/>
          <p:cNvSpPr/>
          <p:nvPr/>
        </p:nvSpPr>
        <p:spPr>
          <a:xfrm>
            <a:off x="4151967" y="1121528"/>
            <a:ext cx="1364726" cy="1364726"/>
          </a:xfrm>
          <a:prstGeom prst="ellipse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6673985" y="1121528"/>
            <a:ext cx="1364726" cy="1364726"/>
          </a:xfrm>
          <a:prstGeom prst="ellipse">
            <a:avLst/>
          </a:prstGeom>
          <a:solidFill>
            <a:srgbClr val="54B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9196004" y="1121528"/>
            <a:ext cx="1364726" cy="1364726"/>
          </a:xfrm>
          <a:prstGeom prst="ellipse">
            <a:avLst/>
          </a:prstGeom>
          <a:solidFill>
            <a:srgbClr val="FF8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1629949" y="1121528"/>
            <a:ext cx="1364726" cy="1364726"/>
          </a:xfrm>
          <a:prstGeom prst="ellipse">
            <a:avLst/>
          </a:prstGeom>
          <a:solidFill>
            <a:srgbClr val="39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1321712" y="3000886"/>
            <a:ext cx="1981200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57, 60, 67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843730" y="3000886"/>
            <a:ext cx="1981200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248, 248, 248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365748" y="3000886"/>
            <a:ext cx="1981200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84, 190, 176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8887766" y="3000886"/>
            <a:ext cx="1981200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255, 135, 122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143000" y="4283586"/>
            <a:ext cx="10071100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 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이하 버전 사용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[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도형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채우기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[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다른 채우기 색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- [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사용자 지정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– [RGB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색상 정보 입력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143000" y="5111994"/>
            <a:ext cx="100711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 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이상 버전 사용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[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도형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채우기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[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스포이트 기능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활용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6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모서리가 둥근 직사각형 52"/>
          <p:cNvSpPr/>
          <p:nvPr/>
        </p:nvSpPr>
        <p:spPr>
          <a:xfrm>
            <a:off x="10275629" y="1984375"/>
            <a:ext cx="1651000" cy="4575175"/>
          </a:xfrm>
          <a:prstGeom prst="roundRect">
            <a:avLst>
              <a:gd name="adj" fmla="val 9161"/>
            </a:avLst>
          </a:prstGeom>
          <a:solidFill>
            <a:schemeClr val="bg1"/>
          </a:solidFill>
          <a:ln w="57150" cap="rnd">
            <a:solidFill>
              <a:srgbClr val="54BEB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10266849" y="412750"/>
            <a:ext cx="1651000" cy="1501775"/>
          </a:xfrm>
          <a:prstGeom prst="roundRect">
            <a:avLst>
              <a:gd name="adj" fmla="val 9161"/>
            </a:avLst>
          </a:prstGeom>
          <a:solidFill>
            <a:schemeClr val="bg1"/>
          </a:solidFill>
          <a:ln w="57150" cap="rnd">
            <a:solidFill>
              <a:srgbClr val="54BEB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301625" y="412750"/>
            <a:ext cx="9918700" cy="6146800"/>
          </a:xfrm>
          <a:prstGeom prst="roundRect">
            <a:avLst>
              <a:gd name="adj" fmla="val 2687"/>
            </a:avLst>
          </a:prstGeom>
          <a:solidFill>
            <a:schemeClr val="bg1"/>
          </a:solidFill>
          <a:ln w="57150" cap="rnd">
            <a:solidFill>
              <a:srgbClr val="54BEB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54025" y="565150"/>
            <a:ext cx="9563100" cy="5778500"/>
          </a:xfrm>
          <a:prstGeom prst="roundRect">
            <a:avLst>
              <a:gd name="adj" fmla="val 2687"/>
            </a:avLst>
          </a:prstGeom>
          <a:noFill/>
          <a:ln>
            <a:solidFill>
              <a:srgbClr val="FF87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12529" y="565150"/>
            <a:ext cx="847909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i="1" dirty="0">
                <a:solidFill>
                  <a:srgbClr val="706866"/>
                </a:solidFill>
              </a:rPr>
              <a:t>POWER </a:t>
            </a:r>
            <a:r>
              <a:rPr lang="en-US" altLang="ko-KR" sz="3200" i="1" dirty="0" smtClean="0">
                <a:solidFill>
                  <a:srgbClr val="706866"/>
                </a:solidFill>
              </a:rPr>
              <a:t>POINT </a:t>
            </a:r>
            <a:r>
              <a:rPr lang="en-US" altLang="ko-KR" sz="5400" b="1" i="1" dirty="0" smtClean="0">
                <a:solidFill>
                  <a:srgbClr val="FF877A"/>
                </a:solidFill>
              </a:rPr>
              <a:t>PRESENTATION</a:t>
            </a:r>
            <a:endParaRPr lang="en-US" altLang="ko-KR" sz="5400" b="1" i="1" dirty="0">
              <a:solidFill>
                <a:srgbClr val="FF877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dirty="0" smtClean="0">
                <a:solidFill>
                  <a:srgbClr val="706866"/>
                </a:solidFill>
              </a:rPr>
              <a:t>PowerPoint </a:t>
            </a:r>
            <a:r>
              <a:rPr lang="en-US" altLang="ko-KR" sz="1200" dirty="0">
                <a:solidFill>
                  <a:srgbClr val="706866"/>
                </a:solidFill>
              </a:rPr>
              <a:t>is a computer program created by Microsoft Office Microsoft Office PowerPoint is the presentation program used the most in the world.</a:t>
            </a:r>
            <a:r>
              <a:rPr lang="ko-KR" altLang="en-US" sz="1200" dirty="0">
                <a:solidFill>
                  <a:srgbClr val="706866"/>
                </a:solidFill>
              </a:rPr>
              <a:t> 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2930525" y="2750076"/>
            <a:ext cx="4610100" cy="431274"/>
          </a:xfrm>
          <a:prstGeom prst="roundRect">
            <a:avLst>
              <a:gd name="adj" fmla="val 50000"/>
            </a:avLst>
          </a:prstGeom>
          <a:solidFill>
            <a:srgbClr val="39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www.pptbizcam.co.kr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0511646" y="3929952"/>
            <a:ext cx="1201996" cy="218600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white"/>
                </a:solidFill>
              </a:rPr>
              <a:t>PPTBIZCAM</a:t>
            </a:r>
          </a:p>
        </p:txBody>
      </p:sp>
      <p:sp>
        <p:nvSpPr>
          <p:cNvPr id="16" name="타원 15"/>
          <p:cNvSpPr/>
          <p:nvPr/>
        </p:nvSpPr>
        <p:spPr>
          <a:xfrm>
            <a:off x="71977" y="170402"/>
            <a:ext cx="789495" cy="78949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3682" y="345542"/>
            <a:ext cx="63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prstClr val="white"/>
                </a:solidFill>
              </a:rPr>
              <a:t>GOOD</a:t>
            </a:r>
          </a:p>
          <a:p>
            <a:pPr algn="ctr"/>
            <a:r>
              <a:rPr lang="en-US" altLang="ko-KR" sz="1100" dirty="0" smtClean="0">
                <a:solidFill>
                  <a:prstClr val="white"/>
                </a:solidFill>
              </a:rPr>
              <a:t>SITE</a:t>
            </a:r>
            <a:endParaRPr lang="en-US" altLang="ko-KR" sz="1100" dirty="0">
              <a:solidFill>
                <a:prstClr val="white"/>
              </a:solidFill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16426" y="221781"/>
            <a:ext cx="687894" cy="687894"/>
          </a:xfrm>
          <a:prstGeom prst="ellipse">
            <a:avLst/>
          </a:prstGeom>
          <a:noFill/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523467" y="4945205"/>
            <a:ext cx="1584687" cy="894166"/>
          </a:xfrm>
          <a:prstGeom prst="roundRect">
            <a:avLst>
              <a:gd name="adj" fmla="val 2687"/>
            </a:avLst>
          </a:prstGeom>
          <a:noFill/>
          <a:ln w="22225">
            <a:solidFill>
              <a:srgbClr val="54BE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내일은 </a:t>
            </a:r>
            <a:endParaRPr lang="en-US" altLang="ko-KR" sz="1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또 어떤 </a:t>
            </a:r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PPT </a:t>
            </a:r>
            <a:r>
              <a:rPr lang="ko-KR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자료가 </a:t>
            </a:r>
            <a:endParaRPr lang="en-US" altLang="ko-KR" sz="1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공유될까</a:t>
            </a:r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7337659" y="4805323"/>
            <a:ext cx="341875" cy="330747"/>
            <a:chOff x="1195191" y="3649884"/>
            <a:chExt cx="341875" cy="330747"/>
          </a:xfrm>
        </p:grpSpPr>
        <p:sp>
          <p:nvSpPr>
            <p:cNvPr id="50" name="타원 49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54BE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10531746" y="688370"/>
            <a:ext cx="1490133" cy="950534"/>
            <a:chOff x="9771861" y="750871"/>
            <a:chExt cx="1490133" cy="950534"/>
          </a:xfrm>
          <a:solidFill>
            <a:srgbClr val="FF877A"/>
          </a:solidFill>
        </p:grpSpPr>
        <p:sp>
          <p:nvSpPr>
            <p:cNvPr id="55" name="타원 54"/>
            <p:cNvSpPr/>
            <p:nvPr/>
          </p:nvSpPr>
          <p:spPr>
            <a:xfrm>
              <a:off x="9819878" y="850108"/>
              <a:ext cx="851297" cy="85129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 rot="20700000">
              <a:off x="9771861" y="750871"/>
              <a:ext cx="1490133" cy="931106"/>
              <a:chOff x="1792" y="880"/>
              <a:chExt cx="4097" cy="2560"/>
            </a:xfrm>
            <a:grpFill/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2112" y="1320"/>
                <a:ext cx="596" cy="920"/>
              </a:xfrm>
              <a:custGeom>
                <a:avLst/>
                <a:gdLst>
                  <a:gd name="T0" fmla="*/ 1689 w 1787"/>
                  <a:gd name="T1" fmla="*/ 435 h 2760"/>
                  <a:gd name="T2" fmla="*/ 1752 w 1787"/>
                  <a:gd name="T3" fmla="*/ 366 h 2760"/>
                  <a:gd name="T4" fmla="*/ 1784 w 1787"/>
                  <a:gd name="T5" fmla="*/ 279 h 2760"/>
                  <a:gd name="T6" fmla="*/ 1781 w 1787"/>
                  <a:gd name="T7" fmla="*/ 186 h 2760"/>
                  <a:gd name="T8" fmla="*/ 1754 w 1787"/>
                  <a:gd name="T9" fmla="*/ 119 h 2760"/>
                  <a:gd name="T10" fmla="*/ 1709 w 1787"/>
                  <a:gd name="T11" fmla="*/ 63 h 2760"/>
                  <a:gd name="T12" fmla="*/ 1630 w 1787"/>
                  <a:gd name="T13" fmla="*/ 14 h 2760"/>
                  <a:gd name="T14" fmla="*/ 1539 w 1787"/>
                  <a:gd name="T15" fmla="*/ 0 h 2760"/>
                  <a:gd name="T16" fmla="*/ 1447 w 1787"/>
                  <a:gd name="T17" fmla="*/ 21 h 2760"/>
                  <a:gd name="T18" fmla="*/ 1343 w 1787"/>
                  <a:gd name="T19" fmla="*/ 82 h 2760"/>
                  <a:gd name="T20" fmla="*/ 1038 w 1787"/>
                  <a:gd name="T21" fmla="*/ 305 h 2760"/>
                  <a:gd name="T22" fmla="*/ 766 w 1787"/>
                  <a:gd name="T23" fmla="*/ 563 h 2760"/>
                  <a:gd name="T24" fmla="*/ 533 w 1787"/>
                  <a:gd name="T25" fmla="*/ 853 h 2760"/>
                  <a:gd name="T26" fmla="*/ 337 w 1787"/>
                  <a:gd name="T27" fmla="*/ 1168 h 2760"/>
                  <a:gd name="T28" fmla="*/ 184 w 1787"/>
                  <a:gd name="T29" fmla="*/ 1508 h 2760"/>
                  <a:gd name="T30" fmla="*/ 75 w 1787"/>
                  <a:gd name="T31" fmla="*/ 1864 h 2760"/>
                  <a:gd name="T32" fmla="*/ 13 w 1787"/>
                  <a:gd name="T33" fmla="*/ 2235 h 2760"/>
                  <a:gd name="T34" fmla="*/ 0 w 1787"/>
                  <a:gd name="T35" fmla="*/ 2520 h 2760"/>
                  <a:gd name="T36" fmla="*/ 10 w 1787"/>
                  <a:gd name="T37" fmla="*/ 2591 h 2760"/>
                  <a:gd name="T38" fmla="*/ 54 w 1787"/>
                  <a:gd name="T39" fmla="*/ 2673 h 2760"/>
                  <a:gd name="T40" fmla="*/ 125 w 1787"/>
                  <a:gd name="T41" fmla="*/ 2731 h 2760"/>
                  <a:gd name="T42" fmla="*/ 214 w 1787"/>
                  <a:gd name="T43" fmla="*/ 2760 h 2760"/>
                  <a:gd name="T44" fmla="*/ 263 w 1787"/>
                  <a:gd name="T45" fmla="*/ 2760 h 2760"/>
                  <a:gd name="T46" fmla="*/ 354 w 1787"/>
                  <a:gd name="T47" fmla="*/ 2731 h 2760"/>
                  <a:gd name="T48" fmla="*/ 424 w 1787"/>
                  <a:gd name="T49" fmla="*/ 2673 h 2760"/>
                  <a:gd name="T50" fmla="*/ 469 w 1787"/>
                  <a:gd name="T51" fmla="*/ 2591 h 2760"/>
                  <a:gd name="T52" fmla="*/ 479 w 1787"/>
                  <a:gd name="T53" fmla="*/ 2520 h 2760"/>
                  <a:gd name="T54" fmla="*/ 491 w 1787"/>
                  <a:gd name="T55" fmla="*/ 2283 h 2760"/>
                  <a:gd name="T56" fmla="*/ 543 w 1787"/>
                  <a:gd name="T57" fmla="*/ 1973 h 2760"/>
                  <a:gd name="T58" fmla="*/ 633 w 1787"/>
                  <a:gd name="T59" fmla="*/ 1676 h 2760"/>
                  <a:gd name="T60" fmla="*/ 760 w 1787"/>
                  <a:gd name="T61" fmla="*/ 1394 h 2760"/>
                  <a:gd name="T62" fmla="*/ 923 w 1787"/>
                  <a:gd name="T63" fmla="*/ 1130 h 2760"/>
                  <a:gd name="T64" fmla="*/ 1119 w 1787"/>
                  <a:gd name="T65" fmla="*/ 889 h 2760"/>
                  <a:gd name="T66" fmla="*/ 1345 w 1787"/>
                  <a:gd name="T67" fmla="*/ 674 h 2760"/>
                  <a:gd name="T68" fmla="*/ 1600 w 1787"/>
                  <a:gd name="T69" fmla="*/ 488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87" h="2760">
                    <a:moveTo>
                      <a:pt x="1667" y="448"/>
                    </a:moveTo>
                    <a:lnTo>
                      <a:pt x="1689" y="435"/>
                    </a:lnTo>
                    <a:lnTo>
                      <a:pt x="1724" y="403"/>
                    </a:lnTo>
                    <a:lnTo>
                      <a:pt x="1752" y="366"/>
                    </a:lnTo>
                    <a:lnTo>
                      <a:pt x="1773" y="324"/>
                    </a:lnTo>
                    <a:lnTo>
                      <a:pt x="1784" y="279"/>
                    </a:lnTo>
                    <a:lnTo>
                      <a:pt x="1787" y="233"/>
                    </a:lnTo>
                    <a:lnTo>
                      <a:pt x="1781" y="186"/>
                    </a:lnTo>
                    <a:lnTo>
                      <a:pt x="1765" y="141"/>
                    </a:lnTo>
                    <a:lnTo>
                      <a:pt x="1754" y="119"/>
                    </a:lnTo>
                    <a:lnTo>
                      <a:pt x="1741" y="98"/>
                    </a:lnTo>
                    <a:lnTo>
                      <a:pt x="1709" y="63"/>
                    </a:lnTo>
                    <a:lnTo>
                      <a:pt x="1672" y="34"/>
                    </a:lnTo>
                    <a:lnTo>
                      <a:pt x="1630" y="14"/>
                    </a:lnTo>
                    <a:lnTo>
                      <a:pt x="1585" y="3"/>
                    </a:lnTo>
                    <a:lnTo>
                      <a:pt x="1539" y="0"/>
                    </a:lnTo>
                    <a:lnTo>
                      <a:pt x="1492" y="6"/>
                    </a:lnTo>
                    <a:lnTo>
                      <a:pt x="1447" y="21"/>
                    </a:lnTo>
                    <a:lnTo>
                      <a:pt x="1425" y="33"/>
                    </a:lnTo>
                    <a:lnTo>
                      <a:pt x="1343" y="82"/>
                    </a:lnTo>
                    <a:lnTo>
                      <a:pt x="1186" y="188"/>
                    </a:lnTo>
                    <a:lnTo>
                      <a:pt x="1038" y="305"/>
                    </a:lnTo>
                    <a:lnTo>
                      <a:pt x="898" y="429"/>
                    </a:lnTo>
                    <a:lnTo>
                      <a:pt x="766" y="563"/>
                    </a:lnTo>
                    <a:lnTo>
                      <a:pt x="645" y="704"/>
                    </a:lnTo>
                    <a:lnTo>
                      <a:pt x="533" y="853"/>
                    </a:lnTo>
                    <a:lnTo>
                      <a:pt x="429" y="1007"/>
                    </a:lnTo>
                    <a:lnTo>
                      <a:pt x="337" y="1168"/>
                    </a:lnTo>
                    <a:lnTo>
                      <a:pt x="255" y="1335"/>
                    </a:lnTo>
                    <a:lnTo>
                      <a:pt x="184" y="1508"/>
                    </a:lnTo>
                    <a:lnTo>
                      <a:pt x="123" y="1684"/>
                    </a:lnTo>
                    <a:lnTo>
                      <a:pt x="75" y="1864"/>
                    </a:lnTo>
                    <a:lnTo>
                      <a:pt x="39" y="2048"/>
                    </a:lnTo>
                    <a:lnTo>
                      <a:pt x="13" y="2235"/>
                    </a:lnTo>
                    <a:lnTo>
                      <a:pt x="0" y="2424"/>
                    </a:lnTo>
                    <a:lnTo>
                      <a:pt x="0" y="2520"/>
                    </a:lnTo>
                    <a:lnTo>
                      <a:pt x="0" y="2545"/>
                    </a:lnTo>
                    <a:lnTo>
                      <a:pt x="10" y="2591"/>
                    </a:lnTo>
                    <a:lnTo>
                      <a:pt x="28" y="2634"/>
                    </a:lnTo>
                    <a:lnTo>
                      <a:pt x="54" y="2673"/>
                    </a:lnTo>
                    <a:lnTo>
                      <a:pt x="86" y="2705"/>
                    </a:lnTo>
                    <a:lnTo>
                      <a:pt x="125" y="2731"/>
                    </a:lnTo>
                    <a:lnTo>
                      <a:pt x="168" y="2749"/>
                    </a:lnTo>
                    <a:lnTo>
                      <a:pt x="214" y="2760"/>
                    </a:lnTo>
                    <a:lnTo>
                      <a:pt x="239" y="2760"/>
                    </a:lnTo>
                    <a:lnTo>
                      <a:pt x="263" y="2760"/>
                    </a:lnTo>
                    <a:lnTo>
                      <a:pt x="311" y="2749"/>
                    </a:lnTo>
                    <a:lnTo>
                      <a:pt x="354" y="2731"/>
                    </a:lnTo>
                    <a:lnTo>
                      <a:pt x="391" y="2705"/>
                    </a:lnTo>
                    <a:lnTo>
                      <a:pt x="424" y="2673"/>
                    </a:lnTo>
                    <a:lnTo>
                      <a:pt x="450" y="2634"/>
                    </a:lnTo>
                    <a:lnTo>
                      <a:pt x="469" y="2591"/>
                    </a:lnTo>
                    <a:lnTo>
                      <a:pt x="478" y="2545"/>
                    </a:lnTo>
                    <a:lnTo>
                      <a:pt x="479" y="2520"/>
                    </a:lnTo>
                    <a:lnTo>
                      <a:pt x="481" y="2440"/>
                    </a:lnTo>
                    <a:lnTo>
                      <a:pt x="491" y="2283"/>
                    </a:lnTo>
                    <a:lnTo>
                      <a:pt x="511" y="2127"/>
                    </a:lnTo>
                    <a:lnTo>
                      <a:pt x="543" y="1973"/>
                    </a:lnTo>
                    <a:lnTo>
                      <a:pt x="583" y="1823"/>
                    </a:lnTo>
                    <a:lnTo>
                      <a:pt x="633" y="1676"/>
                    </a:lnTo>
                    <a:lnTo>
                      <a:pt x="692" y="1532"/>
                    </a:lnTo>
                    <a:lnTo>
                      <a:pt x="760" y="1394"/>
                    </a:lnTo>
                    <a:lnTo>
                      <a:pt x="838" y="1259"/>
                    </a:lnTo>
                    <a:lnTo>
                      <a:pt x="923" y="1130"/>
                    </a:lnTo>
                    <a:lnTo>
                      <a:pt x="1016" y="1007"/>
                    </a:lnTo>
                    <a:lnTo>
                      <a:pt x="1119" y="889"/>
                    </a:lnTo>
                    <a:lnTo>
                      <a:pt x="1228" y="778"/>
                    </a:lnTo>
                    <a:lnTo>
                      <a:pt x="1345" y="674"/>
                    </a:lnTo>
                    <a:lnTo>
                      <a:pt x="1469" y="577"/>
                    </a:lnTo>
                    <a:lnTo>
                      <a:pt x="1600" y="488"/>
                    </a:lnTo>
                    <a:lnTo>
                      <a:pt x="1667" y="4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" name="Freeform 7"/>
              <p:cNvSpPr>
                <a:spLocks noEditPoints="1"/>
              </p:cNvSpPr>
              <p:nvPr/>
            </p:nvSpPr>
            <p:spPr bwMode="auto">
              <a:xfrm>
                <a:off x="1792" y="880"/>
                <a:ext cx="4096" cy="2560"/>
              </a:xfrm>
              <a:custGeom>
                <a:avLst/>
                <a:gdLst>
                  <a:gd name="T0" fmla="*/ 2610 w 12289"/>
                  <a:gd name="T1" fmla="*/ 6968 h 7681"/>
                  <a:gd name="T2" fmla="*/ 1409 w 12289"/>
                  <a:gd name="T3" fmla="*/ 6159 h 7681"/>
                  <a:gd name="T4" fmla="*/ 657 w 12289"/>
                  <a:gd name="T5" fmla="*/ 4917 h 7681"/>
                  <a:gd name="T6" fmla="*/ 490 w 12289"/>
                  <a:gd name="T7" fmla="*/ 3582 h 7681"/>
                  <a:gd name="T8" fmla="*/ 926 w 12289"/>
                  <a:gd name="T9" fmla="*/ 2169 h 7681"/>
                  <a:gd name="T10" fmla="*/ 1897 w 12289"/>
                  <a:gd name="T11" fmla="*/ 1100 h 7681"/>
                  <a:gd name="T12" fmla="*/ 3246 w 12289"/>
                  <a:gd name="T13" fmla="*/ 533 h 7681"/>
                  <a:gd name="T14" fmla="*/ 4599 w 12289"/>
                  <a:gd name="T15" fmla="*/ 566 h 7681"/>
                  <a:gd name="T16" fmla="*/ 5915 w 12289"/>
                  <a:gd name="T17" fmla="*/ 1197 h 7681"/>
                  <a:gd name="T18" fmla="*/ 6834 w 12289"/>
                  <a:gd name="T19" fmla="*/ 2312 h 7681"/>
                  <a:gd name="T20" fmla="*/ 7200 w 12289"/>
                  <a:gd name="T21" fmla="*/ 3754 h 7681"/>
                  <a:gd name="T22" fmla="*/ 6968 w 12289"/>
                  <a:gd name="T23" fmla="*/ 5072 h 7681"/>
                  <a:gd name="T24" fmla="*/ 6158 w 12289"/>
                  <a:gd name="T25" fmla="*/ 6273 h 7681"/>
                  <a:gd name="T26" fmla="*/ 4917 w 12289"/>
                  <a:gd name="T27" fmla="*/ 7025 h 7681"/>
                  <a:gd name="T28" fmla="*/ 11840 w 12289"/>
                  <a:gd name="T29" fmla="*/ 6227 h 7681"/>
                  <a:gd name="T30" fmla="*/ 10518 w 12289"/>
                  <a:gd name="T31" fmla="*/ 6582 h 7681"/>
                  <a:gd name="T32" fmla="*/ 8970 w 12289"/>
                  <a:gd name="T33" fmla="*/ 5949 h 7681"/>
                  <a:gd name="T34" fmla="*/ 7404 w 12289"/>
                  <a:gd name="T35" fmla="*/ 5701 h 7681"/>
                  <a:gd name="T36" fmla="*/ 7794 w 12289"/>
                  <a:gd name="T37" fmla="*/ 4714 h 7681"/>
                  <a:gd name="T38" fmla="*/ 9228 w 12289"/>
                  <a:gd name="T39" fmla="*/ 5220 h 7681"/>
                  <a:gd name="T40" fmla="*/ 10973 w 12289"/>
                  <a:gd name="T41" fmla="*/ 5604 h 7681"/>
                  <a:gd name="T42" fmla="*/ 11680 w 12289"/>
                  <a:gd name="T43" fmla="*/ 5290 h 7681"/>
                  <a:gd name="T44" fmla="*/ 11483 w 12289"/>
                  <a:gd name="T45" fmla="*/ 5014 h 7681"/>
                  <a:gd name="T46" fmla="*/ 10518 w 12289"/>
                  <a:gd name="T47" fmla="*/ 5142 h 7681"/>
                  <a:gd name="T48" fmla="*/ 8970 w 12289"/>
                  <a:gd name="T49" fmla="*/ 4508 h 7681"/>
                  <a:gd name="T50" fmla="*/ 7671 w 12289"/>
                  <a:gd name="T51" fmla="*/ 4140 h 7681"/>
                  <a:gd name="T52" fmla="*/ 8113 w 12289"/>
                  <a:gd name="T53" fmla="*/ 3293 h 7681"/>
                  <a:gd name="T54" fmla="*/ 9625 w 12289"/>
                  <a:gd name="T55" fmla="*/ 3988 h 7681"/>
                  <a:gd name="T56" fmla="*/ 11376 w 12289"/>
                  <a:gd name="T57" fmla="*/ 4083 h 7681"/>
                  <a:gd name="T58" fmla="*/ 12284 w 12289"/>
                  <a:gd name="T59" fmla="*/ 3542 h 7681"/>
                  <a:gd name="T60" fmla="*/ 12102 w 12289"/>
                  <a:gd name="T61" fmla="*/ 3254 h 7681"/>
                  <a:gd name="T62" fmla="*/ 11402 w 12289"/>
                  <a:gd name="T63" fmla="*/ 3571 h 7681"/>
                  <a:gd name="T64" fmla="*/ 9966 w 12289"/>
                  <a:gd name="T65" fmla="*/ 3605 h 7681"/>
                  <a:gd name="T66" fmla="*/ 8414 w 12289"/>
                  <a:gd name="T67" fmla="*/ 2861 h 7681"/>
                  <a:gd name="T68" fmla="*/ 7224 w 12289"/>
                  <a:gd name="T69" fmla="*/ 2024 h 7681"/>
                  <a:gd name="T70" fmla="*/ 8296 w 12289"/>
                  <a:gd name="T71" fmla="*/ 1884 h 7681"/>
                  <a:gd name="T72" fmla="*/ 9809 w 12289"/>
                  <a:gd name="T73" fmla="*/ 2619 h 7681"/>
                  <a:gd name="T74" fmla="*/ 11577 w 12289"/>
                  <a:gd name="T75" fmla="*/ 2580 h 7681"/>
                  <a:gd name="T76" fmla="*/ 12289 w 12289"/>
                  <a:gd name="T77" fmla="*/ 2055 h 7681"/>
                  <a:gd name="T78" fmla="*/ 12058 w 12289"/>
                  <a:gd name="T79" fmla="*/ 1808 h 7681"/>
                  <a:gd name="T80" fmla="*/ 11240 w 12289"/>
                  <a:gd name="T81" fmla="*/ 2182 h 7681"/>
                  <a:gd name="T82" fmla="*/ 9815 w 12289"/>
                  <a:gd name="T83" fmla="*/ 2109 h 7681"/>
                  <a:gd name="T84" fmla="*/ 8186 w 12289"/>
                  <a:gd name="T85" fmla="*/ 1378 h 7681"/>
                  <a:gd name="T86" fmla="*/ 6680 w 12289"/>
                  <a:gd name="T87" fmla="*/ 1256 h 7681"/>
                  <a:gd name="T88" fmla="*/ 5061 w 12289"/>
                  <a:gd name="T89" fmla="*/ 199 h 7681"/>
                  <a:gd name="T90" fmla="*/ 3351 w 12289"/>
                  <a:gd name="T91" fmla="*/ 30 h 7681"/>
                  <a:gd name="T92" fmla="*/ 1771 w 12289"/>
                  <a:gd name="T93" fmla="*/ 605 h 7681"/>
                  <a:gd name="T94" fmla="*/ 605 w 12289"/>
                  <a:gd name="T95" fmla="*/ 1772 h 7681"/>
                  <a:gd name="T96" fmla="*/ 30 w 12289"/>
                  <a:gd name="T97" fmla="*/ 3352 h 7681"/>
                  <a:gd name="T98" fmla="*/ 145 w 12289"/>
                  <a:gd name="T99" fmla="*/ 4891 h 7681"/>
                  <a:gd name="T100" fmla="*/ 938 w 12289"/>
                  <a:gd name="T101" fmla="*/ 6353 h 7681"/>
                  <a:gd name="T102" fmla="*/ 2261 w 12289"/>
                  <a:gd name="T103" fmla="*/ 7343 h 7681"/>
                  <a:gd name="T104" fmla="*/ 3841 w 12289"/>
                  <a:gd name="T105" fmla="*/ 7681 h 7681"/>
                  <a:gd name="T106" fmla="*/ 5464 w 12289"/>
                  <a:gd name="T107" fmla="*/ 7323 h 7681"/>
                  <a:gd name="T108" fmla="*/ 6680 w 12289"/>
                  <a:gd name="T109" fmla="*/ 6451 h 7681"/>
                  <a:gd name="T110" fmla="*/ 7908 w 12289"/>
                  <a:gd name="T111" fmla="*/ 6156 h 7681"/>
                  <a:gd name="T112" fmla="*/ 9457 w 12289"/>
                  <a:gd name="T113" fmla="*/ 6788 h 7681"/>
                  <a:gd name="T114" fmla="*/ 11170 w 12289"/>
                  <a:gd name="T115" fmla="*/ 7013 h 7681"/>
                  <a:gd name="T116" fmla="*/ 12269 w 12289"/>
                  <a:gd name="T117" fmla="*/ 6466 h 7681"/>
                  <a:gd name="T118" fmla="*/ 12147 w 12289"/>
                  <a:gd name="T119" fmla="*/ 6149 h 7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2289" h="7681">
                    <a:moveTo>
                      <a:pt x="3841" y="7202"/>
                    </a:moveTo>
                    <a:lnTo>
                      <a:pt x="3753" y="7200"/>
                    </a:lnTo>
                    <a:lnTo>
                      <a:pt x="3582" y="7192"/>
                    </a:lnTo>
                    <a:lnTo>
                      <a:pt x="3413" y="7174"/>
                    </a:lnTo>
                    <a:lnTo>
                      <a:pt x="3246" y="7150"/>
                    </a:lnTo>
                    <a:lnTo>
                      <a:pt x="3082" y="7115"/>
                    </a:lnTo>
                    <a:lnTo>
                      <a:pt x="2922" y="7075"/>
                    </a:lnTo>
                    <a:lnTo>
                      <a:pt x="2764" y="7025"/>
                    </a:lnTo>
                    <a:lnTo>
                      <a:pt x="2610" y="6968"/>
                    </a:lnTo>
                    <a:lnTo>
                      <a:pt x="2458" y="6905"/>
                    </a:lnTo>
                    <a:lnTo>
                      <a:pt x="2312" y="6835"/>
                    </a:lnTo>
                    <a:lnTo>
                      <a:pt x="2169" y="6757"/>
                    </a:lnTo>
                    <a:lnTo>
                      <a:pt x="2031" y="6672"/>
                    </a:lnTo>
                    <a:lnTo>
                      <a:pt x="1897" y="6581"/>
                    </a:lnTo>
                    <a:lnTo>
                      <a:pt x="1767" y="6485"/>
                    </a:lnTo>
                    <a:lnTo>
                      <a:pt x="1642" y="6381"/>
                    </a:lnTo>
                    <a:lnTo>
                      <a:pt x="1522" y="6273"/>
                    </a:lnTo>
                    <a:lnTo>
                      <a:pt x="1409" y="6159"/>
                    </a:lnTo>
                    <a:lnTo>
                      <a:pt x="1301" y="6039"/>
                    </a:lnTo>
                    <a:lnTo>
                      <a:pt x="1197" y="5916"/>
                    </a:lnTo>
                    <a:lnTo>
                      <a:pt x="1100" y="5786"/>
                    </a:lnTo>
                    <a:lnTo>
                      <a:pt x="1010" y="5652"/>
                    </a:lnTo>
                    <a:lnTo>
                      <a:pt x="926" y="5512"/>
                    </a:lnTo>
                    <a:lnTo>
                      <a:pt x="848" y="5370"/>
                    </a:lnTo>
                    <a:lnTo>
                      <a:pt x="778" y="5223"/>
                    </a:lnTo>
                    <a:lnTo>
                      <a:pt x="713" y="5072"/>
                    </a:lnTo>
                    <a:lnTo>
                      <a:pt x="657" y="4917"/>
                    </a:lnTo>
                    <a:lnTo>
                      <a:pt x="608" y="4760"/>
                    </a:lnTo>
                    <a:lnTo>
                      <a:pt x="566" y="4599"/>
                    </a:lnTo>
                    <a:lnTo>
                      <a:pt x="533" y="4435"/>
                    </a:lnTo>
                    <a:lnTo>
                      <a:pt x="507" y="4269"/>
                    </a:lnTo>
                    <a:lnTo>
                      <a:pt x="490" y="4099"/>
                    </a:lnTo>
                    <a:lnTo>
                      <a:pt x="481" y="3928"/>
                    </a:lnTo>
                    <a:lnTo>
                      <a:pt x="480" y="3841"/>
                    </a:lnTo>
                    <a:lnTo>
                      <a:pt x="481" y="3754"/>
                    </a:lnTo>
                    <a:lnTo>
                      <a:pt x="490" y="3582"/>
                    </a:lnTo>
                    <a:lnTo>
                      <a:pt x="507" y="3414"/>
                    </a:lnTo>
                    <a:lnTo>
                      <a:pt x="533" y="3247"/>
                    </a:lnTo>
                    <a:lnTo>
                      <a:pt x="566" y="3082"/>
                    </a:lnTo>
                    <a:lnTo>
                      <a:pt x="608" y="2922"/>
                    </a:lnTo>
                    <a:lnTo>
                      <a:pt x="657" y="2764"/>
                    </a:lnTo>
                    <a:lnTo>
                      <a:pt x="713" y="2610"/>
                    </a:lnTo>
                    <a:lnTo>
                      <a:pt x="778" y="2459"/>
                    </a:lnTo>
                    <a:lnTo>
                      <a:pt x="848" y="2312"/>
                    </a:lnTo>
                    <a:lnTo>
                      <a:pt x="926" y="2169"/>
                    </a:lnTo>
                    <a:lnTo>
                      <a:pt x="1010" y="2031"/>
                    </a:lnTo>
                    <a:lnTo>
                      <a:pt x="1100" y="1897"/>
                    </a:lnTo>
                    <a:lnTo>
                      <a:pt x="1197" y="1767"/>
                    </a:lnTo>
                    <a:lnTo>
                      <a:pt x="1301" y="1642"/>
                    </a:lnTo>
                    <a:lnTo>
                      <a:pt x="1409" y="1522"/>
                    </a:lnTo>
                    <a:lnTo>
                      <a:pt x="1522" y="1409"/>
                    </a:lnTo>
                    <a:lnTo>
                      <a:pt x="1642" y="1301"/>
                    </a:lnTo>
                    <a:lnTo>
                      <a:pt x="1767" y="1197"/>
                    </a:lnTo>
                    <a:lnTo>
                      <a:pt x="1897" y="1100"/>
                    </a:lnTo>
                    <a:lnTo>
                      <a:pt x="2031" y="1010"/>
                    </a:lnTo>
                    <a:lnTo>
                      <a:pt x="2169" y="926"/>
                    </a:lnTo>
                    <a:lnTo>
                      <a:pt x="2312" y="848"/>
                    </a:lnTo>
                    <a:lnTo>
                      <a:pt x="2458" y="778"/>
                    </a:lnTo>
                    <a:lnTo>
                      <a:pt x="2610" y="713"/>
                    </a:lnTo>
                    <a:lnTo>
                      <a:pt x="2764" y="657"/>
                    </a:lnTo>
                    <a:lnTo>
                      <a:pt x="2922" y="608"/>
                    </a:lnTo>
                    <a:lnTo>
                      <a:pt x="3082" y="566"/>
                    </a:lnTo>
                    <a:lnTo>
                      <a:pt x="3246" y="533"/>
                    </a:lnTo>
                    <a:lnTo>
                      <a:pt x="3413" y="507"/>
                    </a:lnTo>
                    <a:lnTo>
                      <a:pt x="3582" y="490"/>
                    </a:lnTo>
                    <a:lnTo>
                      <a:pt x="3753" y="481"/>
                    </a:lnTo>
                    <a:lnTo>
                      <a:pt x="3841" y="480"/>
                    </a:lnTo>
                    <a:lnTo>
                      <a:pt x="3927" y="481"/>
                    </a:lnTo>
                    <a:lnTo>
                      <a:pt x="4099" y="490"/>
                    </a:lnTo>
                    <a:lnTo>
                      <a:pt x="4269" y="507"/>
                    </a:lnTo>
                    <a:lnTo>
                      <a:pt x="4434" y="533"/>
                    </a:lnTo>
                    <a:lnTo>
                      <a:pt x="4599" y="566"/>
                    </a:lnTo>
                    <a:lnTo>
                      <a:pt x="4760" y="608"/>
                    </a:lnTo>
                    <a:lnTo>
                      <a:pt x="4917" y="657"/>
                    </a:lnTo>
                    <a:lnTo>
                      <a:pt x="5072" y="713"/>
                    </a:lnTo>
                    <a:lnTo>
                      <a:pt x="5222" y="778"/>
                    </a:lnTo>
                    <a:lnTo>
                      <a:pt x="5369" y="848"/>
                    </a:lnTo>
                    <a:lnTo>
                      <a:pt x="5512" y="926"/>
                    </a:lnTo>
                    <a:lnTo>
                      <a:pt x="5651" y="1010"/>
                    </a:lnTo>
                    <a:lnTo>
                      <a:pt x="5785" y="1100"/>
                    </a:lnTo>
                    <a:lnTo>
                      <a:pt x="5915" y="1197"/>
                    </a:lnTo>
                    <a:lnTo>
                      <a:pt x="6039" y="1301"/>
                    </a:lnTo>
                    <a:lnTo>
                      <a:pt x="6158" y="1409"/>
                    </a:lnTo>
                    <a:lnTo>
                      <a:pt x="6272" y="1522"/>
                    </a:lnTo>
                    <a:lnTo>
                      <a:pt x="6380" y="1642"/>
                    </a:lnTo>
                    <a:lnTo>
                      <a:pt x="6484" y="1767"/>
                    </a:lnTo>
                    <a:lnTo>
                      <a:pt x="6580" y="1897"/>
                    </a:lnTo>
                    <a:lnTo>
                      <a:pt x="6671" y="2031"/>
                    </a:lnTo>
                    <a:lnTo>
                      <a:pt x="6756" y="2169"/>
                    </a:lnTo>
                    <a:lnTo>
                      <a:pt x="6834" y="2312"/>
                    </a:lnTo>
                    <a:lnTo>
                      <a:pt x="6904" y="2459"/>
                    </a:lnTo>
                    <a:lnTo>
                      <a:pt x="6968" y="2610"/>
                    </a:lnTo>
                    <a:lnTo>
                      <a:pt x="7024" y="2764"/>
                    </a:lnTo>
                    <a:lnTo>
                      <a:pt x="7074" y="2922"/>
                    </a:lnTo>
                    <a:lnTo>
                      <a:pt x="7115" y="3082"/>
                    </a:lnTo>
                    <a:lnTo>
                      <a:pt x="7149" y="3247"/>
                    </a:lnTo>
                    <a:lnTo>
                      <a:pt x="7174" y="3414"/>
                    </a:lnTo>
                    <a:lnTo>
                      <a:pt x="7191" y="3582"/>
                    </a:lnTo>
                    <a:lnTo>
                      <a:pt x="7200" y="3754"/>
                    </a:lnTo>
                    <a:lnTo>
                      <a:pt x="7201" y="3841"/>
                    </a:lnTo>
                    <a:lnTo>
                      <a:pt x="7200" y="3928"/>
                    </a:lnTo>
                    <a:lnTo>
                      <a:pt x="7191" y="4099"/>
                    </a:lnTo>
                    <a:lnTo>
                      <a:pt x="7174" y="4269"/>
                    </a:lnTo>
                    <a:lnTo>
                      <a:pt x="7149" y="4435"/>
                    </a:lnTo>
                    <a:lnTo>
                      <a:pt x="7115" y="4599"/>
                    </a:lnTo>
                    <a:lnTo>
                      <a:pt x="7074" y="4760"/>
                    </a:lnTo>
                    <a:lnTo>
                      <a:pt x="7024" y="4917"/>
                    </a:lnTo>
                    <a:lnTo>
                      <a:pt x="6968" y="5072"/>
                    </a:lnTo>
                    <a:lnTo>
                      <a:pt x="6904" y="5223"/>
                    </a:lnTo>
                    <a:lnTo>
                      <a:pt x="6834" y="5370"/>
                    </a:lnTo>
                    <a:lnTo>
                      <a:pt x="6756" y="5512"/>
                    </a:lnTo>
                    <a:lnTo>
                      <a:pt x="6671" y="5652"/>
                    </a:lnTo>
                    <a:lnTo>
                      <a:pt x="6580" y="5786"/>
                    </a:lnTo>
                    <a:lnTo>
                      <a:pt x="6484" y="5916"/>
                    </a:lnTo>
                    <a:lnTo>
                      <a:pt x="6380" y="6039"/>
                    </a:lnTo>
                    <a:lnTo>
                      <a:pt x="6272" y="6159"/>
                    </a:lnTo>
                    <a:lnTo>
                      <a:pt x="6158" y="6273"/>
                    </a:lnTo>
                    <a:lnTo>
                      <a:pt x="6039" y="6381"/>
                    </a:lnTo>
                    <a:lnTo>
                      <a:pt x="5915" y="6485"/>
                    </a:lnTo>
                    <a:lnTo>
                      <a:pt x="5785" y="6581"/>
                    </a:lnTo>
                    <a:lnTo>
                      <a:pt x="5651" y="6672"/>
                    </a:lnTo>
                    <a:lnTo>
                      <a:pt x="5512" y="6757"/>
                    </a:lnTo>
                    <a:lnTo>
                      <a:pt x="5369" y="6835"/>
                    </a:lnTo>
                    <a:lnTo>
                      <a:pt x="5222" y="6905"/>
                    </a:lnTo>
                    <a:lnTo>
                      <a:pt x="5072" y="6968"/>
                    </a:lnTo>
                    <a:lnTo>
                      <a:pt x="4917" y="7025"/>
                    </a:lnTo>
                    <a:lnTo>
                      <a:pt x="4760" y="7075"/>
                    </a:lnTo>
                    <a:lnTo>
                      <a:pt x="4599" y="7115"/>
                    </a:lnTo>
                    <a:lnTo>
                      <a:pt x="4434" y="7150"/>
                    </a:lnTo>
                    <a:lnTo>
                      <a:pt x="4269" y="7174"/>
                    </a:lnTo>
                    <a:lnTo>
                      <a:pt x="4099" y="7192"/>
                    </a:lnTo>
                    <a:lnTo>
                      <a:pt x="3927" y="7200"/>
                    </a:lnTo>
                    <a:lnTo>
                      <a:pt x="3841" y="7202"/>
                    </a:lnTo>
                    <a:close/>
                    <a:moveTo>
                      <a:pt x="11903" y="6179"/>
                    </a:moveTo>
                    <a:lnTo>
                      <a:pt x="11840" y="6227"/>
                    </a:lnTo>
                    <a:lnTo>
                      <a:pt x="11703" y="6313"/>
                    </a:lnTo>
                    <a:lnTo>
                      <a:pt x="11556" y="6388"/>
                    </a:lnTo>
                    <a:lnTo>
                      <a:pt x="11402" y="6451"/>
                    </a:lnTo>
                    <a:lnTo>
                      <a:pt x="11240" y="6503"/>
                    </a:lnTo>
                    <a:lnTo>
                      <a:pt x="11071" y="6542"/>
                    </a:lnTo>
                    <a:lnTo>
                      <a:pt x="10897" y="6569"/>
                    </a:lnTo>
                    <a:lnTo>
                      <a:pt x="10721" y="6582"/>
                    </a:lnTo>
                    <a:lnTo>
                      <a:pt x="10632" y="6584"/>
                    </a:lnTo>
                    <a:lnTo>
                      <a:pt x="10518" y="6582"/>
                    </a:lnTo>
                    <a:lnTo>
                      <a:pt x="10313" y="6565"/>
                    </a:lnTo>
                    <a:lnTo>
                      <a:pt x="10131" y="6532"/>
                    </a:lnTo>
                    <a:lnTo>
                      <a:pt x="9966" y="6486"/>
                    </a:lnTo>
                    <a:lnTo>
                      <a:pt x="9815" y="6430"/>
                    </a:lnTo>
                    <a:lnTo>
                      <a:pt x="9675" y="6362"/>
                    </a:lnTo>
                    <a:lnTo>
                      <a:pt x="9474" y="6248"/>
                    </a:lnTo>
                    <a:lnTo>
                      <a:pt x="9340" y="6165"/>
                    </a:lnTo>
                    <a:lnTo>
                      <a:pt x="9199" y="6078"/>
                    </a:lnTo>
                    <a:lnTo>
                      <a:pt x="8970" y="5949"/>
                    </a:lnTo>
                    <a:lnTo>
                      <a:pt x="8801" y="5869"/>
                    </a:lnTo>
                    <a:lnTo>
                      <a:pt x="8617" y="5799"/>
                    </a:lnTo>
                    <a:lnTo>
                      <a:pt x="8414" y="5741"/>
                    </a:lnTo>
                    <a:lnTo>
                      <a:pt x="8186" y="5700"/>
                    </a:lnTo>
                    <a:lnTo>
                      <a:pt x="7934" y="5676"/>
                    </a:lnTo>
                    <a:lnTo>
                      <a:pt x="7794" y="5674"/>
                    </a:lnTo>
                    <a:lnTo>
                      <a:pt x="7715" y="5675"/>
                    </a:lnTo>
                    <a:lnTo>
                      <a:pt x="7558" y="5684"/>
                    </a:lnTo>
                    <a:lnTo>
                      <a:pt x="7404" y="5701"/>
                    </a:lnTo>
                    <a:lnTo>
                      <a:pt x="7252" y="5727"/>
                    </a:lnTo>
                    <a:lnTo>
                      <a:pt x="7177" y="5744"/>
                    </a:lnTo>
                    <a:lnTo>
                      <a:pt x="7243" y="5625"/>
                    </a:lnTo>
                    <a:lnTo>
                      <a:pt x="7361" y="5378"/>
                    </a:lnTo>
                    <a:lnTo>
                      <a:pt x="7462" y="5123"/>
                    </a:lnTo>
                    <a:lnTo>
                      <a:pt x="7545" y="4860"/>
                    </a:lnTo>
                    <a:lnTo>
                      <a:pt x="7578" y="4724"/>
                    </a:lnTo>
                    <a:lnTo>
                      <a:pt x="7686" y="4716"/>
                    </a:lnTo>
                    <a:lnTo>
                      <a:pt x="7794" y="4714"/>
                    </a:lnTo>
                    <a:lnTo>
                      <a:pt x="7908" y="4716"/>
                    </a:lnTo>
                    <a:lnTo>
                      <a:pt x="8113" y="4733"/>
                    </a:lnTo>
                    <a:lnTo>
                      <a:pt x="8296" y="4765"/>
                    </a:lnTo>
                    <a:lnTo>
                      <a:pt x="8460" y="4811"/>
                    </a:lnTo>
                    <a:lnTo>
                      <a:pt x="8611" y="4868"/>
                    </a:lnTo>
                    <a:lnTo>
                      <a:pt x="8751" y="4936"/>
                    </a:lnTo>
                    <a:lnTo>
                      <a:pt x="8952" y="5050"/>
                    </a:lnTo>
                    <a:lnTo>
                      <a:pt x="9086" y="5132"/>
                    </a:lnTo>
                    <a:lnTo>
                      <a:pt x="9228" y="5220"/>
                    </a:lnTo>
                    <a:lnTo>
                      <a:pt x="9457" y="5348"/>
                    </a:lnTo>
                    <a:lnTo>
                      <a:pt x="9625" y="5429"/>
                    </a:lnTo>
                    <a:lnTo>
                      <a:pt x="9809" y="5499"/>
                    </a:lnTo>
                    <a:lnTo>
                      <a:pt x="10012" y="5557"/>
                    </a:lnTo>
                    <a:lnTo>
                      <a:pt x="10240" y="5599"/>
                    </a:lnTo>
                    <a:lnTo>
                      <a:pt x="10493" y="5622"/>
                    </a:lnTo>
                    <a:lnTo>
                      <a:pt x="10632" y="5623"/>
                    </a:lnTo>
                    <a:lnTo>
                      <a:pt x="10747" y="5622"/>
                    </a:lnTo>
                    <a:lnTo>
                      <a:pt x="10973" y="5604"/>
                    </a:lnTo>
                    <a:lnTo>
                      <a:pt x="11196" y="5567"/>
                    </a:lnTo>
                    <a:lnTo>
                      <a:pt x="11414" y="5512"/>
                    </a:lnTo>
                    <a:lnTo>
                      <a:pt x="11520" y="5478"/>
                    </a:lnTo>
                    <a:lnTo>
                      <a:pt x="11543" y="5469"/>
                    </a:lnTo>
                    <a:lnTo>
                      <a:pt x="11585" y="5445"/>
                    </a:lnTo>
                    <a:lnTo>
                      <a:pt x="11620" y="5414"/>
                    </a:lnTo>
                    <a:lnTo>
                      <a:pt x="11647" y="5377"/>
                    </a:lnTo>
                    <a:lnTo>
                      <a:pt x="11667" y="5335"/>
                    </a:lnTo>
                    <a:lnTo>
                      <a:pt x="11680" y="5290"/>
                    </a:lnTo>
                    <a:lnTo>
                      <a:pt x="11683" y="5244"/>
                    </a:lnTo>
                    <a:lnTo>
                      <a:pt x="11677" y="5197"/>
                    </a:lnTo>
                    <a:lnTo>
                      <a:pt x="11670" y="5174"/>
                    </a:lnTo>
                    <a:lnTo>
                      <a:pt x="11662" y="5151"/>
                    </a:lnTo>
                    <a:lnTo>
                      <a:pt x="11637" y="5109"/>
                    </a:lnTo>
                    <a:lnTo>
                      <a:pt x="11605" y="5074"/>
                    </a:lnTo>
                    <a:lnTo>
                      <a:pt x="11569" y="5046"/>
                    </a:lnTo>
                    <a:lnTo>
                      <a:pt x="11528" y="5025"/>
                    </a:lnTo>
                    <a:lnTo>
                      <a:pt x="11483" y="5014"/>
                    </a:lnTo>
                    <a:lnTo>
                      <a:pt x="11435" y="5011"/>
                    </a:lnTo>
                    <a:lnTo>
                      <a:pt x="11389" y="5017"/>
                    </a:lnTo>
                    <a:lnTo>
                      <a:pt x="11365" y="5024"/>
                    </a:lnTo>
                    <a:lnTo>
                      <a:pt x="11277" y="5053"/>
                    </a:lnTo>
                    <a:lnTo>
                      <a:pt x="11098" y="5097"/>
                    </a:lnTo>
                    <a:lnTo>
                      <a:pt x="10914" y="5128"/>
                    </a:lnTo>
                    <a:lnTo>
                      <a:pt x="10727" y="5142"/>
                    </a:lnTo>
                    <a:lnTo>
                      <a:pt x="10632" y="5144"/>
                    </a:lnTo>
                    <a:lnTo>
                      <a:pt x="10518" y="5142"/>
                    </a:lnTo>
                    <a:lnTo>
                      <a:pt x="10313" y="5125"/>
                    </a:lnTo>
                    <a:lnTo>
                      <a:pt x="10131" y="5092"/>
                    </a:lnTo>
                    <a:lnTo>
                      <a:pt x="9966" y="5046"/>
                    </a:lnTo>
                    <a:lnTo>
                      <a:pt x="9817" y="4989"/>
                    </a:lnTo>
                    <a:lnTo>
                      <a:pt x="9675" y="4922"/>
                    </a:lnTo>
                    <a:lnTo>
                      <a:pt x="9474" y="4808"/>
                    </a:lnTo>
                    <a:lnTo>
                      <a:pt x="9340" y="4724"/>
                    </a:lnTo>
                    <a:lnTo>
                      <a:pt x="9199" y="4638"/>
                    </a:lnTo>
                    <a:lnTo>
                      <a:pt x="8970" y="4508"/>
                    </a:lnTo>
                    <a:lnTo>
                      <a:pt x="8801" y="4429"/>
                    </a:lnTo>
                    <a:lnTo>
                      <a:pt x="8617" y="4359"/>
                    </a:lnTo>
                    <a:lnTo>
                      <a:pt x="8414" y="4301"/>
                    </a:lnTo>
                    <a:lnTo>
                      <a:pt x="8186" y="4259"/>
                    </a:lnTo>
                    <a:lnTo>
                      <a:pt x="7934" y="4236"/>
                    </a:lnTo>
                    <a:lnTo>
                      <a:pt x="7794" y="4233"/>
                    </a:lnTo>
                    <a:lnTo>
                      <a:pt x="7728" y="4235"/>
                    </a:lnTo>
                    <a:lnTo>
                      <a:pt x="7661" y="4238"/>
                    </a:lnTo>
                    <a:lnTo>
                      <a:pt x="7671" y="4140"/>
                    </a:lnTo>
                    <a:lnTo>
                      <a:pt x="7681" y="3941"/>
                    </a:lnTo>
                    <a:lnTo>
                      <a:pt x="7681" y="3841"/>
                    </a:lnTo>
                    <a:lnTo>
                      <a:pt x="7679" y="3699"/>
                    </a:lnTo>
                    <a:lnTo>
                      <a:pt x="7659" y="3417"/>
                    </a:lnTo>
                    <a:lnTo>
                      <a:pt x="7640" y="3280"/>
                    </a:lnTo>
                    <a:lnTo>
                      <a:pt x="7717" y="3274"/>
                    </a:lnTo>
                    <a:lnTo>
                      <a:pt x="7794" y="3274"/>
                    </a:lnTo>
                    <a:lnTo>
                      <a:pt x="7908" y="3275"/>
                    </a:lnTo>
                    <a:lnTo>
                      <a:pt x="8113" y="3293"/>
                    </a:lnTo>
                    <a:lnTo>
                      <a:pt x="8296" y="3324"/>
                    </a:lnTo>
                    <a:lnTo>
                      <a:pt x="8460" y="3370"/>
                    </a:lnTo>
                    <a:lnTo>
                      <a:pt x="8611" y="3428"/>
                    </a:lnTo>
                    <a:lnTo>
                      <a:pt x="8751" y="3496"/>
                    </a:lnTo>
                    <a:lnTo>
                      <a:pt x="8952" y="3610"/>
                    </a:lnTo>
                    <a:lnTo>
                      <a:pt x="9086" y="3692"/>
                    </a:lnTo>
                    <a:lnTo>
                      <a:pt x="9228" y="3780"/>
                    </a:lnTo>
                    <a:lnTo>
                      <a:pt x="9457" y="3908"/>
                    </a:lnTo>
                    <a:lnTo>
                      <a:pt x="9625" y="3988"/>
                    </a:lnTo>
                    <a:lnTo>
                      <a:pt x="9809" y="4059"/>
                    </a:lnTo>
                    <a:lnTo>
                      <a:pt x="10012" y="4117"/>
                    </a:lnTo>
                    <a:lnTo>
                      <a:pt x="10240" y="4158"/>
                    </a:lnTo>
                    <a:lnTo>
                      <a:pt x="10493" y="4181"/>
                    </a:lnTo>
                    <a:lnTo>
                      <a:pt x="10632" y="4183"/>
                    </a:lnTo>
                    <a:lnTo>
                      <a:pt x="10741" y="4181"/>
                    </a:lnTo>
                    <a:lnTo>
                      <a:pt x="10959" y="4166"/>
                    </a:lnTo>
                    <a:lnTo>
                      <a:pt x="11170" y="4132"/>
                    </a:lnTo>
                    <a:lnTo>
                      <a:pt x="11376" y="4083"/>
                    </a:lnTo>
                    <a:lnTo>
                      <a:pt x="11577" y="4020"/>
                    </a:lnTo>
                    <a:lnTo>
                      <a:pt x="11767" y="3941"/>
                    </a:lnTo>
                    <a:lnTo>
                      <a:pt x="11947" y="3846"/>
                    </a:lnTo>
                    <a:lnTo>
                      <a:pt x="12117" y="3738"/>
                    </a:lnTo>
                    <a:lnTo>
                      <a:pt x="12197" y="3679"/>
                    </a:lnTo>
                    <a:lnTo>
                      <a:pt x="12216" y="3663"/>
                    </a:lnTo>
                    <a:lnTo>
                      <a:pt x="12248" y="3625"/>
                    </a:lnTo>
                    <a:lnTo>
                      <a:pt x="12269" y="3585"/>
                    </a:lnTo>
                    <a:lnTo>
                      <a:pt x="12284" y="3542"/>
                    </a:lnTo>
                    <a:lnTo>
                      <a:pt x="12289" y="3496"/>
                    </a:lnTo>
                    <a:lnTo>
                      <a:pt x="12287" y="3450"/>
                    </a:lnTo>
                    <a:lnTo>
                      <a:pt x="12275" y="3405"/>
                    </a:lnTo>
                    <a:lnTo>
                      <a:pt x="12253" y="3362"/>
                    </a:lnTo>
                    <a:lnTo>
                      <a:pt x="12239" y="3342"/>
                    </a:lnTo>
                    <a:lnTo>
                      <a:pt x="12223" y="3323"/>
                    </a:lnTo>
                    <a:lnTo>
                      <a:pt x="12187" y="3291"/>
                    </a:lnTo>
                    <a:lnTo>
                      <a:pt x="12147" y="3268"/>
                    </a:lnTo>
                    <a:lnTo>
                      <a:pt x="12102" y="3254"/>
                    </a:lnTo>
                    <a:lnTo>
                      <a:pt x="12058" y="3248"/>
                    </a:lnTo>
                    <a:lnTo>
                      <a:pt x="12011" y="3251"/>
                    </a:lnTo>
                    <a:lnTo>
                      <a:pt x="11965" y="3262"/>
                    </a:lnTo>
                    <a:lnTo>
                      <a:pt x="11922" y="3284"/>
                    </a:lnTo>
                    <a:lnTo>
                      <a:pt x="11903" y="3298"/>
                    </a:lnTo>
                    <a:lnTo>
                      <a:pt x="11840" y="3346"/>
                    </a:lnTo>
                    <a:lnTo>
                      <a:pt x="11703" y="3432"/>
                    </a:lnTo>
                    <a:lnTo>
                      <a:pt x="11556" y="3507"/>
                    </a:lnTo>
                    <a:lnTo>
                      <a:pt x="11402" y="3571"/>
                    </a:lnTo>
                    <a:lnTo>
                      <a:pt x="11240" y="3623"/>
                    </a:lnTo>
                    <a:lnTo>
                      <a:pt x="11071" y="3661"/>
                    </a:lnTo>
                    <a:lnTo>
                      <a:pt x="10897" y="3689"/>
                    </a:lnTo>
                    <a:lnTo>
                      <a:pt x="10721" y="3702"/>
                    </a:lnTo>
                    <a:lnTo>
                      <a:pt x="10632" y="3703"/>
                    </a:lnTo>
                    <a:lnTo>
                      <a:pt x="10518" y="3702"/>
                    </a:lnTo>
                    <a:lnTo>
                      <a:pt x="10313" y="3684"/>
                    </a:lnTo>
                    <a:lnTo>
                      <a:pt x="10131" y="3651"/>
                    </a:lnTo>
                    <a:lnTo>
                      <a:pt x="9966" y="3605"/>
                    </a:lnTo>
                    <a:lnTo>
                      <a:pt x="9815" y="3549"/>
                    </a:lnTo>
                    <a:lnTo>
                      <a:pt x="9675" y="3481"/>
                    </a:lnTo>
                    <a:lnTo>
                      <a:pt x="9474" y="3368"/>
                    </a:lnTo>
                    <a:lnTo>
                      <a:pt x="9340" y="3284"/>
                    </a:lnTo>
                    <a:lnTo>
                      <a:pt x="9199" y="3198"/>
                    </a:lnTo>
                    <a:lnTo>
                      <a:pt x="8970" y="3068"/>
                    </a:lnTo>
                    <a:lnTo>
                      <a:pt x="8801" y="2989"/>
                    </a:lnTo>
                    <a:lnTo>
                      <a:pt x="8617" y="2918"/>
                    </a:lnTo>
                    <a:lnTo>
                      <a:pt x="8414" y="2861"/>
                    </a:lnTo>
                    <a:lnTo>
                      <a:pt x="8186" y="2819"/>
                    </a:lnTo>
                    <a:lnTo>
                      <a:pt x="7934" y="2796"/>
                    </a:lnTo>
                    <a:lnTo>
                      <a:pt x="7794" y="2793"/>
                    </a:lnTo>
                    <a:lnTo>
                      <a:pt x="7666" y="2796"/>
                    </a:lnTo>
                    <a:lnTo>
                      <a:pt x="7540" y="2806"/>
                    </a:lnTo>
                    <a:lnTo>
                      <a:pt x="7505" y="2689"/>
                    </a:lnTo>
                    <a:lnTo>
                      <a:pt x="7426" y="2460"/>
                    </a:lnTo>
                    <a:lnTo>
                      <a:pt x="7331" y="2238"/>
                    </a:lnTo>
                    <a:lnTo>
                      <a:pt x="7224" y="2024"/>
                    </a:lnTo>
                    <a:lnTo>
                      <a:pt x="7165" y="1920"/>
                    </a:lnTo>
                    <a:lnTo>
                      <a:pt x="7241" y="1900"/>
                    </a:lnTo>
                    <a:lnTo>
                      <a:pt x="7396" y="1867"/>
                    </a:lnTo>
                    <a:lnTo>
                      <a:pt x="7554" y="1845"/>
                    </a:lnTo>
                    <a:lnTo>
                      <a:pt x="7714" y="1834"/>
                    </a:lnTo>
                    <a:lnTo>
                      <a:pt x="7794" y="1834"/>
                    </a:lnTo>
                    <a:lnTo>
                      <a:pt x="7908" y="1835"/>
                    </a:lnTo>
                    <a:lnTo>
                      <a:pt x="8113" y="1852"/>
                    </a:lnTo>
                    <a:lnTo>
                      <a:pt x="8296" y="1884"/>
                    </a:lnTo>
                    <a:lnTo>
                      <a:pt x="8460" y="1930"/>
                    </a:lnTo>
                    <a:lnTo>
                      <a:pt x="8611" y="1988"/>
                    </a:lnTo>
                    <a:lnTo>
                      <a:pt x="8751" y="2055"/>
                    </a:lnTo>
                    <a:lnTo>
                      <a:pt x="8952" y="2169"/>
                    </a:lnTo>
                    <a:lnTo>
                      <a:pt x="9086" y="2253"/>
                    </a:lnTo>
                    <a:lnTo>
                      <a:pt x="9228" y="2339"/>
                    </a:lnTo>
                    <a:lnTo>
                      <a:pt x="9457" y="2469"/>
                    </a:lnTo>
                    <a:lnTo>
                      <a:pt x="9625" y="2548"/>
                    </a:lnTo>
                    <a:lnTo>
                      <a:pt x="9809" y="2619"/>
                    </a:lnTo>
                    <a:lnTo>
                      <a:pt x="10012" y="2676"/>
                    </a:lnTo>
                    <a:lnTo>
                      <a:pt x="10240" y="2718"/>
                    </a:lnTo>
                    <a:lnTo>
                      <a:pt x="10493" y="2741"/>
                    </a:lnTo>
                    <a:lnTo>
                      <a:pt x="10632" y="2742"/>
                    </a:lnTo>
                    <a:lnTo>
                      <a:pt x="10741" y="2741"/>
                    </a:lnTo>
                    <a:lnTo>
                      <a:pt x="10959" y="2725"/>
                    </a:lnTo>
                    <a:lnTo>
                      <a:pt x="11170" y="2692"/>
                    </a:lnTo>
                    <a:lnTo>
                      <a:pt x="11378" y="2643"/>
                    </a:lnTo>
                    <a:lnTo>
                      <a:pt x="11577" y="2580"/>
                    </a:lnTo>
                    <a:lnTo>
                      <a:pt x="11767" y="2500"/>
                    </a:lnTo>
                    <a:lnTo>
                      <a:pt x="11947" y="2405"/>
                    </a:lnTo>
                    <a:lnTo>
                      <a:pt x="12117" y="2297"/>
                    </a:lnTo>
                    <a:lnTo>
                      <a:pt x="12197" y="2238"/>
                    </a:lnTo>
                    <a:lnTo>
                      <a:pt x="12216" y="2222"/>
                    </a:lnTo>
                    <a:lnTo>
                      <a:pt x="12248" y="2186"/>
                    </a:lnTo>
                    <a:lnTo>
                      <a:pt x="12269" y="2145"/>
                    </a:lnTo>
                    <a:lnTo>
                      <a:pt x="12284" y="2101"/>
                    </a:lnTo>
                    <a:lnTo>
                      <a:pt x="12289" y="2055"/>
                    </a:lnTo>
                    <a:lnTo>
                      <a:pt x="12287" y="2009"/>
                    </a:lnTo>
                    <a:lnTo>
                      <a:pt x="12275" y="1965"/>
                    </a:lnTo>
                    <a:lnTo>
                      <a:pt x="12253" y="1921"/>
                    </a:lnTo>
                    <a:lnTo>
                      <a:pt x="12239" y="1901"/>
                    </a:lnTo>
                    <a:lnTo>
                      <a:pt x="12223" y="1883"/>
                    </a:lnTo>
                    <a:lnTo>
                      <a:pt x="12187" y="1851"/>
                    </a:lnTo>
                    <a:lnTo>
                      <a:pt x="12147" y="1828"/>
                    </a:lnTo>
                    <a:lnTo>
                      <a:pt x="12102" y="1813"/>
                    </a:lnTo>
                    <a:lnTo>
                      <a:pt x="12058" y="1808"/>
                    </a:lnTo>
                    <a:lnTo>
                      <a:pt x="12011" y="1811"/>
                    </a:lnTo>
                    <a:lnTo>
                      <a:pt x="11965" y="1822"/>
                    </a:lnTo>
                    <a:lnTo>
                      <a:pt x="11924" y="1844"/>
                    </a:lnTo>
                    <a:lnTo>
                      <a:pt x="11903" y="1858"/>
                    </a:lnTo>
                    <a:lnTo>
                      <a:pt x="11840" y="1906"/>
                    </a:lnTo>
                    <a:lnTo>
                      <a:pt x="11703" y="1992"/>
                    </a:lnTo>
                    <a:lnTo>
                      <a:pt x="11556" y="2067"/>
                    </a:lnTo>
                    <a:lnTo>
                      <a:pt x="11402" y="2130"/>
                    </a:lnTo>
                    <a:lnTo>
                      <a:pt x="11240" y="2182"/>
                    </a:lnTo>
                    <a:lnTo>
                      <a:pt x="11071" y="2221"/>
                    </a:lnTo>
                    <a:lnTo>
                      <a:pt x="10897" y="2248"/>
                    </a:lnTo>
                    <a:lnTo>
                      <a:pt x="10721" y="2261"/>
                    </a:lnTo>
                    <a:lnTo>
                      <a:pt x="10632" y="2263"/>
                    </a:lnTo>
                    <a:lnTo>
                      <a:pt x="10518" y="2261"/>
                    </a:lnTo>
                    <a:lnTo>
                      <a:pt x="10313" y="2244"/>
                    </a:lnTo>
                    <a:lnTo>
                      <a:pt x="10131" y="2211"/>
                    </a:lnTo>
                    <a:lnTo>
                      <a:pt x="9966" y="2165"/>
                    </a:lnTo>
                    <a:lnTo>
                      <a:pt x="9815" y="2109"/>
                    </a:lnTo>
                    <a:lnTo>
                      <a:pt x="9675" y="2041"/>
                    </a:lnTo>
                    <a:lnTo>
                      <a:pt x="9474" y="1927"/>
                    </a:lnTo>
                    <a:lnTo>
                      <a:pt x="9340" y="1844"/>
                    </a:lnTo>
                    <a:lnTo>
                      <a:pt x="9199" y="1757"/>
                    </a:lnTo>
                    <a:lnTo>
                      <a:pt x="8970" y="1628"/>
                    </a:lnTo>
                    <a:lnTo>
                      <a:pt x="8801" y="1548"/>
                    </a:lnTo>
                    <a:lnTo>
                      <a:pt x="8617" y="1478"/>
                    </a:lnTo>
                    <a:lnTo>
                      <a:pt x="8414" y="1420"/>
                    </a:lnTo>
                    <a:lnTo>
                      <a:pt x="8186" y="1378"/>
                    </a:lnTo>
                    <a:lnTo>
                      <a:pt x="7934" y="1355"/>
                    </a:lnTo>
                    <a:lnTo>
                      <a:pt x="7794" y="1352"/>
                    </a:lnTo>
                    <a:lnTo>
                      <a:pt x="7678" y="1355"/>
                    </a:lnTo>
                    <a:lnTo>
                      <a:pt x="7445" y="1374"/>
                    </a:lnTo>
                    <a:lnTo>
                      <a:pt x="7217" y="1413"/>
                    </a:lnTo>
                    <a:lnTo>
                      <a:pt x="6995" y="1469"/>
                    </a:lnTo>
                    <a:lnTo>
                      <a:pt x="6887" y="1505"/>
                    </a:lnTo>
                    <a:lnTo>
                      <a:pt x="6821" y="1420"/>
                    </a:lnTo>
                    <a:lnTo>
                      <a:pt x="6680" y="1256"/>
                    </a:lnTo>
                    <a:lnTo>
                      <a:pt x="6530" y="1100"/>
                    </a:lnTo>
                    <a:lnTo>
                      <a:pt x="6372" y="954"/>
                    </a:lnTo>
                    <a:lnTo>
                      <a:pt x="6206" y="817"/>
                    </a:lnTo>
                    <a:lnTo>
                      <a:pt x="6032" y="687"/>
                    </a:lnTo>
                    <a:lnTo>
                      <a:pt x="5850" y="569"/>
                    </a:lnTo>
                    <a:lnTo>
                      <a:pt x="5662" y="459"/>
                    </a:lnTo>
                    <a:lnTo>
                      <a:pt x="5467" y="362"/>
                    </a:lnTo>
                    <a:lnTo>
                      <a:pt x="5267" y="274"/>
                    </a:lnTo>
                    <a:lnTo>
                      <a:pt x="5061" y="199"/>
                    </a:lnTo>
                    <a:lnTo>
                      <a:pt x="4849" y="134"/>
                    </a:lnTo>
                    <a:lnTo>
                      <a:pt x="4632" y="82"/>
                    </a:lnTo>
                    <a:lnTo>
                      <a:pt x="4411" y="42"/>
                    </a:lnTo>
                    <a:lnTo>
                      <a:pt x="4185" y="14"/>
                    </a:lnTo>
                    <a:lnTo>
                      <a:pt x="3956" y="1"/>
                    </a:lnTo>
                    <a:lnTo>
                      <a:pt x="3841" y="0"/>
                    </a:lnTo>
                    <a:lnTo>
                      <a:pt x="3742" y="1"/>
                    </a:lnTo>
                    <a:lnTo>
                      <a:pt x="3546" y="12"/>
                    </a:lnTo>
                    <a:lnTo>
                      <a:pt x="3351" y="30"/>
                    </a:lnTo>
                    <a:lnTo>
                      <a:pt x="3161" y="59"/>
                    </a:lnTo>
                    <a:lnTo>
                      <a:pt x="2974" y="98"/>
                    </a:lnTo>
                    <a:lnTo>
                      <a:pt x="2790" y="145"/>
                    </a:lnTo>
                    <a:lnTo>
                      <a:pt x="2610" y="202"/>
                    </a:lnTo>
                    <a:lnTo>
                      <a:pt x="2434" y="266"/>
                    </a:lnTo>
                    <a:lnTo>
                      <a:pt x="2261" y="340"/>
                    </a:lnTo>
                    <a:lnTo>
                      <a:pt x="2094" y="421"/>
                    </a:lnTo>
                    <a:lnTo>
                      <a:pt x="1930" y="510"/>
                    </a:lnTo>
                    <a:lnTo>
                      <a:pt x="1771" y="605"/>
                    </a:lnTo>
                    <a:lnTo>
                      <a:pt x="1619" y="709"/>
                    </a:lnTo>
                    <a:lnTo>
                      <a:pt x="1470" y="820"/>
                    </a:lnTo>
                    <a:lnTo>
                      <a:pt x="1328" y="938"/>
                    </a:lnTo>
                    <a:lnTo>
                      <a:pt x="1193" y="1062"/>
                    </a:lnTo>
                    <a:lnTo>
                      <a:pt x="1061" y="1193"/>
                    </a:lnTo>
                    <a:lnTo>
                      <a:pt x="938" y="1328"/>
                    </a:lnTo>
                    <a:lnTo>
                      <a:pt x="819" y="1471"/>
                    </a:lnTo>
                    <a:lnTo>
                      <a:pt x="709" y="1619"/>
                    </a:lnTo>
                    <a:lnTo>
                      <a:pt x="605" y="1772"/>
                    </a:lnTo>
                    <a:lnTo>
                      <a:pt x="510" y="1930"/>
                    </a:lnTo>
                    <a:lnTo>
                      <a:pt x="421" y="2094"/>
                    </a:lnTo>
                    <a:lnTo>
                      <a:pt x="340" y="2261"/>
                    </a:lnTo>
                    <a:lnTo>
                      <a:pt x="266" y="2434"/>
                    </a:lnTo>
                    <a:lnTo>
                      <a:pt x="202" y="2610"/>
                    </a:lnTo>
                    <a:lnTo>
                      <a:pt x="145" y="2790"/>
                    </a:lnTo>
                    <a:lnTo>
                      <a:pt x="98" y="2974"/>
                    </a:lnTo>
                    <a:lnTo>
                      <a:pt x="59" y="3162"/>
                    </a:lnTo>
                    <a:lnTo>
                      <a:pt x="30" y="3352"/>
                    </a:lnTo>
                    <a:lnTo>
                      <a:pt x="12" y="3546"/>
                    </a:lnTo>
                    <a:lnTo>
                      <a:pt x="1" y="3742"/>
                    </a:lnTo>
                    <a:lnTo>
                      <a:pt x="0" y="3841"/>
                    </a:lnTo>
                    <a:lnTo>
                      <a:pt x="1" y="3939"/>
                    </a:lnTo>
                    <a:lnTo>
                      <a:pt x="12" y="4137"/>
                    </a:lnTo>
                    <a:lnTo>
                      <a:pt x="30" y="4330"/>
                    </a:lnTo>
                    <a:lnTo>
                      <a:pt x="59" y="4520"/>
                    </a:lnTo>
                    <a:lnTo>
                      <a:pt x="98" y="4707"/>
                    </a:lnTo>
                    <a:lnTo>
                      <a:pt x="145" y="4891"/>
                    </a:lnTo>
                    <a:lnTo>
                      <a:pt x="202" y="5072"/>
                    </a:lnTo>
                    <a:lnTo>
                      <a:pt x="266" y="5249"/>
                    </a:lnTo>
                    <a:lnTo>
                      <a:pt x="340" y="5420"/>
                    </a:lnTo>
                    <a:lnTo>
                      <a:pt x="421" y="5589"/>
                    </a:lnTo>
                    <a:lnTo>
                      <a:pt x="510" y="5751"/>
                    </a:lnTo>
                    <a:lnTo>
                      <a:pt x="605" y="5910"/>
                    </a:lnTo>
                    <a:lnTo>
                      <a:pt x="709" y="6062"/>
                    </a:lnTo>
                    <a:lnTo>
                      <a:pt x="819" y="6211"/>
                    </a:lnTo>
                    <a:lnTo>
                      <a:pt x="938" y="6353"/>
                    </a:lnTo>
                    <a:lnTo>
                      <a:pt x="1061" y="6490"/>
                    </a:lnTo>
                    <a:lnTo>
                      <a:pt x="1193" y="6620"/>
                    </a:lnTo>
                    <a:lnTo>
                      <a:pt x="1328" y="6744"/>
                    </a:lnTo>
                    <a:lnTo>
                      <a:pt x="1470" y="6862"/>
                    </a:lnTo>
                    <a:lnTo>
                      <a:pt x="1619" y="6973"/>
                    </a:lnTo>
                    <a:lnTo>
                      <a:pt x="1771" y="7076"/>
                    </a:lnTo>
                    <a:lnTo>
                      <a:pt x="1930" y="7173"/>
                    </a:lnTo>
                    <a:lnTo>
                      <a:pt x="2094" y="7261"/>
                    </a:lnTo>
                    <a:lnTo>
                      <a:pt x="2261" y="7343"/>
                    </a:lnTo>
                    <a:lnTo>
                      <a:pt x="2434" y="7415"/>
                    </a:lnTo>
                    <a:lnTo>
                      <a:pt x="2610" y="7480"/>
                    </a:lnTo>
                    <a:lnTo>
                      <a:pt x="2790" y="7536"/>
                    </a:lnTo>
                    <a:lnTo>
                      <a:pt x="2974" y="7583"/>
                    </a:lnTo>
                    <a:lnTo>
                      <a:pt x="3161" y="7622"/>
                    </a:lnTo>
                    <a:lnTo>
                      <a:pt x="3351" y="7651"/>
                    </a:lnTo>
                    <a:lnTo>
                      <a:pt x="3546" y="7671"/>
                    </a:lnTo>
                    <a:lnTo>
                      <a:pt x="3742" y="7681"/>
                    </a:lnTo>
                    <a:lnTo>
                      <a:pt x="3841" y="7681"/>
                    </a:lnTo>
                    <a:lnTo>
                      <a:pt x="3943" y="7681"/>
                    </a:lnTo>
                    <a:lnTo>
                      <a:pt x="4145" y="7670"/>
                    </a:lnTo>
                    <a:lnTo>
                      <a:pt x="4344" y="7650"/>
                    </a:lnTo>
                    <a:lnTo>
                      <a:pt x="4540" y="7618"/>
                    </a:lnTo>
                    <a:lnTo>
                      <a:pt x="4733" y="7578"/>
                    </a:lnTo>
                    <a:lnTo>
                      <a:pt x="4921" y="7527"/>
                    </a:lnTo>
                    <a:lnTo>
                      <a:pt x="5107" y="7468"/>
                    </a:lnTo>
                    <a:lnTo>
                      <a:pt x="5287" y="7399"/>
                    </a:lnTo>
                    <a:lnTo>
                      <a:pt x="5464" y="7323"/>
                    </a:lnTo>
                    <a:lnTo>
                      <a:pt x="5636" y="7236"/>
                    </a:lnTo>
                    <a:lnTo>
                      <a:pt x="5803" y="7143"/>
                    </a:lnTo>
                    <a:lnTo>
                      <a:pt x="5964" y="7040"/>
                    </a:lnTo>
                    <a:lnTo>
                      <a:pt x="6120" y="6931"/>
                    </a:lnTo>
                    <a:lnTo>
                      <a:pt x="6271" y="6814"/>
                    </a:lnTo>
                    <a:lnTo>
                      <a:pt x="6415" y="6690"/>
                    </a:lnTo>
                    <a:lnTo>
                      <a:pt x="6552" y="6559"/>
                    </a:lnTo>
                    <a:lnTo>
                      <a:pt x="6618" y="6490"/>
                    </a:lnTo>
                    <a:lnTo>
                      <a:pt x="6680" y="6451"/>
                    </a:lnTo>
                    <a:lnTo>
                      <a:pt x="6809" y="6379"/>
                    </a:lnTo>
                    <a:lnTo>
                      <a:pt x="6948" y="6316"/>
                    </a:lnTo>
                    <a:lnTo>
                      <a:pt x="7092" y="6263"/>
                    </a:lnTo>
                    <a:lnTo>
                      <a:pt x="7240" y="6221"/>
                    </a:lnTo>
                    <a:lnTo>
                      <a:pt x="7394" y="6188"/>
                    </a:lnTo>
                    <a:lnTo>
                      <a:pt x="7553" y="6166"/>
                    </a:lnTo>
                    <a:lnTo>
                      <a:pt x="7714" y="6155"/>
                    </a:lnTo>
                    <a:lnTo>
                      <a:pt x="7794" y="6155"/>
                    </a:lnTo>
                    <a:lnTo>
                      <a:pt x="7908" y="6156"/>
                    </a:lnTo>
                    <a:lnTo>
                      <a:pt x="8113" y="6173"/>
                    </a:lnTo>
                    <a:lnTo>
                      <a:pt x="8296" y="6205"/>
                    </a:lnTo>
                    <a:lnTo>
                      <a:pt x="8460" y="6251"/>
                    </a:lnTo>
                    <a:lnTo>
                      <a:pt x="8611" y="6309"/>
                    </a:lnTo>
                    <a:lnTo>
                      <a:pt x="8751" y="6376"/>
                    </a:lnTo>
                    <a:lnTo>
                      <a:pt x="8952" y="6490"/>
                    </a:lnTo>
                    <a:lnTo>
                      <a:pt x="9086" y="6572"/>
                    </a:lnTo>
                    <a:lnTo>
                      <a:pt x="9228" y="6660"/>
                    </a:lnTo>
                    <a:lnTo>
                      <a:pt x="9457" y="6788"/>
                    </a:lnTo>
                    <a:lnTo>
                      <a:pt x="9625" y="6869"/>
                    </a:lnTo>
                    <a:lnTo>
                      <a:pt x="9809" y="6940"/>
                    </a:lnTo>
                    <a:lnTo>
                      <a:pt x="10012" y="6997"/>
                    </a:lnTo>
                    <a:lnTo>
                      <a:pt x="10240" y="7039"/>
                    </a:lnTo>
                    <a:lnTo>
                      <a:pt x="10493" y="7062"/>
                    </a:lnTo>
                    <a:lnTo>
                      <a:pt x="10632" y="7064"/>
                    </a:lnTo>
                    <a:lnTo>
                      <a:pt x="10741" y="7062"/>
                    </a:lnTo>
                    <a:lnTo>
                      <a:pt x="10959" y="7046"/>
                    </a:lnTo>
                    <a:lnTo>
                      <a:pt x="11170" y="7013"/>
                    </a:lnTo>
                    <a:lnTo>
                      <a:pt x="11378" y="6964"/>
                    </a:lnTo>
                    <a:lnTo>
                      <a:pt x="11577" y="6901"/>
                    </a:lnTo>
                    <a:lnTo>
                      <a:pt x="11767" y="6822"/>
                    </a:lnTo>
                    <a:lnTo>
                      <a:pt x="11947" y="6726"/>
                    </a:lnTo>
                    <a:lnTo>
                      <a:pt x="12117" y="6618"/>
                    </a:lnTo>
                    <a:lnTo>
                      <a:pt x="12197" y="6559"/>
                    </a:lnTo>
                    <a:lnTo>
                      <a:pt x="12216" y="6544"/>
                    </a:lnTo>
                    <a:lnTo>
                      <a:pt x="12248" y="6506"/>
                    </a:lnTo>
                    <a:lnTo>
                      <a:pt x="12269" y="6466"/>
                    </a:lnTo>
                    <a:lnTo>
                      <a:pt x="12284" y="6423"/>
                    </a:lnTo>
                    <a:lnTo>
                      <a:pt x="12289" y="6376"/>
                    </a:lnTo>
                    <a:lnTo>
                      <a:pt x="12287" y="6330"/>
                    </a:lnTo>
                    <a:lnTo>
                      <a:pt x="12275" y="6284"/>
                    </a:lnTo>
                    <a:lnTo>
                      <a:pt x="12253" y="6243"/>
                    </a:lnTo>
                    <a:lnTo>
                      <a:pt x="12239" y="6222"/>
                    </a:lnTo>
                    <a:lnTo>
                      <a:pt x="12223" y="6204"/>
                    </a:lnTo>
                    <a:lnTo>
                      <a:pt x="12187" y="6172"/>
                    </a:lnTo>
                    <a:lnTo>
                      <a:pt x="12147" y="6149"/>
                    </a:lnTo>
                    <a:lnTo>
                      <a:pt x="12102" y="6134"/>
                    </a:lnTo>
                    <a:lnTo>
                      <a:pt x="12058" y="6129"/>
                    </a:lnTo>
                    <a:lnTo>
                      <a:pt x="12011" y="6132"/>
                    </a:lnTo>
                    <a:lnTo>
                      <a:pt x="11965" y="6143"/>
                    </a:lnTo>
                    <a:lnTo>
                      <a:pt x="11924" y="6165"/>
                    </a:lnTo>
                    <a:lnTo>
                      <a:pt x="11903" y="617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5728" y="2443"/>
                <a:ext cx="161" cy="160"/>
              </a:xfrm>
              <a:custGeom>
                <a:avLst/>
                <a:gdLst>
                  <a:gd name="T0" fmla="*/ 97 w 483"/>
                  <a:gd name="T1" fmla="*/ 49 h 481"/>
                  <a:gd name="T2" fmla="*/ 94 w 483"/>
                  <a:gd name="T3" fmla="*/ 52 h 481"/>
                  <a:gd name="T4" fmla="*/ 90 w 483"/>
                  <a:gd name="T5" fmla="*/ 55 h 481"/>
                  <a:gd name="T6" fmla="*/ 72 w 483"/>
                  <a:gd name="T7" fmla="*/ 70 h 481"/>
                  <a:gd name="T8" fmla="*/ 42 w 483"/>
                  <a:gd name="T9" fmla="*/ 106 h 481"/>
                  <a:gd name="T10" fmla="*/ 21 w 483"/>
                  <a:gd name="T11" fmla="*/ 146 h 481"/>
                  <a:gd name="T12" fmla="*/ 6 w 483"/>
                  <a:gd name="T13" fmla="*/ 189 h 481"/>
                  <a:gd name="T14" fmla="*/ 0 w 483"/>
                  <a:gd name="T15" fmla="*/ 234 h 481"/>
                  <a:gd name="T16" fmla="*/ 3 w 483"/>
                  <a:gd name="T17" fmla="*/ 278 h 481"/>
                  <a:gd name="T18" fmla="*/ 15 w 483"/>
                  <a:gd name="T19" fmla="*/ 323 h 481"/>
                  <a:gd name="T20" fmla="*/ 35 w 483"/>
                  <a:gd name="T21" fmla="*/ 365 h 481"/>
                  <a:gd name="T22" fmla="*/ 49 w 483"/>
                  <a:gd name="T23" fmla="*/ 385 h 481"/>
                  <a:gd name="T24" fmla="*/ 68 w 483"/>
                  <a:gd name="T25" fmla="*/ 408 h 481"/>
                  <a:gd name="T26" fmla="*/ 111 w 483"/>
                  <a:gd name="T27" fmla="*/ 444 h 481"/>
                  <a:gd name="T28" fmla="*/ 160 w 483"/>
                  <a:gd name="T29" fmla="*/ 468 h 481"/>
                  <a:gd name="T30" fmla="*/ 214 w 483"/>
                  <a:gd name="T31" fmla="*/ 480 h 481"/>
                  <a:gd name="T32" fmla="*/ 241 w 483"/>
                  <a:gd name="T33" fmla="*/ 481 h 481"/>
                  <a:gd name="T34" fmla="*/ 278 w 483"/>
                  <a:gd name="T35" fmla="*/ 480 h 481"/>
                  <a:gd name="T36" fmla="*/ 352 w 483"/>
                  <a:gd name="T37" fmla="*/ 456 h 481"/>
                  <a:gd name="T38" fmla="*/ 385 w 483"/>
                  <a:gd name="T39" fmla="*/ 434 h 481"/>
                  <a:gd name="T40" fmla="*/ 389 w 483"/>
                  <a:gd name="T41" fmla="*/ 430 h 481"/>
                  <a:gd name="T42" fmla="*/ 394 w 483"/>
                  <a:gd name="T43" fmla="*/ 427 h 481"/>
                  <a:gd name="T44" fmla="*/ 411 w 483"/>
                  <a:gd name="T45" fmla="*/ 411 h 481"/>
                  <a:gd name="T46" fmla="*/ 441 w 483"/>
                  <a:gd name="T47" fmla="*/ 375 h 481"/>
                  <a:gd name="T48" fmla="*/ 463 w 483"/>
                  <a:gd name="T49" fmla="*/ 335 h 481"/>
                  <a:gd name="T50" fmla="*/ 477 w 483"/>
                  <a:gd name="T51" fmla="*/ 291 h 481"/>
                  <a:gd name="T52" fmla="*/ 483 w 483"/>
                  <a:gd name="T53" fmla="*/ 247 h 481"/>
                  <a:gd name="T54" fmla="*/ 479 w 483"/>
                  <a:gd name="T55" fmla="*/ 202 h 481"/>
                  <a:gd name="T56" fmla="*/ 467 w 483"/>
                  <a:gd name="T57" fmla="*/ 157 h 481"/>
                  <a:gd name="T58" fmla="*/ 447 w 483"/>
                  <a:gd name="T59" fmla="*/ 114 h 481"/>
                  <a:gd name="T60" fmla="*/ 432 w 483"/>
                  <a:gd name="T61" fmla="*/ 95 h 481"/>
                  <a:gd name="T62" fmla="*/ 417 w 483"/>
                  <a:gd name="T63" fmla="*/ 77 h 481"/>
                  <a:gd name="T64" fmla="*/ 381 w 483"/>
                  <a:gd name="T65" fmla="*/ 45 h 481"/>
                  <a:gd name="T66" fmla="*/ 340 w 483"/>
                  <a:gd name="T67" fmla="*/ 22 h 481"/>
                  <a:gd name="T68" fmla="*/ 297 w 483"/>
                  <a:gd name="T69" fmla="*/ 6 h 481"/>
                  <a:gd name="T70" fmla="*/ 251 w 483"/>
                  <a:gd name="T71" fmla="*/ 0 h 481"/>
                  <a:gd name="T72" fmla="*/ 205 w 483"/>
                  <a:gd name="T73" fmla="*/ 3 h 481"/>
                  <a:gd name="T74" fmla="*/ 160 w 483"/>
                  <a:gd name="T75" fmla="*/ 15 h 481"/>
                  <a:gd name="T76" fmla="*/ 117 w 483"/>
                  <a:gd name="T77" fmla="*/ 35 h 481"/>
                  <a:gd name="T78" fmla="*/ 97 w 483"/>
                  <a:gd name="T79" fmla="*/ 49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83" h="481">
                    <a:moveTo>
                      <a:pt x="97" y="49"/>
                    </a:moveTo>
                    <a:lnTo>
                      <a:pt x="94" y="52"/>
                    </a:lnTo>
                    <a:lnTo>
                      <a:pt x="90" y="55"/>
                    </a:lnTo>
                    <a:lnTo>
                      <a:pt x="72" y="70"/>
                    </a:lnTo>
                    <a:lnTo>
                      <a:pt x="42" y="106"/>
                    </a:lnTo>
                    <a:lnTo>
                      <a:pt x="21" y="146"/>
                    </a:lnTo>
                    <a:lnTo>
                      <a:pt x="6" y="189"/>
                    </a:lnTo>
                    <a:lnTo>
                      <a:pt x="0" y="234"/>
                    </a:lnTo>
                    <a:lnTo>
                      <a:pt x="3" y="278"/>
                    </a:lnTo>
                    <a:lnTo>
                      <a:pt x="15" y="323"/>
                    </a:lnTo>
                    <a:lnTo>
                      <a:pt x="35" y="365"/>
                    </a:lnTo>
                    <a:lnTo>
                      <a:pt x="49" y="385"/>
                    </a:lnTo>
                    <a:lnTo>
                      <a:pt x="68" y="408"/>
                    </a:lnTo>
                    <a:lnTo>
                      <a:pt x="111" y="444"/>
                    </a:lnTo>
                    <a:lnTo>
                      <a:pt x="160" y="468"/>
                    </a:lnTo>
                    <a:lnTo>
                      <a:pt x="214" y="480"/>
                    </a:lnTo>
                    <a:lnTo>
                      <a:pt x="241" y="481"/>
                    </a:lnTo>
                    <a:lnTo>
                      <a:pt x="278" y="480"/>
                    </a:lnTo>
                    <a:lnTo>
                      <a:pt x="352" y="456"/>
                    </a:lnTo>
                    <a:lnTo>
                      <a:pt x="385" y="434"/>
                    </a:lnTo>
                    <a:lnTo>
                      <a:pt x="389" y="430"/>
                    </a:lnTo>
                    <a:lnTo>
                      <a:pt x="394" y="427"/>
                    </a:lnTo>
                    <a:lnTo>
                      <a:pt x="411" y="411"/>
                    </a:lnTo>
                    <a:lnTo>
                      <a:pt x="441" y="375"/>
                    </a:lnTo>
                    <a:lnTo>
                      <a:pt x="463" y="335"/>
                    </a:lnTo>
                    <a:lnTo>
                      <a:pt x="477" y="291"/>
                    </a:lnTo>
                    <a:lnTo>
                      <a:pt x="483" y="247"/>
                    </a:lnTo>
                    <a:lnTo>
                      <a:pt x="479" y="202"/>
                    </a:lnTo>
                    <a:lnTo>
                      <a:pt x="467" y="157"/>
                    </a:lnTo>
                    <a:lnTo>
                      <a:pt x="447" y="114"/>
                    </a:lnTo>
                    <a:lnTo>
                      <a:pt x="432" y="95"/>
                    </a:lnTo>
                    <a:lnTo>
                      <a:pt x="417" y="77"/>
                    </a:lnTo>
                    <a:lnTo>
                      <a:pt x="381" y="45"/>
                    </a:lnTo>
                    <a:lnTo>
                      <a:pt x="340" y="22"/>
                    </a:lnTo>
                    <a:lnTo>
                      <a:pt x="297" y="6"/>
                    </a:lnTo>
                    <a:lnTo>
                      <a:pt x="251" y="0"/>
                    </a:lnTo>
                    <a:lnTo>
                      <a:pt x="205" y="3"/>
                    </a:lnTo>
                    <a:lnTo>
                      <a:pt x="160" y="15"/>
                    </a:lnTo>
                    <a:lnTo>
                      <a:pt x="117" y="35"/>
                    </a:lnTo>
                    <a:lnTo>
                      <a:pt x="97" y="4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4" name="Freeform 9"/>
              <p:cNvSpPr>
                <a:spLocks/>
              </p:cNvSpPr>
              <p:nvPr/>
            </p:nvSpPr>
            <p:spPr bwMode="auto">
              <a:xfrm>
                <a:off x="2764" y="1230"/>
                <a:ext cx="160" cy="160"/>
              </a:xfrm>
              <a:custGeom>
                <a:avLst/>
                <a:gdLst>
                  <a:gd name="T0" fmla="*/ 241 w 482"/>
                  <a:gd name="T1" fmla="*/ 481 h 481"/>
                  <a:gd name="T2" fmla="*/ 271 w 482"/>
                  <a:gd name="T3" fmla="*/ 480 h 481"/>
                  <a:gd name="T4" fmla="*/ 301 w 482"/>
                  <a:gd name="T5" fmla="*/ 472 h 481"/>
                  <a:gd name="T6" fmla="*/ 304 w 482"/>
                  <a:gd name="T7" fmla="*/ 472 h 481"/>
                  <a:gd name="T8" fmla="*/ 305 w 482"/>
                  <a:gd name="T9" fmla="*/ 471 h 481"/>
                  <a:gd name="T10" fmla="*/ 330 w 482"/>
                  <a:gd name="T11" fmla="*/ 464 h 481"/>
                  <a:gd name="T12" fmla="*/ 372 w 482"/>
                  <a:gd name="T13" fmla="*/ 442 h 481"/>
                  <a:gd name="T14" fmla="*/ 409 w 482"/>
                  <a:gd name="T15" fmla="*/ 413 h 481"/>
                  <a:gd name="T16" fmla="*/ 439 w 482"/>
                  <a:gd name="T17" fmla="*/ 379 h 481"/>
                  <a:gd name="T18" fmla="*/ 462 w 482"/>
                  <a:gd name="T19" fmla="*/ 339 h 481"/>
                  <a:gd name="T20" fmla="*/ 477 w 482"/>
                  <a:gd name="T21" fmla="*/ 294 h 481"/>
                  <a:gd name="T22" fmla="*/ 482 w 482"/>
                  <a:gd name="T23" fmla="*/ 248 h 481"/>
                  <a:gd name="T24" fmla="*/ 480 w 482"/>
                  <a:gd name="T25" fmla="*/ 200 h 481"/>
                  <a:gd name="T26" fmla="*/ 474 w 482"/>
                  <a:gd name="T27" fmla="*/ 176 h 481"/>
                  <a:gd name="T28" fmla="*/ 467 w 482"/>
                  <a:gd name="T29" fmla="*/ 153 h 481"/>
                  <a:gd name="T30" fmla="*/ 445 w 482"/>
                  <a:gd name="T31" fmla="*/ 109 h 481"/>
                  <a:gd name="T32" fmla="*/ 416 w 482"/>
                  <a:gd name="T33" fmla="*/ 73 h 481"/>
                  <a:gd name="T34" fmla="*/ 382 w 482"/>
                  <a:gd name="T35" fmla="*/ 43 h 481"/>
                  <a:gd name="T36" fmla="*/ 341 w 482"/>
                  <a:gd name="T37" fmla="*/ 20 h 481"/>
                  <a:gd name="T38" fmla="*/ 297 w 482"/>
                  <a:gd name="T39" fmla="*/ 6 h 481"/>
                  <a:gd name="T40" fmla="*/ 251 w 482"/>
                  <a:gd name="T41" fmla="*/ 0 h 481"/>
                  <a:gd name="T42" fmla="*/ 203 w 482"/>
                  <a:gd name="T43" fmla="*/ 3 h 481"/>
                  <a:gd name="T44" fmla="*/ 180 w 482"/>
                  <a:gd name="T45" fmla="*/ 9 h 481"/>
                  <a:gd name="T46" fmla="*/ 177 w 482"/>
                  <a:gd name="T47" fmla="*/ 9 h 481"/>
                  <a:gd name="T48" fmla="*/ 176 w 482"/>
                  <a:gd name="T49" fmla="*/ 10 h 481"/>
                  <a:gd name="T50" fmla="*/ 153 w 482"/>
                  <a:gd name="T51" fmla="*/ 17 h 481"/>
                  <a:gd name="T52" fmla="*/ 109 w 482"/>
                  <a:gd name="T53" fmla="*/ 39 h 481"/>
                  <a:gd name="T54" fmla="*/ 73 w 482"/>
                  <a:gd name="T55" fmla="*/ 66 h 481"/>
                  <a:gd name="T56" fmla="*/ 43 w 482"/>
                  <a:gd name="T57" fmla="*/ 102 h 481"/>
                  <a:gd name="T58" fmla="*/ 20 w 482"/>
                  <a:gd name="T59" fmla="*/ 141 h 481"/>
                  <a:gd name="T60" fmla="*/ 6 w 482"/>
                  <a:gd name="T61" fmla="*/ 186 h 481"/>
                  <a:gd name="T62" fmla="*/ 0 w 482"/>
                  <a:gd name="T63" fmla="*/ 232 h 481"/>
                  <a:gd name="T64" fmla="*/ 3 w 482"/>
                  <a:gd name="T65" fmla="*/ 279 h 481"/>
                  <a:gd name="T66" fmla="*/ 9 w 482"/>
                  <a:gd name="T67" fmla="*/ 302 h 481"/>
                  <a:gd name="T68" fmla="*/ 14 w 482"/>
                  <a:gd name="T69" fmla="*/ 323 h 481"/>
                  <a:gd name="T70" fmla="*/ 30 w 482"/>
                  <a:gd name="T71" fmla="*/ 360 h 481"/>
                  <a:gd name="T72" fmla="*/ 65 w 482"/>
                  <a:gd name="T73" fmla="*/ 408 h 481"/>
                  <a:gd name="T74" fmla="*/ 127 w 482"/>
                  <a:gd name="T75" fmla="*/ 454 h 481"/>
                  <a:gd name="T76" fmla="*/ 200 w 482"/>
                  <a:gd name="T77" fmla="*/ 478 h 481"/>
                  <a:gd name="T78" fmla="*/ 241 w 482"/>
                  <a:gd name="T79" fmla="*/ 48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82" h="481">
                    <a:moveTo>
                      <a:pt x="241" y="481"/>
                    </a:moveTo>
                    <a:lnTo>
                      <a:pt x="271" y="480"/>
                    </a:lnTo>
                    <a:lnTo>
                      <a:pt x="301" y="472"/>
                    </a:lnTo>
                    <a:lnTo>
                      <a:pt x="304" y="472"/>
                    </a:lnTo>
                    <a:lnTo>
                      <a:pt x="305" y="471"/>
                    </a:lnTo>
                    <a:lnTo>
                      <a:pt x="330" y="464"/>
                    </a:lnTo>
                    <a:lnTo>
                      <a:pt x="372" y="442"/>
                    </a:lnTo>
                    <a:lnTo>
                      <a:pt x="409" y="413"/>
                    </a:lnTo>
                    <a:lnTo>
                      <a:pt x="439" y="379"/>
                    </a:lnTo>
                    <a:lnTo>
                      <a:pt x="462" y="339"/>
                    </a:lnTo>
                    <a:lnTo>
                      <a:pt x="477" y="294"/>
                    </a:lnTo>
                    <a:lnTo>
                      <a:pt x="482" y="248"/>
                    </a:lnTo>
                    <a:lnTo>
                      <a:pt x="480" y="200"/>
                    </a:lnTo>
                    <a:lnTo>
                      <a:pt x="474" y="176"/>
                    </a:lnTo>
                    <a:lnTo>
                      <a:pt x="467" y="153"/>
                    </a:lnTo>
                    <a:lnTo>
                      <a:pt x="445" y="109"/>
                    </a:lnTo>
                    <a:lnTo>
                      <a:pt x="416" y="73"/>
                    </a:lnTo>
                    <a:lnTo>
                      <a:pt x="382" y="43"/>
                    </a:lnTo>
                    <a:lnTo>
                      <a:pt x="341" y="20"/>
                    </a:lnTo>
                    <a:lnTo>
                      <a:pt x="297" y="6"/>
                    </a:lnTo>
                    <a:lnTo>
                      <a:pt x="251" y="0"/>
                    </a:lnTo>
                    <a:lnTo>
                      <a:pt x="203" y="3"/>
                    </a:lnTo>
                    <a:lnTo>
                      <a:pt x="180" y="9"/>
                    </a:lnTo>
                    <a:lnTo>
                      <a:pt x="177" y="9"/>
                    </a:lnTo>
                    <a:lnTo>
                      <a:pt x="176" y="10"/>
                    </a:lnTo>
                    <a:lnTo>
                      <a:pt x="153" y="17"/>
                    </a:lnTo>
                    <a:lnTo>
                      <a:pt x="109" y="39"/>
                    </a:lnTo>
                    <a:lnTo>
                      <a:pt x="73" y="66"/>
                    </a:lnTo>
                    <a:lnTo>
                      <a:pt x="43" y="102"/>
                    </a:lnTo>
                    <a:lnTo>
                      <a:pt x="20" y="141"/>
                    </a:lnTo>
                    <a:lnTo>
                      <a:pt x="6" y="186"/>
                    </a:lnTo>
                    <a:lnTo>
                      <a:pt x="0" y="232"/>
                    </a:lnTo>
                    <a:lnTo>
                      <a:pt x="3" y="279"/>
                    </a:lnTo>
                    <a:lnTo>
                      <a:pt x="9" y="302"/>
                    </a:lnTo>
                    <a:lnTo>
                      <a:pt x="14" y="323"/>
                    </a:lnTo>
                    <a:lnTo>
                      <a:pt x="30" y="360"/>
                    </a:lnTo>
                    <a:lnTo>
                      <a:pt x="65" y="408"/>
                    </a:lnTo>
                    <a:lnTo>
                      <a:pt x="127" y="454"/>
                    </a:lnTo>
                    <a:lnTo>
                      <a:pt x="200" y="478"/>
                    </a:lnTo>
                    <a:lnTo>
                      <a:pt x="241" y="4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56" name="직사각형 55"/>
            <p:cNvSpPr/>
            <p:nvPr/>
          </p:nvSpPr>
          <p:spPr>
            <a:xfrm rot="20668584">
              <a:off x="9961596" y="1045291"/>
              <a:ext cx="62228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2400" b="1" dirty="0" smtClean="0">
                  <a:solidFill>
                    <a:srgbClr val="FF877A"/>
                  </a:solidFill>
                </a:rPr>
                <a:t>A+</a:t>
              </a:r>
              <a:endParaRPr lang="en-US" altLang="ko-KR" sz="2400" b="1" dirty="0">
                <a:solidFill>
                  <a:srgbClr val="FF877A"/>
                </a:solidFill>
              </a:endParaRPr>
            </a:p>
          </p:txBody>
        </p:sp>
      </p:grpSp>
      <p:sp>
        <p:nvSpPr>
          <p:cNvPr id="61" name="직사각형 60"/>
          <p:cNvSpPr/>
          <p:nvPr/>
        </p:nvSpPr>
        <p:spPr>
          <a:xfrm>
            <a:off x="10504623" y="2338014"/>
            <a:ext cx="1226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solidFill>
                  <a:srgbClr val="706866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공유 받아만 </a:t>
            </a:r>
            <a:endParaRPr lang="en-US" altLang="ko-KR" sz="2400" dirty="0" smtClean="0">
              <a:solidFill>
                <a:srgbClr val="706866"/>
              </a:solidFill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solidFill>
                  <a:srgbClr val="706866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가실 거에요</a:t>
            </a:r>
            <a:r>
              <a:rPr lang="en-US" altLang="ko-KR" sz="2400" dirty="0" smtClean="0">
                <a:solidFill>
                  <a:srgbClr val="706866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?</a:t>
            </a:r>
            <a:endParaRPr lang="ko-KR" altLang="en-US" sz="2400" dirty="0"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0266849" y="5404197"/>
            <a:ext cx="1659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706866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SNS</a:t>
            </a:r>
            <a:r>
              <a:rPr lang="ko-KR" altLang="en-US" sz="1600" dirty="0" smtClean="0">
                <a:solidFill>
                  <a:srgbClr val="706866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에 </a:t>
            </a:r>
            <a:endParaRPr lang="en-US" altLang="ko-KR" sz="1600" dirty="0" smtClean="0">
              <a:solidFill>
                <a:srgbClr val="706866"/>
              </a:solidFill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706866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많이 알려주세요</a:t>
            </a:r>
            <a:r>
              <a:rPr lang="en-US" altLang="ko-KR" sz="1600" dirty="0" smtClean="0">
                <a:solidFill>
                  <a:srgbClr val="706866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~ ^^</a:t>
            </a:r>
            <a:endParaRPr lang="ko-KR" altLang="en-US" sz="1600" dirty="0"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1235452" y="3770264"/>
            <a:ext cx="1584687" cy="861685"/>
          </a:xfrm>
          <a:prstGeom prst="roundRect">
            <a:avLst>
              <a:gd name="adj" fmla="val 2687"/>
            </a:avLst>
          </a:prstGeom>
          <a:solidFill>
            <a:schemeClr val="tx2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9" name="모서리가 둥근 직사각형 58"/>
          <p:cNvSpPr/>
          <p:nvPr/>
        </p:nvSpPr>
        <p:spPr>
          <a:xfrm>
            <a:off x="1235451" y="4979995"/>
            <a:ext cx="1584687" cy="861685"/>
          </a:xfrm>
          <a:prstGeom prst="roundRect">
            <a:avLst>
              <a:gd name="adj" fmla="val 2687"/>
            </a:avLst>
          </a:prstGeom>
          <a:solidFill>
            <a:schemeClr val="tx2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3379532" y="3769109"/>
            <a:ext cx="1584687" cy="861685"/>
          </a:xfrm>
          <a:prstGeom prst="roundRect">
            <a:avLst>
              <a:gd name="adj" fmla="val 2687"/>
            </a:avLst>
          </a:prstGeom>
          <a:solidFill>
            <a:schemeClr val="tx2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3379531" y="4978840"/>
            <a:ext cx="1584687" cy="861685"/>
          </a:xfrm>
          <a:prstGeom prst="roundRect">
            <a:avLst>
              <a:gd name="adj" fmla="val 2687"/>
            </a:avLst>
          </a:prstGeom>
          <a:solidFill>
            <a:schemeClr val="tx2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5523612" y="3767954"/>
            <a:ext cx="1584687" cy="861685"/>
          </a:xfrm>
          <a:prstGeom prst="roundRect">
            <a:avLst>
              <a:gd name="adj" fmla="val 2687"/>
            </a:avLst>
          </a:prstGeom>
          <a:solidFill>
            <a:schemeClr val="tx2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5523611" y="4977685"/>
            <a:ext cx="1584687" cy="861685"/>
          </a:xfrm>
          <a:prstGeom prst="roundRect">
            <a:avLst>
              <a:gd name="adj" fmla="val 2687"/>
            </a:avLst>
          </a:prstGeom>
          <a:solidFill>
            <a:schemeClr val="tx2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6" name="모서리가 둥근 직사각형 65"/>
          <p:cNvSpPr/>
          <p:nvPr/>
        </p:nvSpPr>
        <p:spPr>
          <a:xfrm>
            <a:off x="7523467" y="3767954"/>
            <a:ext cx="1584687" cy="861685"/>
          </a:xfrm>
          <a:prstGeom prst="roundRect">
            <a:avLst>
              <a:gd name="adj" fmla="val 2687"/>
            </a:avLst>
          </a:prstGeom>
          <a:solidFill>
            <a:schemeClr val="tx2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3169121" y="3662581"/>
            <a:ext cx="341875" cy="330747"/>
            <a:chOff x="1195191" y="3649884"/>
            <a:chExt cx="341875" cy="330747"/>
          </a:xfrm>
        </p:grpSpPr>
        <p:sp>
          <p:nvSpPr>
            <p:cNvPr id="32" name="타원 31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5247826" y="3656228"/>
            <a:ext cx="341875" cy="330747"/>
            <a:chOff x="1195191" y="3649884"/>
            <a:chExt cx="341875" cy="330747"/>
          </a:xfrm>
        </p:grpSpPr>
        <p:sp>
          <p:nvSpPr>
            <p:cNvPr id="35" name="타원 34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7326531" y="3649875"/>
            <a:ext cx="341875" cy="330747"/>
            <a:chOff x="1195191" y="3649884"/>
            <a:chExt cx="341875" cy="330747"/>
          </a:xfrm>
        </p:grpSpPr>
        <p:sp>
          <p:nvSpPr>
            <p:cNvPr id="38" name="타원 37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090416" y="3668934"/>
            <a:ext cx="341875" cy="330747"/>
            <a:chOff x="1195191" y="3649884"/>
            <a:chExt cx="341875" cy="330747"/>
          </a:xfrm>
        </p:grpSpPr>
        <p:sp>
          <p:nvSpPr>
            <p:cNvPr id="29" name="타원 28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01544" y="4824382"/>
            <a:ext cx="341875" cy="330747"/>
            <a:chOff x="1195191" y="3649884"/>
            <a:chExt cx="341875" cy="330747"/>
          </a:xfrm>
        </p:grpSpPr>
        <p:sp>
          <p:nvSpPr>
            <p:cNvPr id="41" name="타원 40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3180249" y="4818029"/>
            <a:ext cx="341875" cy="330747"/>
            <a:chOff x="1195191" y="3649884"/>
            <a:chExt cx="341875" cy="330747"/>
          </a:xfrm>
        </p:grpSpPr>
        <p:sp>
          <p:nvSpPr>
            <p:cNvPr id="44" name="타원 43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5258954" y="4811676"/>
            <a:ext cx="341875" cy="330747"/>
            <a:chOff x="1195191" y="3649884"/>
            <a:chExt cx="341875" cy="330747"/>
          </a:xfrm>
        </p:grpSpPr>
        <p:sp>
          <p:nvSpPr>
            <p:cNvPr id="47" name="타원 46"/>
            <p:cNvSpPr/>
            <p:nvPr/>
          </p:nvSpPr>
          <p:spPr>
            <a:xfrm>
              <a:off x="1206319" y="3649884"/>
              <a:ext cx="330747" cy="3307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" dirty="0">
                <a:solidFill>
                  <a:prstClr val="white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195191" y="3673351"/>
              <a:ext cx="3417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11</a:t>
              </a:r>
              <a:r>
                <a:rPr lang="ko-KR" altLang="en-US" sz="105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220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128</Words>
  <Application>Microsoft Office PowerPoint</Application>
  <PresentationFormat>와이드스크린</PresentationFormat>
  <Paragraphs>28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야놀자 야체 B</vt:lpstr>
      <vt:lpstr>야놀자 야체 R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89</cp:revision>
  <dcterms:created xsi:type="dcterms:W3CDTF">2017-08-31T07:23:31Z</dcterms:created>
  <dcterms:modified xsi:type="dcterms:W3CDTF">2024-06-03T23:18:13Z</dcterms:modified>
</cp:coreProperties>
</file>