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5478"/>
    <a:srgbClr val="67809E"/>
    <a:srgbClr val="B0D034"/>
    <a:srgbClr val="E55F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4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78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002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3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32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43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132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0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464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29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22292-3DAA-4253-9586-C417BC669E59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2024-06-04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47F5E-D3D6-4EAF-95AC-1EF9C98CFA3E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29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BEC">
                <a:shade val="67500"/>
                <a:satMod val="115000"/>
                <a:lumMod val="59000"/>
                <a:lumOff val="41000"/>
              </a:srgbClr>
            </a:gs>
            <a:gs pos="80000">
              <a:schemeClr val="bg1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 rot="449697">
            <a:off x="1820851" y="1545589"/>
            <a:ext cx="1745617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 rot="343977">
            <a:off x="5288725" y="4055172"/>
            <a:ext cx="2587554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 rot="345045">
            <a:off x="4889750" y="5510371"/>
            <a:ext cx="1932733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1" name="자유형 190"/>
          <p:cNvSpPr/>
          <p:nvPr/>
        </p:nvSpPr>
        <p:spPr>
          <a:xfrm>
            <a:off x="1432812" y="-14514"/>
            <a:ext cx="4056293" cy="6894285"/>
          </a:xfrm>
          <a:custGeom>
            <a:avLst/>
            <a:gdLst>
              <a:gd name="connsiteX0" fmla="*/ 62160 w 4056293"/>
              <a:gd name="connsiteY0" fmla="*/ 0 h 6894285"/>
              <a:gd name="connsiteX1" fmla="*/ 758845 w 4056293"/>
              <a:gd name="connsiteY1" fmla="*/ 870857 h 6894285"/>
              <a:gd name="connsiteX2" fmla="*/ 18617 w 4056293"/>
              <a:gd name="connsiteY2" fmla="*/ 1901371 h 6894285"/>
              <a:gd name="connsiteX3" fmla="*/ 1702274 w 4056293"/>
              <a:gd name="connsiteY3" fmla="*/ 2844800 h 6894285"/>
              <a:gd name="connsiteX4" fmla="*/ 1586160 w 4056293"/>
              <a:gd name="connsiteY4" fmla="*/ 3628571 h 6894285"/>
              <a:gd name="connsiteX5" fmla="*/ 3139188 w 4056293"/>
              <a:gd name="connsiteY5" fmla="*/ 4136571 h 6894285"/>
              <a:gd name="connsiteX6" fmla="*/ 3284331 w 4056293"/>
              <a:gd name="connsiteY6" fmla="*/ 4746171 h 6894285"/>
              <a:gd name="connsiteX7" fmla="*/ 2819874 w 4056293"/>
              <a:gd name="connsiteY7" fmla="*/ 5834743 h 6894285"/>
              <a:gd name="connsiteX8" fmla="*/ 3951988 w 4056293"/>
              <a:gd name="connsiteY8" fmla="*/ 6516914 h 6894285"/>
              <a:gd name="connsiteX9" fmla="*/ 3937474 w 4056293"/>
              <a:gd name="connsiteY9" fmla="*/ 6894285 h 689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6293" h="6894285">
                <a:moveTo>
                  <a:pt x="62160" y="0"/>
                </a:moveTo>
                <a:cubicBezTo>
                  <a:pt x="414131" y="276981"/>
                  <a:pt x="766102" y="553962"/>
                  <a:pt x="758845" y="870857"/>
                </a:cubicBezTo>
                <a:cubicBezTo>
                  <a:pt x="751588" y="1187752"/>
                  <a:pt x="-138621" y="1572381"/>
                  <a:pt x="18617" y="1901371"/>
                </a:cubicBezTo>
                <a:cubicBezTo>
                  <a:pt x="175855" y="2230362"/>
                  <a:pt x="1441017" y="2556933"/>
                  <a:pt x="1702274" y="2844800"/>
                </a:cubicBezTo>
                <a:cubicBezTo>
                  <a:pt x="1963531" y="3132667"/>
                  <a:pt x="1346674" y="3413276"/>
                  <a:pt x="1586160" y="3628571"/>
                </a:cubicBezTo>
                <a:cubicBezTo>
                  <a:pt x="1825646" y="3843866"/>
                  <a:pt x="2856160" y="3950304"/>
                  <a:pt x="3139188" y="4136571"/>
                </a:cubicBezTo>
                <a:cubicBezTo>
                  <a:pt x="3422216" y="4322838"/>
                  <a:pt x="3337550" y="4463142"/>
                  <a:pt x="3284331" y="4746171"/>
                </a:cubicBezTo>
                <a:cubicBezTo>
                  <a:pt x="3231112" y="5029200"/>
                  <a:pt x="2708598" y="5539619"/>
                  <a:pt x="2819874" y="5834743"/>
                </a:cubicBezTo>
                <a:cubicBezTo>
                  <a:pt x="2931150" y="6129867"/>
                  <a:pt x="3765721" y="6340324"/>
                  <a:pt x="3951988" y="6516914"/>
                </a:cubicBezTo>
                <a:cubicBezTo>
                  <a:pt x="4138255" y="6693504"/>
                  <a:pt x="4037864" y="6793894"/>
                  <a:pt x="3937474" y="6894285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4678487" y="3875496"/>
            <a:ext cx="3239055" cy="510177"/>
            <a:chOff x="3822144" y="3875496"/>
            <a:chExt cx="3239055" cy="510177"/>
          </a:xfrm>
          <a:solidFill>
            <a:srgbClr val="E55F69"/>
          </a:solidFill>
        </p:grpSpPr>
        <p:sp>
          <p:nvSpPr>
            <p:cNvPr id="201" name="자유형 200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5" name="모서리가 둥근 사각형 설명선 194"/>
            <p:cNvSpPr/>
            <p:nvPr/>
          </p:nvSpPr>
          <p:spPr>
            <a:xfrm>
              <a:off x="4189058" y="3875496"/>
              <a:ext cx="2872141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08" name="직사각형 207"/>
          <p:cNvSpPr/>
          <p:nvPr/>
        </p:nvSpPr>
        <p:spPr>
          <a:xfrm rot="350855">
            <a:off x="3897732" y="2610548"/>
            <a:ext cx="1932733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9" name="그룹 208"/>
          <p:cNvGrpSpPr/>
          <p:nvPr/>
        </p:nvGrpSpPr>
        <p:grpSpPr>
          <a:xfrm>
            <a:off x="3109169" y="2475322"/>
            <a:ext cx="2510444" cy="510177"/>
            <a:chOff x="3822144" y="3875496"/>
            <a:chExt cx="2510444" cy="510177"/>
          </a:xfrm>
          <a:gradFill flip="none" rotWithShape="1">
            <a:gsLst>
              <a:gs pos="0">
                <a:schemeClr val="bg1">
                  <a:lumMod val="85000"/>
                  <a:shade val="67500"/>
                  <a:satMod val="115000"/>
                </a:schemeClr>
              </a:gs>
              <a:gs pos="69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grpSpPr>
        <p:sp>
          <p:nvSpPr>
            <p:cNvPr id="210" name="자유형 209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1" name="모서리가 둥근 사각형 설명선 210"/>
            <p:cNvSpPr/>
            <p:nvPr/>
          </p:nvSpPr>
          <p:spPr>
            <a:xfrm>
              <a:off x="4189060" y="3875496"/>
              <a:ext cx="21435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1359686" y="1453690"/>
            <a:ext cx="2279649" cy="471633"/>
            <a:chOff x="503343" y="1453690"/>
            <a:chExt cx="2279649" cy="471633"/>
          </a:xfrm>
          <a:gradFill flip="none" rotWithShape="1">
            <a:gsLst>
              <a:gs pos="0">
                <a:schemeClr val="bg1">
                  <a:lumMod val="85000"/>
                  <a:shade val="67500"/>
                  <a:satMod val="115000"/>
                </a:schemeClr>
              </a:gs>
              <a:gs pos="69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grpSpPr>
        <p:sp>
          <p:nvSpPr>
            <p:cNvPr id="214" name="자유형 213"/>
            <p:cNvSpPr/>
            <p:nvPr/>
          </p:nvSpPr>
          <p:spPr>
            <a:xfrm>
              <a:off x="503343" y="177927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5" name="모서리가 둥근 사각형 설명선 214"/>
            <p:cNvSpPr/>
            <p:nvPr/>
          </p:nvSpPr>
          <p:spPr>
            <a:xfrm>
              <a:off x="932813" y="1453690"/>
              <a:ext cx="1850179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grpSp>
        <p:nvGrpSpPr>
          <p:cNvPr id="217" name="그룹 216"/>
          <p:cNvGrpSpPr/>
          <p:nvPr/>
        </p:nvGrpSpPr>
        <p:grpSpPr>
          <a:xfrm>
            <a:off x="4208200" y="5395139"/>
            <a:ext cx="2540943" cy="510177"/>
            <a:chOff x="3822144" y="3875496"/>
            <a:chExt cx="2540943" cy="510177"/>
          </a:xfrm>
          <a:gradFill flip="none" rotWithShape="1">
            <a:gsLst>
              <a:gs pos="0">
                <a:schemeClr val="bg1">
                  <a:lumMod val="85000"/>
                  <a:shade val="67500"/>
                  <a:satMod val="115000"/>
                </a:schemeClr>
              </a:gs>
              <a:gs pos="69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grpSpPr>
        <p:sp>
          <p:nvSpPr>
            <p:cNvPr id="218" name="자유형 217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9" name="모서리가 둥근 사각형 설명선 218"/>
            <p:cNvSpPr/>
            <p:nvPr/>
          </p:nvSpPr>
          <p:spPr>
            <a:xfrm>
              <a:off x="4189059" y="3875496"/>
              <a:ext cx="21740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20" name="직사각형 219"/>
          <p:cNvSpPr/>
          <p:nvPr/>
        </p:nvSpPr>
        <p:spPr>
          <a:xfrm rot="449697">
            <a:off x="2519466" y="445665"/>
            <a:ext cx="1573239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1" name="그룹 220"/>
          <p:cNvGrpSpPr/>
          <p:nvPr/>
        </p:nvGrpSpPr>
        <p:grpSpPr>
          <a:xfrm>
            <a:off x="2125977" y="361228"/>
            <a:ext cx="1891066" cy="510177"/>
            <a:chOff x="3822144" y="3875496"/>
            <a:chExt cx="1891066" cy="510177"/>
          </a:xfrm>
          <a:gradFill flip="none" rotWithShape="1">
            <a:gsLst>
              <a:gs pos="0">
                <a:schemeClr val="bg1">
                  <a:lumMod val="85000"/>
                  <a:shade val="67500"/>
                  <a:satMod val="115000"/>
                </a:schemeClr>
              </a:gs>
              <a:gs pos="69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grpSpPr>
        <p:sp>
          <p:nvSpPr>
            <p:cNvPr id="222" name="자유형 221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>
                <a:solidFill>
                  <a:prstClr val="white"/>
                </a:solidFill>
              </a:endParaRPr>
            </a:p>
          </p:txBody>
        </p:sp>
        <p:sp>
          <p:nvSpPr>
            <p:cNvPr id="223" name="모서리가 둥근 사각형 설명선 222"/>
            <p:cNvSpPr/>
            <p:nvPr/>
          </p:nvSpPr>
          <p:spPr>
            <a:xfrm>
              <a:off x="4189060" y="3875496"/>
              <a:ext cx="1524150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8530291" y="3804658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u="sng" dirty="0">
                <a:solidFill>
                  <a:srgbClr val="E55F69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2" name="직사각형 31"/>
          <p:cNvSpPr/>
          <p:nvPr/>
        </p:nvSpPr>
        <p:spPr>
          <a:xfrm>
            <a:off x="10578" y="4057778"/>
            <a:ext cx="423079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altLang="ko-KR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 POINT </a:t>
            </a:r>
            <a:r>
              <a:rPr lang="en-US" altLang="ko-KR" sz="2400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PRESENTATION</a:t>
            </a:r>
          </a:p>
          <a:p>
            <a:pPr algn="r">
              <a:lnSpc>
                <a:spcPct val="150000"/>
              </a:lnSpc>
            </a:pPr>
            <a:r>
              <a:rPr lang="en-US" altLang="ko-K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PowerPoint is a computer program created by Microsoft Office Microsoft </a:t>
            </a:r>
            <a:r>
              <a:rPr lang="en-US" altLang="ko-K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Office</a:t>
            </a:r>
            <a:endParaRPr lang="ko-KR" alt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521221" y="57255"/>
            <a:ext cx="3969042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prstClr val="white">
                    <a:lumMod val="50000"/>
                  </a:prstClr>
                </a:solidFill>
              </a:rPr>
              <a:t>컨텐츠에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6737449" y="1183354"/>
            <a:ext cx="3969042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u="sng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prstClr val="white">
                    <a:lumMod val="50000"/>
                  </a:prstClr>
                </a:solidFill>
              </a:rPr>
              <a:t>컨텐츠에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7735577" y="2285197"/>
            <a:ext cx="3969042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7387235" y="5394957"/>
            <a:ext cx="3969042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u="sng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21769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BEC">
                <a:shade val="67500"/>
                <a:satMod val="115000"/>
                <a:lumMod val="59000"/>
                <a:lumOff val="41000"/>
              </a:srgbClr>
            </a:gs>
            <a:gs pos="80000">
              <a:schemeClr val="bg1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직사각형 35"/>
          <p:cNvSpPr/>
          <p:nvPr/>
        </p:nvSpPr>
        <p:spPr>
          <a:xfrm rot="449697">
            <a:off x="964508" y="1545589"/>
            <a:ext cx="1745617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4" name="직사각형 33"/>
          <p:cNvSpPr/>
          <p:nvPr/>
        </p:nvSpPr>
        <p:spPr>
          <a:xfrm rot="343977">
            <a:off x="4519467" y="4055172"/>
            <a:ext cx="2587554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 rot="345045">
            <a:off x="4033407" y="5510371"/>
            <a:ext cx="1932733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1" name="자유형 190"/>
          <p:cNvSpPr/>
          <p:nvPr/>
        </p:nvSpPr>
        <p:spPr>
          <a:xfrm>
            <a:off x="576469" y="-14514"/>
            <a:ext cx="4056293" cy="6894285"/>
          </a:xfrm>
          <a:custGeom>
            <a:avLst/>
            <a:gdLst>
              <a:gd name="connsiteX0" fmla="*/ 62160 w 4056293"/>
              <a:gd name="connsiteY0" fmla="*/ 0 h 6894285"/>
              <a:gd name="connsiteX1" fmla="*/ 758845 w 4056293"/>
              <a:gd name="connsiteY1" fmla="*/ 870857 h 6894285"/>
              <a:gd name="connsiteX2" fmla="*/ 18617 w 4056293"/>
              <a:gd name="connsiteY2" fmla="*/ 1901371 h 6894285"/>
              <a:gd name="connsiteX3" fmla="*/ 1702274 w 4056293"/>
              <a:gd name="connsiteY3" fmla="*/ 2844800 h 6894285"/>
              <a:gd name="connsiteX4" fmla="*/ 1586160 w 4056293"/>
              <a:gd name="connsiteY4" fmla="*/ 3628571 h 6894285"/>
              <a:gd name="connsiteX5" fmla="*/ 3139188 w 4056293"/>
              <a:gd name="connsiteY5" fmla="*/ 4136571 h 6894285"/>
              <a:gd name="connsiteX6" fmla="*/ 3284331 w 4056293"/>
              <a:gd name="connsiteY6" fmla="*/ 4746171 h 6894285"/>
              <a:gd name="connsiteX7" fmla="*/ 2819874 w 4056293"/>
              <a:gd name="connsiteY7" fmla="*/ 5834743 h 6894285"/>
              <a:gd name="connsiteX8" fmla="*/ 3951988 w 4056293"/>
              <a:gd name="connsiteY8" fmla="*/ 6516914 h 6894285"/>
              <a:gd name="connsiteX9" fmla="*/ 3937474 w 4056293"/>
              <a:gd name="connsiteY9" fmla="*/ 6894285 h 689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6293" h="6894285">
                <a:moveTo>
                  <a:pt x="62160" y="0"/>
                </a:moveTo>
                <a:cubicBezTo>
                  <a:pt x="414131" y="276981"/>
                  <a:pt x="766102" y="553962"/>
                  <a:pt x="758845" y="870857"/>
                </a:cubicBezTo>
                <a:cubicBezTo>
                  <a:pt x="751588" y="1187752"/>
                  <a:pt x="-138621" y="1572381"/>
                  <a:pt x="18617" y="1901371"/>
                </a:cubicBezTo>
                <a:cubicBezTo>
                  <a:pt x="175855" y="2230362"/>
                  <a:pt x="1441017" y="2556933"/>
                  <a:pt x="1702274" y="2844800"/>
                </a:cubicBezTo>
                <a:cubicBezTo>
                  <a:pt x="1963531" y="3132667"/>
                  <a:pt x="1346674" y="3413276"/>
                  <a:pt x="1586160" y="3628571"/>
                </a:cubicBezTo>
                <a:cubicBezTo>
                  <a:pt x="1825646" y="3843866"/>
                  <a:pt x="2856160" y="3950304"/>
                  <a:pt x="3139188" y="4136571"/>
                </a:cubicBezTo>
                <a:cubicBezTo>
                  <a:pt x="3422216" y="4322838"/>
                  <a:pt x="3337550" y="4463142"/>
                  <a:pt x="3284331" y="4746171"/>
                </a:cubicBezTo>
                <a:cubicBezTo>
                  <a:pt x="3231112" y="5029200"/>
                  <a:pt x="2708598" y="5539619"/>
                  <a:pt x="2819874" y="5834743"/>
                </a:cubicBezTo>
                <a:cubicBezTo>
                  <a:pt x="2931150" y="6129867"/>
                  <a:pt x="3765721" y="6340324"/>
                  <a:pt x="3951988" y="6516914"/>
                </a:cubicBezTo>
                <a:cubicBezTo>
                  <a:pt x="4138255" y="6693504"/>
                  <a:pt x="4037864" y="6793894"/>
                  <a:pt x="3937474" y="6894285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3822144" y="3875496"/>
            <a:ext cx="3239055" cy="510177"/>
            <a:chOff x="3822144" y="3875496"/>
            <a:chExt cx="3239055" cy="510177"/>
          </a:xfrm>
          <a:solidFill>
            <a:srgbClr val="E55F69"/>
          </a:solidFill>
        </p:grpSpPr>
        <p:sp>
          <p:nvSpPr>
            <p:cNvPr id="201" name="자유형 200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5" name="모서리가 둥근 사각형 설명선 194"/>
            <p:cNvSpPr/>
            <p:nvPr/>
          </p:nvSpPr>
          <p:spPr>
            <a:xfrm>
              <a:off x="4189058" y="3875496"/>
              <a:ext cx="2872141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1400" b="1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400" b="1" dirty="0" smtClean="0">
                  <a:solidFill>
                    <a:prstClr val="white"/>
                  </a:solidFill>
                </a:rPr>
                <a:t>A</a:t>
              </a:r>
              <a:endParaRPr lang="en-US" altLang="ko-KR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08" name="직사각형 207"/>
          <p:cNvSpPr/>
          <p:nvPr/>
        </p:nvSpPr>
        <p:spPr>
          <a:xfrm rot="350855">
            <a:off x="3041389" y="2610548"/>
            <a:ext cx="1932733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9" name="그룹 208"/>
          <p:cNvGrpSpPr/>
          <p:nvPr/>
        </p:nvGrpSpPr>
        <p:grpSpPr>
          <a:xfrm>
            <a:off x="2252826" y="2475322"/>
            <a:ext cx="2510444" cy="510177"/>
            <a:chOff x="3822144" y="3875496"/>
            <a:chExt cx="2510444" cy="510177"/>
          </a:xfrm>
          <a:solidFill>
            <a:srgbClr val="7E5478"/>
          </a:solidFill>
        </p:grpSpPr>
        <p:sp>
          <p:nvSpPr>
            <p:cNvPr id="210" name="자유형 209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1" name="모서리가 둥근 사각형 설명선 210"/>
            <p:cNvSpPr/>
            <p:nvPr/>
          </p:nvSpPr>
          <p:spPr>
            <a:xfrm>
              <a:off x="4189060" y="3875496"/>
              <a:ext cx="21435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1400" b="1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400" b="1" dirty="0" smtClean="0">
                  <a:solidFill>
                    <a:prstClr val="white"/>
                  </a:solidFill>
                </a:rPr>
                <a:t>A</a:t>
              </a:r>
              <a:endParaRPr lang="en-US" altLang="ko-KR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14" name="자유형 213"/>
          <p:cNvSpPr/>
          <p:nvPr/>
        </p:nvSpPr>
        <p:spPr>
          <a:xfrm>
            <a:off x="503343" y="1779273"/>
            <a:ext cx="146050" cy="146050"/>
          </a:xfrm>
          <a:custGeom>
            <a:avLst/>
            <a:gdLst>
              <a:gd name="connsiteX0" fmla="*/ 73025 w 146050"/>
              <a:gd name="connsiteY0" fmla="*/ 27314 h 146050"/>
              <a:gd name="connsiteX1" fmla="*/ 118736 w 146050"/>
              <a:gd name="connsiteY1" fmla="*/ 73025 h 146050"/>
              <a:gd name="connsiteX2" fmla="*/ 73025 w 146050"/>
              <a:gd name="connsiteY2" fmla="*/ 118736 h 146050"/>
              <a:gd name="connsiteX3" fmla="*/ 27314 w 146050"/>
              <a:gd name="connsiteY3" fmla="*/ 73025 h 146050"/>
              <a:gd name="connsiteX4" fmla="*/ 73025 w 146050"/>
              <a:gd name="connsiteY4" fmla="*/ 27314 h 146050"/>
              <a:gd name="connsiteX5" fmla="*/ 73025 w 146050"/>
              <a:gd name="connsiteY5" fmla="*/ 18449 h 146050"/>
              <a:gd name="connsiteX6" fmla="*/ 18449 w 146050"/>
              <a:gd name="connsiteY6" fmla="*/ 73025 h 146050"/>
              <a:gd name="connsiteX7" fmla="*/ 73025 w 146050"/>
              <a:gd name="connsiteY7" fmla="*/ 127601 h 146050"/>
              <a:gd name="connsiteX8" fmla="*/ 127601 w 146050"/>
              <a:gd name="connsiteY8" fmla="*/ 73025 h 146050"/>
              <a:gd name="connsiteX9" fmla="*/ 73025 w 146050"/>
              <a:gd name="connsiteY9" fmla="*/ 18449 h 146050"/>
              <a:gd name="connsiteX10" fmla="*/ 73025 w 146050"/>
              <a:gd name="connsiteY10" fmla="*/ 0 h 146050"/>
              <a:gd name="connsiteX11" fmla="*/ 146050 w 146050"/>
              <a:gd name="connsiteY11" fmla="*/ 73025 h 146050"/>
              <a:gd name="connsiteX12" fmla="*/ 73025 w 146050"/>
              <a:gd name="connsiteY12" fmla="*/ 146050 h 146050"/>
              <a:gd name="connsiteX13" fmla="*/ 0 w 146050"/>
              <a:gd name="connsiteY13" fmla="*/ 73025 h 146050"/>
              <a:gd name="connsiteX14" fmla="*/ 73025 w 146050"/>
              <a:gd name="connsiteY14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050" h="146050">
                <a:moveTo>
                  <a:pt x="73025" y="27314"/>
                </a:moveTo>
                <a:cubicBezTo>
                  <a:pt x="98270" y="27314"/>
                  <a:pt x="118736" y="47780"/>
                  <a:pt x="118736" y="73025"/>
                </a:cubicBezTo>
                <a:cubicBezTo>
                  <a:pt x="118736" y="98270"/>
                  <a:pt x="98270" y="118736"/>
                  <a:pt x="73025" y="118736"/>
                </a:cubicBezTo>
                <a:cubicBezTo>
                  <a:pt x="47780" y="118736"/>
                  <a:pt x="27314" y="98270"/>
                  <a:pt x="27314" y="73025"/>
                </a:cubicBezTo>
                <a:cubicBezTo>
                  <a:pt x="27314" y="47780"/>
                  <a:pt x="47780" y="27314"/>
                  <a:pt x="73025" y="27314"/>
                </a:cubicBezTo>
                <a:close/>
                <a:moveTo>
                  <a:pt x="73025" y="18449"/>
                </a:moveTo>
                <a:cubicBezTo>
                  <a:pt x="42884" y="18449"/>
                  <a:pt x="18449" y="42884"/>
                  <a:pt x="18449" y="73025"/>
                </a:cubicBezTo>
                <a:cubicBezTo>
                  <a:pt x="18449" y="103166"/>
                  <a:pt x="42884" y="127601"/>
                  <a:pt x="73025" y="127601"/>
                </a:cubicBezTo>
                <a:cubicBezTo>
                  <a:pt x="103166" y="127601"/>
                  <a:pt x="127601" y="103166"/>
                  <a:pt x="127601" y="73025"/>
                </a:cubicBezTo>
                <a:cubicBezTo>
                  <a:pt x="127601" y="42884"/>
                  <a:pt x="103166" y="18449"/>
                  <a:pt x="73025" y="18449"/>
                </a:cubicBezTo>
                <a:close/>
                <a:moveTo>
                  <a:pt x="73025" y="0"/>
                </a:moveTo>
                <a:cubicBezTo>
                  <a:pt x="113356" y="0"/>
                  <a:pt x="146050" y="32694"/>
                  <a:pt x="146050" y="73025"/>
                </a:cubicBezTo>
                <a:cubicBezTo>
                  <a:pt x="146050" y="113356"/>
                  <a:pt x="113356" y="146050"/>
                  <a:pt x="73025" y="146050"/>
                </a:cubicBezTo>
                <a:cubicBezTo>
                  <a:pt x="32694" y="146050"/>
                  <a:pt x="0" y="113356"/>
                  <a:pt x="0" y="73025"/>
                </a:cubicBezTo>
                <a:cubicBezTo>
                  <a:pt x="0" y="32694"/>
                  <a:pt x="32694" y="0"/>
                  <a:pt x="73025" y="0"/>
                </a:cubicBezTo>
                <a:close/>
              </a:path>
            </a:pathLst>
          </a:custGeom>
          <a:solidFill>
            <a:srgbClr val="B0D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15" name="모서리가 둥근 사각형 설명선 214"/>
          <p:cNvSpPr/>
          <p:nvPr/>
        </p:nvSpPr>
        <p:spPr>
          <a:xfrm>
            <a:off x="932813" y="1453690"/>
            <a:ext cx="1850179" cy="437152"/>
          </a:xfrm>
          <a:prstGeom prst="wedgeRoundRectCallout">
            <a:avLst>
              <a:gd name="adj1" fmla="val -58644"/>
              <a:gd name="adj2" fmla="val 42164"/>
              <a:gd name="adj3" fmla="val 16667"/>
            </a:avLst>
          </a:prstGeom>
          <a:solidFill>
            <a:srgbClr val="B0D03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1400" b="1" dirty="0">
                <a:solidFill>
                  <a:prstClr val="white"/>
                </a:solidFill>
              </a:rPr>
              <a:t>CONTENTS </a:t>
            </a:r>
            <a:r>
              <a:rPr lang="en-US" altLang="ko-KR" sz="1400" b="1" dirty="0" smtClean="0">
                <a:solidFill>
                  <a:prstClr val="white"/>
                </a:solidFill>
              </a:rPr>
              <a:t>A</a:t>
            </a:r>
            <a:endParaRPr lang="en-US" altLang="ko-KR" sz="1400" b="1" dirty="0">
              <a:solidFill>
                <a:prstClr val="white"/>
              </a:solidFill>
            </a:endParaRPr>
          </a:p>
        </p:txBody>
      </p:sp>
      <p:grpSp>
        <p:nvGrpSpPr>
          <p:cNvPr id="217" name="그룹 216"/>
          <p:cNvGrpSpPr/>
          <p:nvPr/>
        </p:nvGrpSpPr>
        <p:grpSpPr>
          <a:xfrm>
            <a:off x="3351857" y="5395139"/>
            <a:ext cx="2540943" cy="510177"/>
            <a:chOff x="3822144" y="3875496"/>
            <a:chExt cx="2540943" cy="510177"/>
          </a:xfrm>
        </p:grpSpPr>
        <p:sp>
          <p:nvSpPr>
            <p:cNvPr id="218" name="자유형 217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solidFill>
              <a:srgbClr val="6780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9" name="모서리가 둥근 사각형 설명선 218"/>
            <p:cNvSpPr/>
            <p:nvPr/>
          </p:nvSpPr>
          <p:spPr>
            <a:xfrm>
              <a:off x="4189059" y="3875496"/>
              <a:ext cx="21740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solidFill>
              <a:srgbClr val="6780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en-US" altLang="ko-KR" sz="1400" b="1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400" b="1" dirty="0" smtClean="0">
                  <a:solidFill>
                    <a:prstClr val="white"/>
                  </a:solidFill>
                </a:rPr>
                <a:t>A</a:t>
              </a:r>
              <a:endParaRPr lang="en-US" altLang="ko-KR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20" name="직사각형 219"/>
          <p:cNvSpPr/>
          <p:nvPr/>
        </p:nvSpPr>
        <p:spPr>
          <a:xfrm rot="449697">
            <a:off x="1663123" y="445665"/>
            <a:ext cx="1573239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1" name="그룹 220"/>
          <p:cNvGrpSpPr/>
          <p:nvPr/>
        </p:nvGrpSpPr>
        <p:grpSpPr>
          <a:xfrm>
            <a:off x="1269634" y="361228"/>
            <a:ext cx="1891066" cy="510177"/>
            <a:chOff x="3822144" y="3875496"/>
            <a:chExt cx="1891066" cy="51017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22" name="자유형 221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>
                <a:solidFill>
                  <a:prstClr val="white"/>
                </a:solidFill>
              </a:endParaRPr>
            </a:p>
          </p:txBody>
        </p:sp>
        <p:sp>
          <p:nvSpPr>
            <p:cNvPr id="223" name="모서리가 둥근 사각형 설명선 222"/>
            <p:cNvSpPr/>
            <p:nvPr/>
          </p:nvSpPr>
          <p:spPr>
            <a:xfrm>
              <a:off x="4189060" y="3875496"/>
              <a:ext cx="1524150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</a:t>
              </a:r>
              <a:r>
                <a:rPr lang="en-US" altLang="ko-KR" sz="1400" b="1" dirty="0" smtClean="0">
                  <a:solidFill>
                    <a:prstClr val="white"/>
                  </a:solidFill>
                </a:rPr>
                <a:t>A</a:t>
              </a:r>
              <a:endParaRPr lang="en-US" altLang="ko-KR" sz="1400" b="1" dirty="0">
                <a:solidFill>
                  <a:prstClr val="white"/>
                </a:solidFill>
              </a:endParaRP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19820" y="4159820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 smtClean="0">
                <a:solidFill>
                  <a:srgbClr val="E55F69"/>
                </a:solidFill>
              </a:rPr>
              <a:t>CONTENTS</a:t>
            </a:r>
            <a:endParaRPr lang="en-US" altLang="ko-KR" sz="1600" b="1" dirty="0">
              <a:solidFill>
                <a:srgbClr val="E55F69"/>
              </a:solidFill>
            </a:endParaRP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</a:rPr>
              <a:t>Enjoy 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your stylish business and campus life with BIZCAM 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11531616" y="3419056"/>
            <a:ext cx="283240" cy="447379"/>
            <a:chOff x="7772400" y="4006850"/>
            <a:chExt cx="898525" cy="1419225"/>
          </a:xfrm>
          <a:solidFill>
            <a:srgbClr val="E55F69"/>
          </a:solidFill>
        </p:grpSpPr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7772400" y="4006850"/>
              <a:ext cx="898525" cy="1419225"/>
            </a:xfrm>
            <a:custGeom>
              <a:avLst/>
              <a:gdLst>
                <a:gd name="T0" fmla="*/ 1006 w 2265"/>
                <a:gd name="T1" fmla="*/ 498 h 3578"/>
                <a:gd name="T2" fmla="*/ 831 w 2265"/>
                <a:gd name="T3" fmla="*/ 561 h 3578"/>
                <a:gd name="T4" fmla="*/ 686 w 2265"/>
                <a:gd name="T5" fmla="*/ 672 h 3578"/>
                <a:gd name="T6" fmla="*/ 577 w 2265"/>
                <a:gd name="T7" fmla="*/ 819 h 3578"/>
                <a:gd name="T8" fmla="*/ 513 w 2265"/>
                <a:gd name="T9" fmla="*/ 994 h 3578"/>
                <a:gd name="T10" fmla="*/ 504 w 2265"/>
                <a:gd name="T11" fmla="*/ 1188 h 3578"/>
                <a:gd name="T12" fmla="*/ 550 w 2265"/>
                <a:gd name="T13" fmla="*/ 1371 h 3578"/>
                <a:gd name="T14" fmla="*/ 645 w 2265"/>
                <a:gd name="T15" fmla="*/ 1529 h 3578"/>
                <a:gd name="T16" fmla="*/ 780 w 2265"/>
                <a:gd name="T17" fmla="*/ 1653 h 3578"/>
                <a:gd name="T18" fmla="*/ 944 w 2265"/>
                <a:gd name="T19" fmla="*/ 1733 h 3578"/>
                <a:gd name="T20" fmla="*/ 1133 w 2265"/>
                <a:gd name="T21" fmla="*/ 1761 h 3578"/>
                <a:gd name="T22" fmla="*/ 1321 w 2265"/>
                <a:gd name="T23" fmla="*/ 1733 h 3578"/>
                <a:gd name="T24" fmla="*/ 1487 w 2265"/>
                <a:gd name="T25" fmla="*/ 1653 h 3578"/>
                <a:gd name="T26" fmla="*/ 1621 w 2265"/>
                <a:gd name="T27" fmla="*/ 1529 h 3578"/>
                <a:gd name="T28" fmla="*/ 1715 w 2265"/>
                <a:gd name="T29" fmla="*/ 1371 h 3578"/>
                <a:gd name="T30" fmla="*/ 1762 w 2265"/>
                <a:gd name="T31" fmla="*/ 1188 h 3578"/>
                <a:gd name="T32" fmla="*/ 1752 w 2265"/>
                <a:gd name="T33" fmla="*/ 994 h 3578"/>
                <a:gd name="T34" fmla="*/ 1688 w 2265"/>
                <a:gd name="T35" fmla="*/ 819 h 3578"/>
                <a:gd name="T36" fmla="*/ 1580 w 2265"/>
                <a:gd name="T37" fmla="*/ 672 h 3578"/>
                <a:gd name="T38" fmla="*/ 1434 w 2265"/>
                <a:gd name="T39" fmla="*/ 561 h 3578"/>
                <a:gd name="T40" fmla="*/ 1260 w 2265"/>
                <a:gd name="T41" fmla="*/ 498 h 3578"/>
                <a:gd name="T42" fmla="*/ 1133 w 2265"/>
                <a:gd name="T43" fmla="*/ 0 h 3578"/>
                <a:gd name="T44" fmla="*/ 1308 w 2265"/>
                <a:gd name="T45" fmla="*/ 14 h 3578"/>
                <a:gd name="T46" fmla="*/ 1554 w 2265"/>
                <a:gd name="T47" fmla="*/ 82 h 3578"/>
                <a:gd name="T48" fmla="*/ 1774 w 2265"/>
                <a:gd name="T49" fmla="*/ 202 h 3578"/>
                <a:gd name="T50" fmla="*/ 1963 w 2265"/>
                <a:gd name="T51" fmla="*/ 364 h 3578"/>
                <a:gd name="T52" fmla="*/ 2111 w 2265"/>
                <a:gd name="T53" fmla="*/ 566 h 3578"/>
                <a:gd name="T54" fmla="*/ 2212 w 2265"/>
                <a:gd name="T55" fmla="*/ 798 h 3578"/>
                <a:gd name="T56" fmla="*/ 2262 w 2265"/>
                <a:gd name="T57" fmla="*/ 1054 h 3578"/>
                <a:gd name="T58" fmla="*/ 2253 w 2265"/>
                <a:gd name="T59" fmla="*/ 1312 h 3578"/>
                <a:gd name="T60" fmla="*/ 2190 w 2265"/>
                <a:gd name="T61" fmla="*/ 1552 h 3578"/>
                <a:gd name="T62" fmla="*/ 2090 w 2265"/>
                <a:gd name="T63" fmla="*/ 1752 h 3578"/>
                <a:gd name="T64" fmla="*/ 1963 w 2265"/>
                <a:gd name="T65" fmla="*/ 1921 h 3578"/>
                <a:gd name="T66" fmla="*/ 1880 w 2265"/>
                <a:gd name="T67" fmla="*/ 2012 h 3578"/>
                <a:gd name="T68" fmla="*/ 1798 w 2265"/>
                <a:gd name="T69" fmla="*/ 2114 h 3578"/>
                <a:gd name="T70" fmla="*/ 1656 w 2265"/>
                <a:gd name="T71" fmla="*/ 2346 h 3578"/>
                <a:gd name="T72" fmla="*/ 1502 w 2265"/>
                <a:gd name="T73" fmla="*/ 2639 h 3578"/>
                <a:gd name="T74" fmla="*/ 1379 w 2265"/>
                <a:gd name="T75" fmla="*/ 2911 h 3578"/>
                <a:gd name="T76" fmla="*/ 1284 w 2265"/>
                <a:gd name="T77" fmla="*/ 3154 h 3578"/>
                <a:gd name="T78" fmla="*/ 1214 w 2265"/>
                <a:gd name="T79" fmla="*/ 3360 h 3578"/>
                <a:gd name="T80" fmla="*/ 1167 w 2265"/>
                <a:gd name="T81" fmla="*/ 3520 h 3578"/>
                <a:gd name="T82" fmla="*/ 1145 w 2265"/>
                <a:gd name="T83" fmla="*/ 3575 h 3578"/>
                <a:gd name="T84" fmla="*/ 1124 w 2265"/>
                <a:gd name="T85" fmla="*/ 3563 h 3578"/>
                <a:gd name="T86" fmla="*/ 1089 w 2265"/>
                <a:gd name="T87" fmla="*/ 3422 h 3578"/>
                <a:gd name="T88" fmla="*/ 990 w 2265"/>
                <a:gd name="T89" fmla="*/ 3128 h 3578"/>
                <a:gd name="T90" fmla="*/ 857 w 2265"/>
                <a:gd name="T91" fmla="*/ 2826 h 3578"/>
                <a:gd name="T92" fmla="*/ 701 w 2265"/>
                <a:gd name="T93" fmla="*/ 2532 h 3578"/>
                <a:gd name="T94" fmla="*/ 538 w 2265"/>
                <a:gd name="T95" fmla="*/ 2258 h 3578"/>
                <a:gd name="T96" fmla="*/ 412 w 2265"/>
                <a:gd name="T97" fmla="*/ 2061 h 3578"/>
                <a:gd name="T98" fmla="*/ 331 w 2265"/>
                <a:gd name="T99" fmla="*/ 1958 h 3578"/>
                <a:gd name="T100" fmla="*/ 253 w 2265"/>
                <a:gd name="T101" fmla="*/ 1862 h 3578"/>
                <a:gd name="T102" fmla="*/ 118 w 2265"/>
                <a:gd name="T103" fmla="*/ 1648 h 3578"/>
                <a:gd name="T104" fmla="*/ 31 w 2265"/>
                <a:gd name="T105" fmla="*/ 1407 h 3578"/>
                <a:gd name="T106" fmla="*/ 0 w 2265"/>
                <a:gd name="T107" fmla="*/ 1144 h 3578"/>
                <a:gd name="T108" fmla="*/ 30 w 2265"/>
                <a:gd name="T109" fmla="*/ 881 h 3578"/>
                <a:gd name="T110" fmla="*/ 115 w 2265"/>
                <a:gd name="T111" fmla="*/ 640 h 3578"/>
                <a:gd name="T112" fmla="*/ 249 w 2265"/>
                <a:gd name="T113" fmla="*/ 428 h 3578"/>
                <a:gd name="T114" fmla="*/ 424 w 2265"/>
                <a:gd name="T115" fmla="*/ 251 h 3578"/>
                <a:gd name="T116" fmla="*/ 635 w 2265"/>
                <a:gd name="T117" fmla="*/ 116 h 3578"/>
                <a:gd name="T118" fmla="*/ 873 w 2265"/>
                <a:gd name="T119" fmla="*/ 30 h 3578"/>
                <a:gd name="T120" fmla="*/ 1133 w 2265"/>
                <a:gd name="T121" fmla="*/ 0 h 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65" h="3578">
                  <a:moveTo>
                    <a:pt x="1133" y="484"/>
                  </a:moveTo>
                  <a:lnTo>
                    <a:pt x="1069" y="488"/>
                  </a:lnTo>
                  <a:lnTo>
                    <a:pt x="1006" y="498"/>
                  </a:lnTo>
                  <a:lnTo>
                    <a:pt x="944" y="514"/>
                  </a:lnTo>
                  <a:lnTo>
                    <a:pt x="887" y="535"/>
                  </a:lnTo>
                  <a:lnTo>
                    <a:pt x="831" y="561"/>
                  </a:lnTo>
                  <a:lnTo>
                    <a:pt x="780" y="594"/>
                  </a:lnTo>
                  <a:lnTo>
                    <a:pt x="730" y="630"/>
                  </a:lnTo>
                  <a:lnTo>
                    <a:pt x="686" y="672"/>
                  </a:lnTo>
                  <a:lnTo>
                    <a:pt x="645" y="717"/>
                  </a:lnTo>
                  <a:lnTo>
                    <a:pt x="608" y="766"/>
                  </a:lnTo>
                  <a:lnTo>
                    <a:pt x="577" y="819"/>
                  </a:lnTo>
                  <a:lnTo>
                    <a:pt x="550" y="874"/>
                  </a:lnTo>
                  <a:lnTo>
                    <a:pt x="529" y="933"/>
                  </a:lnTo>
                  <a:lnTo>
                    <a:pt x="513" y="994"/>
                  </a:lnTo>
                  <a:lnTo>
                    <a:pt x="504" y="1058"/>
                  </a:lnTo>
                  <a:lnTo>
                    <a:pt x="501" y="1123"/>
                  </a:lnTo>
                  <a:lnTo>
                    <a:pt x="504" y="1188"/>
                  </a:lnTo>
                  <a:lnTo>
                    <a:pt x="513" y="1251"/>
                  </a:lnTo>
                  <a:lnTo>
                    <a:pt x="529" y="1312"/>
                  </a:lnTo>
                  <a:lnTo>
                    <a:pt x="550" y="1371"/>
                  </a:lnTo>
                  <a:lnTo>
                    <a:pt x="577" y="1427"/>
                  </a:lnTo>
                  <a:lnTo>
                    <a:pt x="608" y="1479"/>
                  </a:lnTo>
                  <a:lnTo>
                    <a:pt x="645" y="1529"/>
                  </a:lnTo>
                  <a:lnTo>
                    <a:pt x="686" y="1574"/>
                  </a:lnTo>
                  <a:lnTo>
                    <a:pt x="730" y="1615"/>
                  </a:lnTo>
                  <a:lnTo>
                    <a:pt x="780" y="1653"/>
                  </a:lnTo>
                  <a:lnTo>
                    <a:pt x="831" y="1684"/>
                  </a:lnTo>
                  <a:lnTo>
                    <a:pt x="887" y="1711"/>
                  </a:lnTo>
                  <a:lnTo>
                    <a:pt x="944" y="1733"/>
                  </a:lnTo>
                  <a:lnTo>
                    <a:pt x="1006" y="1748"/>
                  </a:lnTo>
                  <a:lnTo>
                    <a:pt x="1069" y="1758"/>
                  </a:lnTo>
                  <a:lnTo>
                    <a:pt x="1133" y="1761"/>
                  </a:lnTo>
                  <a:lnTo>
                    <a:pt x="1197" y="1758"/>
                  </a:lnTo>
                  <a:lnTo>
                    <a:pt x="1260" y="1748"/>
                  </a:lnTo>
                  <a:lnTo>
                    <a:pt x="1321" y="1733"/>
                  </a:lnTo>
                  <a:lnTo>
                    <a:pt x="1379" y="1711"/>
                  </a:lnTo>
                  <a:lnTo>
                    <a:pt x="1434" y="1684"/>
                  </a:lnTo>
                  <a:lnTo>
                    <a:pt x="1487" y="1653"/>
                  </a:lnTo>
                  <a:lnTo>
                    <a:pt x="1535" y="1615"/>
                  </a:lnTo>
                  <a:lnTo>
                    <a:pt x="1580" y="1574"/>
                  </a:lnTo>
                  <a:lnTo>
                    <a:pt x="1621" y="1529"/>
                  </a:lnTo>
                  <a:lnTo>
                    <a:pt x="1657" y="1479"/>
                  </a:lnTo>
                  <a:lnTo>
                    <a:pt x="1688" y="1427"/>
                  </a:lnTo>
                  <a:lnTo>
                    <a:pt x="1715" y="1371"/>
                  </a:lnTo>
                  <a:lnTo>
                    <a:pt x="1736" y="1312"/>
                  </a:lnTo>
                  <a:lnTo>
                    <a:pt x="1752" y="1251"/>
                  </a:lnTo>
                  <a:lnTo>
                    <a:pt x="1762" y="1188"/>
                  </a:lnTo>
                  <a:lnTo>
                    <a:pt x="1765" y="1123"/>
                  </a:lnTo>
                  <a:lnTo>
                    <a:pt x="1762" y="1058"/>
                  </a:lnTo>
                  <a:lnTo>
                    <a:pt x="1752" y="994"/>
                  </a:lnTo>
                  <a:lnTo>
                    <a:pt x="1736" y="933"/>
                  </a:lnTo>
                  <a:lnTo>
                    <a:pt x="1715" y="874"/>
                  </a:lnTo>
                  <a:lnTo>
                    <a:pt x="1688" y="819"/>
                  </a:lnTo>
                  <a:lnTo>
                    <a:pt x="1657" y="766"/>
                  </a:lnTo>
                  <a:lnTo>
                    <a:pt x="1621" y="717"/>
                  </a:lnTo>
                  <a:lnTo>
                    <a:pt x="1580" y="672"/>
                  </a:lnTo>
                  <a:lnTo>
                    <a:pt x="1535" y="630"/>
                  </a:lnTo>
                  <a:lnTo>
                    <a:pt x="1487" y="594"/>
                  </a:lnTo>
                  <a:lnTo>
                    <a:pt x="1434" y="561"/>
                  </a:lnTo>
                  <a:lnTo>
                    <a:pt x="1379" y="535"/>
                  </a:lnTo>
                  <a:lnTo>
                    <a:pt x="1321" y="514"/>
                  </a:lnTo>
                  <a:lnTo>
                    <a:pt x="1260" y="498"/>
                  </a:lnTo>
                  <a:lnTo>
                    <a:pt x="1197" y="488"/>
                  </a:lnTo>
                  <a:lnTo>
                    <a:pt x="1133" y="484"/>
                  </a:lnTo>
                  <a:close/>
                  <a:moveTo>
                    <a:pt x="1133" y="0"/>
                  </a:moveTo>
                  <a:lnTo>
                    <a:pt x="1133" y="0"/>
                  </a:lnTo>
                  <a:lnTo>
                    <a:pt x="1221" y="4"/>
                  </a:lnTo>
                  <a:lnTo>
                    <a:pt x="1308" y="14"/>
                  </a:lnTo>
                  <a:lnTo>
                    <a:pt x="1392" y="30"/>
                  </a:lnTo>
                  <a:lnTo>
                    <a:pt x="1474" y="53"/>
                  </a:lnTo>
                  <a:lnTo>
                    <a:pt x="1554" y="82"/>
                  </a:lnTo>
                  <a:lnTo>
                    <a:pt x="1631" y="116"/>
                  </a:lnTo>
                  <a:lnTo>
                    <a:pt x="1704" y="156"/>
                  </a:lnTo>
                  <a:lnTo>
                    <a:pt x="1774" y="202"/>
                  </a:lnTo>
                  <a:lnTo>
                    <a:pt x="1841" y="251"/>
                  </a:lnTo>
                  <a:lnTo>
                    <a:pt x="1903" y="306"/>
                  </a:lnTo>
                  <a:lnTo>
                    <a:pt x="1963" y="364"/>
                  </a:lnTo>
                  <a:lnTo>
                    <a:pt x="2016" y="428"/>
                  </a:lnTo>
                  <a:lnTo>
                    <a:pt x="2066" y="496"/>
                  </a:lnTo>
                  <a:lnTo>
                    <a:pt x="2111" y="566"/>
                  </a:lnTo>
                  <a:lnTo>
                    <a:pt x="2150" y="640"/>
                  </a:lnTo>
                  <a:lnTo>
                    <a:pt x="2184" y="717"/>
                  </a:lnTo>
                  <a:lnTo>
                    <a:pt x="2212" y="798"/>
                  </a:lnTo>
                  <a:lnTo>
                    <a:pt x="2235" y="881"/>
                  </a:lnTo>
                  <a:lnTo>
                    <a:pt x="2252" y="966"/>
                  </a:lnTo>
                  <a:lnTo>
                    <a:pt x="2262" y="1054"/>
                  </a:lnTo>
                  <a:lnTo>
                    <a:pt x="2265" y="1144"/>
                  </a:lnTo>
                  <a:lnTo>
                    <a:pt x="2262" y="1228"/>
                  </a:lnTo>
                  <a:lnTo>
                    <a:pt x="2253" y="1312"/>
                  </a:lnTo>
                  <a:lnTo>
                    <a:pt x="2237" y="1395"/>
                  </a:lnTo>
                  <a:lnTo>
                    <a:pt x="2216" y="1474"/>
                  </a:lnTo>
                  <a:lnTo>
                    <a:pt x="2190" y="1552"/>
                  </a:lnTo>
                  <a:lnTo>
                    <a:pt x="2158" y="1626"/>
                  </a:lnTo>
                  <a:lnTo>
                    <a:pt x="2126" y="1690"/>
                  </a:lnTo>
                  <a:lnTo>
                    <a:pt x="2090" y="1752"/>
                  </a:lnTo>
                  <a:lnTo>
                    <a:pt x="2051" y="1811"/>
                  </a:lnTo>
                  <a:lnTo>
                    <a:pt x="2009" y="1867"/>
                  </a:lnTo>
                  <a:lnTo>
                    <a:pt x="1963" y="1921"/>
                  </a:lnTo>
                  <a:lnTo>
                    <a:pt x="1938" y="1948"/>
                  </a:lnTo>
                  <a:lnTo>
                    <a:pt x="1910" y="1979"/>
                  </a:lnTo>
                  <a:lnTo>
                    <a:pt x="1880" y="2012"/>
                  </a:lnTo>
                  <a:lnTo>
                    <a:pt x="1851" y="2046"/>
                  </a:lnTo>
                  <a:lnTo>
                    <a:pt x="1823" y="2081"/>
                  </a:lnTo>
                  <a:lnTo>
                    <a:pt x="1798" y="2114"/>
                  </a:lnTo>
                  <a:lnTo>
                    <a:pt x="1777" y="2144"/>
                  </a:lnTo>
                  <a:lnTo>
                    <a:pt x="1714" y="2246"/>
                  </a:lnTo>
                  <a:lnTo>
                    <a:pt x="1656" y="2346"/>
                  </a:lnTo>
                  <a:lnTo>
                    <a:pt x="1601" y="2445"/>
                  </a:lnTo>
                  <a:lnTo>
                    <a:pt x="1549" y="2543"/>
                  </a:lnTo>
                  <a:lnTo>
                    <a:pt x="1502" y="2639"/>
                  </a:lnTo>
                  <a:lnTo>
                    <a:pt x="1457" y="2731"/>
                  </a:lnTo>
                  <a:lnTo>
                    <a:pt x="1417" y="2823"/>
                  </a:lnTo>
                  <a:lnTo>
                    <a:pt x="1379" y="2911"/>
                  </a:lnTo>
                  <a:lnTo>
                    <a:pt x="1344" y="2996"/>
                  </a:lnTo>
                  <a:lnTo>
                    <a:pt x="1313" y="3077"/>
                  </a:lnTo>
                  <a:lnTo>
                    <a:pt x="1284" y="3154"/>
                  </a:lnTo>
                  <a:lnTo>
                    <a:pt x="1258" y="3228"/>
                  </a:lnTo>
                  <a:lnTo>
                    <a:pt x="1234" y="3297"/>
                  </a:lnTo>
                  <a:lnTo>
                    <a:pt x="1214" y="3360"/>
                  </a:lnTo>
                  <a:lnTo>
                    <a:pt x="1196" y="3419"/>
                  </a:lnTo>
                  <a:lnTo>
                    <a:pt x="1181" y="3472"/>
                  </a:lnTo>
                  <a:lnTo>
                    <a:pt x="1167" y="3520"/>
                  </a:lnTo>
                  <a:lnTo>
                    <a:pt x="1159" y="3546"/>
                  </a:lnTo>
                  <a:lnTo>
                    <a:pt x="1153" y="3564"/>
                  </a:lnTo>
                  <a:lnTo>
                    <a:pt x="1145" y="3575"/>
                  </a:lnTo>
                  <a:lnTo>
                    <a:pt x="1137" y="3578"/>
                  </a:lnTo>
                  <a:lnTo>
                    <a:pt x="1130" y="3574"/>
                  </a:lnTo>
                  <a:lnTo>
                    <a:pt x="1124" y="3563"/>
                  </a:lnTo>
                  <a:lnTo>
                    <a:pt x="1117" y="3543"/>
                  </a:lnTo>
                  <a:lnTo>
                    <a:pt x="1110" y="3517"/>
                  </a:lnTo>
                  <a:lnTo>
                    <a:pt x="1089" y="3422"/>
                  </a:lnTo>
                  <a:lnTo>
                    <a:pt x="1061" y="3326"/>
                  </a:lnTo>
                  <a:lnTo>
                    <a:pt x="1028" y="3228"/>
                  </a:lnTo>
                  <a:lnTo>
                    <a:pt x="990" y="3128"/>
                  </a:lnTo>
                  <a:lnTo>
                    <a:pt x="949" y="3028"/>
                  </a:lnTo>
                  <a:lnTo>
                    <a:pt x="904" y="2927"/>
                  </a:lnTo>
                  <a:lnTo>
                    <a:pt x="857" y="2826"/>
                  </a:lnTo>
                  <a:lnTo>
                    <a:pt x="807" y="2727"/>
                  </a:lnTo>
                  <a:lnTo>
                    <a:pt x="754" y="2628"/>
                  </a:lnTo>
                  <a:lnTo>
                    <a:pt x="701" y="2532"/>
                  </a:lnTo>
                  <a:lnTo>
                    <a:pt x="646" y="2437"/>
                  </a:lnTo>
                  <a:lnTo>
                    <a:pt x="593" y="2346"/>
                  </a:lnTo>
                  <a:lnTo>
                    <a:pt x="538" y="2258"/>
                  </a:lnTo>
                  <a:lnTo>
                    <a:pt x="485" y="2173"/>
                  </a:lnTo>
                  <a:lnTo>
                    <a:pt x="433" y="2092"/>
                  </a:lnTo>
                  <a:lnTo>
                    <a:pt x="412" y="2061"/>
                  </a:lnTo>
                  <a:lnTo>
                    <a:pt x="386" y="2028"/>
                  </a:lnTo>
                  <a:lnTo>
                    <a:pt x="359" y="1993"/>
                  </a:lnTo>
                  <a:lnTo>
                    <a:pt x="331" y="1958"/>
                  </a:lnTo>
                  <a:lnTo>
                    <a:pt x="303" y="1923"/>
                  </a:lnTo>
                  <a:lnTo>
                    <a:pt x="277" y="1890"/>
                  </a:lnTo>
                  <a:lnTo>
                    <a:pt x="253" y="1862"/>
                  </a:lnTo>
                  <a:lnTo>
                    <a:pt x="203" y="1794"/>
                  </a:lnTo>
                  <a:lnTo>
                    <a:pt x="158" y="1723"/>
                  </a:lnTo>
                  <a:lnTo>
                    <a:pt x="118" y="1648"/>
                  </a:lnTo>
                  <a:lnTo>
                    <a:pt x="83" y="1571"/>
                  </a:lnTo>
                  <a:lnTo>
                    <a:pt x="54" y="1490"/>
                  </a:lnTo>
                  <a:lnTo>
                    <a:pt x="31" y="1407"/>
                  </a:lnTo>
                  <a:lnTo>
                    <a:pt x="14" y="1321"/>
                  </a:lnTo>
                  <a:lnTo>
                    <a:pt x="3" y="1233"/>
                  </a:lnTo>
                  <a:lnTo>
                    <a:pt x="0" y="1144"/>
                  </a:lnTo>
                  <a:lnTo>
                    <a:pt x="3" y="1054"/>
                  </a:lnTo>
                  <a:lnTo>
                    <a:pt x="13" y="966"/>
                  </a:lnTo>
                  <a:lnTo>
                    <a:pt x="30" y="881"/>
                  </a:lnTo>
                  <a:lnTo>
                    <a:pt x="53" y="798"/>
                  </a:lnTo>
                  <a:lnTo>
                    <a:pt x="82" y="717"/>
                  </a:lnTo>
                  <a:lnTo>
                    <a:pt x="115" y="640"/>
                  </a:lnTo>
                  <a:lnTo>
                    <a:pt x="154" y="566"/>
                  </a:lnTo>
                  <a:lnTo>
                    <a:pt x="199" y="496"/>
                  </a:lnTo>
                  <a:lnTo>
                    <a:pt x="249" y="428"/>
                  </a:lnTo>
                  <a:lnTo>
                    <a:pt x="303" y="364"/>
                  </a:lnTo>
                  <a:lnTo>
                    <a:pt x="362" y="306"/>
                  </a:lnTo>
                  <a:lnTo>
                    <a:pt x="424" y="251"/>
                  </a:lnTo>
                  <a:lnTo>
                    <a:pt x="491" y="202"/>
                  </a:lnTo>
                  <a:lnTo>
                    <a:pt x="561" y="156"/>
                  </a:lnTo>
                  <a:lnTo>
                    <a:pt x="635" y="116"/>
                  </a:lnTo>
                  <a:lnTo>
                    <a:pt x="711" y="82"/>
                  </a:lnTo>
                  <a:lnTo>
                    <a:pt x="791" y="53"/>
                  </a:lnTo>
                  <a:lnTo>
                    <a:pt x="873" y="30"/>
                  </a:lnTo>
                  <a:lnTo>
                    <a:pt x="958" y="14"/>
                  </a:lnTo>
                  <a:lnTo>
                    <a:pt x="1044" y="4"/>
                  </a:lnTo>
                  <a:lnTo>
                    <a:pt x="11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j-lt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8116888" y="4337050"/>
              <a:ext cx="209550" cy="211138"/>
            </a:xfrm>
            <a:custGeom>
              <a:avLst/>
              <a:gdLst>
                <a:gd name="T0" fmla="*/ 263 w 526"/>
                <a:gd name="T1" fmla="*/ 0 h 530"/>
                <a:gd name="T2" fmla="*/ 305 w 526"/>
                <a:gd name="T3" fmla="*/ 3 h 530"/>
                <a:gd name="T4" fmla="*/ 345 w 526"/>
                <a:gd name="T5" fmla="*/ 13 h 530"/>
                <a:gd name="T6" fmla="*/ 384 w 526"/>
                <a:gd name="T7" fmla="*/ 29 h 530"/>
                <a:gd name="T8" fmla="*/ 418 w 526"/>
                <a:gd name="T9" fmla="*/ 51 h 530"/>
                <a:gd name="T10" fmla="*/ 448 w 526"/>
                <a:gd name="T11" fmla="*/ 78 h 530"/>
                <a:gd name="T12" fmla="*/ 475 w 526"/>
                <a:gd name="T13" fmla="*/ 108 h 530"/>
                <a:gd name="T14" fmla="*/ 497 w 526"/>
                <a:gd name="T15" fmla="*/ 143 h 530"/>
                <a:gd name="T16" fmla="*/ 512 w 526"/>
                <a:gd name="T17" fmla="*/ 181 h 530"/>
                <a:gd name="T18" fmla="*/ 522 w 526"/>
                <a:gd name="T19" fmla="*/ 223 h 530"/>
                <a:gd name="T20" fmla="*/ 526 w 526"/>
                <a:gd name="T21" fmla="*/ 266 h 530"/>
                <a:gd name="T22" fmla="*/ 522 w 526"/>
                <a:gd name="T23" fmla="*/ 309 h 530"/>
                <a:gd name="T24" fmla="*/ 512 w 526"/>
                <a:gd name="T25" fmla="*/ 349 h 530"/>
                <a:gd name="T26" fmla="*/ 497 w 526"/>
                <a:gd name="T27" fmla="*/ 387 h 530"/>
                <a:gd name="T28" fmla="*/ 475 w 526"/>
                <a:gd name="T29" fmla="*/ 422 h 530"/>
                <a:gd name="T30" fmla="*/ 448 w 526"/>
                <a:gd name="T31" fmla="*/ 452 h 530"/>
                <a:gd name="T32" fmla="*/ 418 w 526"/>
                <a:gd name="T33" fmla="*/ 479 h 530"/>
                <a:gd name="T34" fmla="*/ 384 w 526"/>
                <a:gd name="T35" fmla="*/ 501 h 530"/>
                <a:gd name="T36" fmla="*/ 345 w 526"/>
                <a:gd name="T37" fmla="*/ 517 h 530"/>
                <a:gd name="T38" fmla="*/ 305 w 526"/>
                <a:gd name="T39" fmla="*/ 527 h 530"/>
                <a:gd name="T40" fmla="*/ 263 w 526"/>
                <a:gd name="T41" fmla="*/ 530 h 530"/>
                <a:gd name="T42" fmla="*/ 220 w 526"/>
                <a:gd name="T43" fmla="*/ 527 h 530"/>
                <a:gd name="T44" fmla="*/ 180 w 526"/>
                <a:gd name="T45" fmla="*/ 517 h 530"/>
                <a:gd name="T46" fmla="*/ 142 w 526"/>
                <a:gd name="T47" fmla="*/ 501 h 530"/>
                <a:gd name="T48" fmla="*/ 108 w 526"/>
                <a:gd name="T49" fmla="*/ 479 h 530"/>
                <a:gd name="T50" fmla="*/ 77 w 526"/>
                <a:gd name="T51" fmla="*/ 452 h 530"/>
                <a:gd name="T52" fmla="*/ 51 w 526"/>
                <a:gd name="T53" fmla="*/ 422 h 530"/>
                <a:gd name="T54" fmla="*/ 29 w 526"/>
                <a:gd name="T55" fmla="*/ 387 h 530"/>
                <a:gd name="T56" fmla="*/ 14 w 526"/>
                <a:gd name="T57" fmla="*/ 349 h 530"/>
                <a:gd name="T58" fmla="*/ 4 w 526"/>
                <a:gd name="T59" fmla="*/ 309 h 530"/>
                <a:gd name="T60" fmla="*/ 0 w 526"/>
                <a:gd name="T61" fmla="*/ 266 h 530"/>
                <a:gd name="T62" fmla="*/ 4 w 526"/>
                <a:gd name="T63" fmla="*/ 223 h 530"/>
                <a:gd name="T64" fmla="*/ 14 w 526"/>
                <a:gd name="T65" fmla="*/ 181 h 530"/>
                <a:gd name="T66" fmla="*/ 29 w 526"/>
                <a:gd name="T67" fmla="*/ 143 h 530"/>
                <a:gd name="T68" fmla="*/ 51 w 526"/>
                <a:gd name="T69" fmla="*/ 108 h 530"/>
                <a:gd name="T70" fmla="*/ 77 w 526"/>
                <a:gd name="T71" fmla="*/ 78 h 530"/>
                <a:gd name="T72" fmla="*/ 108 w 526"/>
                <a:gd name="T73" fmla="*/ 51 h 530"/>
                <a:gd name="T74" fmla="*/ 142 w 526"/>
                <a:gd name="T75" fmla="*/ 29 h 530"/>
                <a:gd name="T76" fmla="*/ 180 w 526"/>
                <a:gd name="T77" fmla="*/ 13 h 530"/>
                <a:gd name="T78" fmla="*/ 220 w 526"/>
                <a:gd name="T79" fmla="*/ 3 h 530"/>
                <a:gd name="T80" fmla="*/ 263 w 526"/>
                <a:gd name="T81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6" h="530">
                  <a:moveTo>
                    <a:pt x="263" y="0"/>
                  </a:moveTo>
                  <a:lnTo>
                    <a:pt x="305" y="3"/>
                  </a:lnTo>
                  <a:lnTo>
                    <a:pt x="345" y="13"/>
                  </a:lnTo>
                  <a:lnTo>
                    <a:pt x="384" y="29"/>
                  </a:lnTo>
                  <a:lnTo>
                    <a:pt x="418" y="51"/>
                  </a:lnTo>
                  <a:lnTo>
                    <a:pt x="448" y="78"/>
                  </a:lnTo>
                  <a:lnTo>
                    <a:pt x="475" y="108"/>
                  </a:lnTo>
                  <a:lnTo>
                    <a:pt x="497" y="143"/>
                  </a:lnTo>
                  <a:lnTo>
                    <a:pt x="512" y="181"/>
                  </a:lnTo>
                  <a:lnTo>
                    <a:pt x="522" y="223"/>
                  </a:lnTo>
                  <a:lnTo>
                    <a:pt x="526" y="266"/>
                  </a:lnTo>
                  <a:lnTo>
                    <a:pt x="522" y="309"/>
                  </a:lnTo>
                  <a:lnTo>
                    <a:pt x="512" y="349"/>
                  </a:lnTo>
                  <a:lnTo>
                    <a:pt x="497" y="387"/>
                  </a:lnTo>
                  <a:lnTo>
                    <a:pt x="475" y="422"/>
                  </a:lnTo>
                  <a:lnTo>
                    <a:pt x="448" y="452"/>
                  </a:lnTo>
                  <a:lnTo>
                    <a:pt x="418" y="479"/>
                  </a:lnTo>
                  <a:lnTo>
                    <a:pt x="384" y="501"/>
                  </a:lnTo>
                  <a:lnTo>
                    <a:pt x="345" y="517"/>
                  </a:lnTo>
                  <a:lnTo>
                    <a:pt x="305" y="527"/>
                  </a:lnTo>
                  <a:lnTo>
                    <a:pt x="263" y="530"/>
                  </a:lnTo>
                  <a:lnTo>
                    <a:pt x="220" y="527"/>
                  </a:lnTo>
                  <a:lnTo>
                    <a:pt x="180" y="517"/>
                  </a:lnTo>
                  <a:lnTo>
                    <a:pt x="142" y="501"/>
                  </a:lnTo>
                  <a:lnTo>
                    <a:pt x="108" y="479"/>
                  </a:lnTo>
                  <a:lnTo>
                    <a:pt x="77" y="452"/>
                  </a:lnTo>
                  <a:lnTo>
                    <a:pt x="51" y="422"/>
                  </a:lnTo>
                  <a:lnTo>
                    <a:pt x="29" y="387"/>
                  </a:lnTo>
                  <a:lnTo>
                    <a:pt x="14" y="349"/>
                  </a:lnTo>
                  <a:lnTo>
                    <a:pt x="4" y="309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14" y="181"/>
                  </a:lnTo>
                  <a:lnTo>
                    <a:pt x="29" y="143"/>
                  </a:lnTo>
                  <a:lnTo>
                    <a:pt x="51" y="108"/>
                  </a:lnTo>
                  <a:lnTo>
                    <a:pt x="77" y="78"/>
                  </a:lnTo>
                  <a:lnTo>
                    <a:pt x="108" y="51"/>
                  </a:lnTo>
                  <a:lnTo>
                    <a:pt x="142" y="29"/>
                  </a:lnTo>
                  <a:lnTo>
                    <a:pt x="180" y="13"/>
                  </a:lnTo>
                  <a:lnTo>
                    <a:pt x="220" y="3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  <a:latin typeface="+mj-lt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7282063" y="3688247"/>
            <a:ext cx="4819442" cy="655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POWER POINT </a:t>
            </a:r>
            <a:r>
              <a:rPr lang="en-US" altLang="ko-KR" sz="28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</a:t>
            </a:r>
            <a:endParaRPr lang="en-US" altLang="ko-KR" sz="28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098164" y="1364417"/>
            <a:ext cx="3963035" cy="561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prstClr val="white">
                    <a:lumMod val="50000"/>
                  </a:prstClr>
                </a:solidFill>
              </a:rPr>
              <a:t>컨텐츠에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</a:rPr>
              <a:t>Enjoy 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3691506" y="261328"/>
            <a:ext cx="3963035" cy="561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prstClr val="white">
                    <a:lumMod val="50000"/>
                  </a:prstClr>
                </a:solidFill>
              </a:rPr>
              <a:t>컨텐츠에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</a:rPr>
              <a:t>Enjoy 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81" name="직사각형 80"/>
          <p:cNvSpPr/>
          <p:nvPr/>
        </p:nvSpPr>
        <p:spPr>
          <a:xfrm>
            <a:off x="5307981" y="2354111"/>
            <a:ext cx="3963035" cy="561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prstClr val="white">
                    <a:lumMod val="50000"/>
                  </a:prstClr>
                </a:solidFill>
              </a:rPr>
              <a:t>컨텐츠에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</a:rPr>
              <a:t>Enjoy 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your stylish business and campus life with BIZCAM </a:t>
            </a:r>
          </a:p>
        </p:txBody>
      </p:sp>
      <p:sp>
        <p:nvSpPr>
          <p:cNvPr id="82" name="직사각형 81"/>
          <p:cNvSpPr/>
          <p:nvPr/>
        </p:nvSpPr>
        <p:spPr>
          <a:xfrm>
            <a:off x="6147065" y="5299680"/>
            <a:ext cx="3963035" cy="561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100" dirty="0" err="1" smtClean="0">
                <a:solidFill>
                  <a:prstClr val="white">
                    <a:lumMod val="50000"/>
                  </a:prstClr>
                </a:solidFill>
              </a:rPr>
              <a:t>컨텐츠에</a:t>
            </a:r>
            <a:r>
              <a:rPr lang="ko-KR" altLang="en-US" sz="1100" dirty="0" smtClean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 smtClean="0">
                <a:solidFill>
                  <a:prstClr val="white">
                    <a:lumMod val="50000"/>
                  </a:prstClr>
                </a:solidFill>
              </a:rPr>
              <a:t>Enjoy </a:t>
            </a: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637989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BEC">
                <a:shade val="67500"/>
                <a:satMod val="115000"/>
                <a:lumMod val="59000"/>
                <a:lumOff val="41000"/>
              </a:srgbClr>
            </a:gs>
            <a:gs pos="61000">
              <a:schemeClr val="bg1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 rot="343977">
            <a:off x="7669067" y="4055172"/>
            <a:ext cx="2587554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1" name="자유형 190"/>
          <p:cNvSpPr/>
          <p:nvPr/>
        </p:nvSpPr>
        <p:spPr>
          <a:xfrm>
            <a:off x="3726069" y="-14514"/>
            <a:ext cx="4056293" cy="6894285"/>
          </a:xfrm>
          <a:custGeom>
            <a:avLst/>
            <a:gdLst>
              <a:gd name="connsiteX0" fmla="*/ 62160 w 4056293"/>
              <a:gd name="connsiteY0" fmla="*/ 0 h 6894285"/>
              <a:gd name="connsiteX1" fmla="*/ 758845 w 4056293"/>
              <a:gd name="connsiteY1" fmla="*/ 870857 h 6894285"/>
              <a:gd name="connsiteX2" fmla="*/ 18617 w 4056293"/>
              <a:gd name="connsiteY2" fmla="*/ 1901371 h 6894285"/>
              <a:gd name="connsiteX3" fmla="*/ 1702274 w 4056293"/>
              <a:gd name="connsiteY3" fmla="*/ 2844800 h 6894285"/>
              <a:gd name="connsiteX4" fmla="*/ 1586160 w 4056293"/>
              <a:gd name="connsiteY4" fmla="*/ 3628571 h 6894285"/>
              <a:gd name="connsiteX5" fmla="*/ 3139188 w 4056293"/>
              <a:gd name="connsiteY5" fmla="*/ 4136571 h 6894285"/>
              <a:gd name="connsiteX6" fmla="*/ 3284331 w 4056293"/>
              <a:gd name="connsiteY6" fmla="*/ 4746171 h 6894285"/>
              <a:gd name="connsiteX7" fmla="*/ 2819874 w 4056293"/>
              <a:gd name="connsiteY7" fmla="*/ 5834743 h 6894285"/>
              <a:gd name="connsiteX8" fmla="*/ 3951988 w 4056293"/>
              <a:gd name="connsiteY8" fmla="*/ 6516914 h 6894285"/>
              <a:gd name="connsiteX9" fmla="*/ 3937474 w 4056293"/>
              <a:gd name="connsiteY9" fmla="*/ 6894285 h 689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6293" h="6894285">
                <a:moveTo>
                  <a:pt x="62160" y="0"/>
                </a:moveTo>
                <a:cubicBezTo>
                  <a:pt x="414131" y="276981"/>
                  <a:pt x="766102" y="553962"/>
                  <a:pt x="758845" y="870857"/>
                </a:cubicBezTo>
                <a:cubicBezTo>
                  <a:pt x="751588" y="1187752"/>
                  <a:pt x="-138621" y="1572381"/>
                  <a:pt x="18617" y="1901371"/>
                </a:cubicBezTo>
                <a:cubicBezTo>
                  <a:pt x="175855" y="2230362"/>
                  <a:pt x="1441017" y="2556933"/>
                  <a:pt x="1702274" y="2844800"/>
                </a:cubicBezTo>
                <a:cubicBezTo>
                  <a:pt x="1963531" y="3132667"/>
                  <a:pt x="1346674" y="3413276"/>
                  <a:pt x="1586160" y="3628571"/>
                </a:cubicBezTo>
                <a:cubicBezTo>
                  <a:pt x="1825646" y="3843866"/>
                  <a:pt x="2856160" y="3950304"/>
                  <a:pt x="3139188" y="4136571"/>
                </a:cubicBezTo>
                <a:cubicBezTo>
                  <a:pt x="3422216" y="4322838"/>
                  <a:pt x="3337550" y="4463142"/>
                  <a:pt x="3284331" y="4746171"/>
                </a:cubicBezTo>
                <a:cubicBezTo>
                  <a:pt x="3231112" y="5029200"/>
                  <a:pt x="2708598" y="5539619"/>
                  <a:pt x="2819874" y="5834743"/>
                </a:cubicBezTo>
                <a:cubicBezTo>
                  <a:pt x="2931150" y="6129867"/>
                  <a:pt x="3765721" y="6340324"/>
                  <a:pt x="3951988" y="6516914"/>
                </a:cubicBezTo>
                <a:cubicBezTo>
                  <a:pt x="4138255" y="6693504"/>
                  <a:pt x="4037864" y="6793894"/>
                  <a:pt x="3937474" y="6894285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6971744" y="3875496"/>
            <a:ext cx="3239055" cy="510177"/>
            <a:chOff x="3822144" y="3875496"/>
            <a:chExt cx="3239055" cy="510177"/>
          </a:xfrm>
          <a:solidFill>
            <a:srgbClr val="E55F69"/>
          </a:solidFill>
        </p:grpSpPr>
        <p:sp>
          <p:nvSpPr>
            <p:cNvPr id="201" name="자유형 200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5" name="모서리가 둥근 사각형 설명선 194"/>
            <p:cNvSpPr/>
            <p:nvPr/>
          </p:nvSpPr>
          <p:spPr>
            <a:xfrm>
              <a:off x="4189058" y="3875496"/>
              <a:ext cx="2872141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08" name="직사각형 207"/>
          <p:cNvSpPr/>
          <p:nvPr/>
        </p:nvSpPr>
        <p:spPr>
          <a:xfrm rot="350855">
            <a:off x="5926968" y="2617606"/>
            <a:ext cx="1932733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9" name="그룹 208"/>
          <p:cNvGrpSpPr/>
          <p:nvPr/>
        </p:nvGrpSpPr>
        <p:grpSpPr>
          <a:xfrm>
            <a:off x="5402426" y="2475322"/>
            <a:ext cx="2510444" cy="510177"/>
            <a:chOff x="3822144" y="3875496"/>
            <a:chExt cx="2510444" cy="510177"/>
          </a:xfrm>
          <a:solidFill>
            <a:srgbClr val="7E5478"/>
          </a:solidFill>
        </p:grpSpPr>
        <p:sp>
          <p:nvSpPr>
            <p:cNvPr id="210" name="자유형 209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1" name="모서리가 둥근 사각형 설명선 210"/>
            <p:cNvSpPr/>
            <p:nvPr/>
          </p:nvSpPr>
          <p:spPr>
            <a:xfrm>
              <a:off x="4189060" y="3875496"/>
              <a:ext cx="21435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36" name="직사각형 35"/>
          <p:cNvSpPr/>
          <p:nvPr/>
        </p:nvSpPr>
        <p:spPr>
          <a:xfrm rot="21150303" flipH="1">
            <a:off x="1657657" y="1547819"/>
            <a:ext cx="1745617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584790" y="1455920"/>
            <a:ext cx="2214203" cy="469403"/>
            <a:chOff x="1584790" y="1455920"/>
            <a:chExt cx="2214203" cy="469403"/>
          </a:xfrm>
        </p:grpSpPr>
        <p:sp>
          <p:nvSpPr>
            <p:cNvPr id="214" name="자유형 213"/>
            <p:cNvSpPr/>
            <p:nvPr/>
          </p:nvSpPr>
          <p:spPr>
            <a:xfrm>
              <a:off x="3652943" y="177927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solidFill>
              <a:srgbClr val="B0D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5" name="모서리가 둥근 사각형 설명선 214"/>
            <p:cNvSpPr/>
            <p:nvPr/>
          </p:nvSpPr>
          <p:spPr>
            <a:xfrm flipH="1">
              <a:off x="1584790" y="1455920"/>
              <a:ext cx="1850179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solidFill>
              <a:srgbClr val="B0D03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18" name="자유형 217"/>
          <p:cNvSpPr/>
          <p:nvPr/>
        </p:nvSpPr>
        <p:spPr>
          <a:xfrm>
            <a:off x="6501457" y="5759266"/>
            <a:ext cx="146050" cy="146050"/>
          </a:xfrm>
          <a:custGeom>
            <a:avLst/>
            <a:gdLst>
              <a:gd name="connsiteX0" fmla="*/ 73025 w 146050"/>
              <a:gd name="connsiteY0" fmla="*/ 27314 h 146050"/>
              <a:gd name="connsiteX1" fmla="*/ 118736 w 146050"/>
              <a:gd name="connsiteY1" fmla="*/ 73025 h 146050"/>
              <a:gd name="connsiteX2" fmla="*/ 73025 w 146050"/>
              <a:gd name="connsiteY2" fmla="*/ 118736 h 146050"/>
              <a:gd name="connsiteX3" fmla="*/ 27314 w 146050"/>
              <a:gd name="connsiteY3" fmla="*/ 73025 h 146050"/>
              <a:gd name="connsiteX4" fmla="*/ 73025 w 146050"/>
              <a:gd name="connsiteY4" fmla="*/ 27314 h 146050"/>
              <a:gd name="connsiteX5" fmla="*/ 73025 w 146050"/>
              <a:gd name="connsiteY5" fmla="*/ 18449 h 146050"/>
              <a:gd name="connsiteX6" fmla="*/ 18449 w 146050"/>
              <a:gd name="connsiteY6" fmla="*/ 73025 h 146050"/>
              <a:gd name="connsiteX7" fmla="*/ 73025 w 146050"/>
              <a:gd name="connsiteY7" fmla="*/ 127601 h 146050"/>
              <a:gd name="connsiteX8" fmla="*/ 127601 w 146050"/>
              <a:gd name="connsiteY8" fmla="*/ 73025 h 146050"/>
              <a:gd name="connsiteX9" fmla="*/ 73025 w 146050"/>
              <a:gd name="connsiteY9" fmla="*/ 18449 h 146050"/>
              <a:gd name="connsiteX10" fmla="*/ 73025 w 146050"/>
              <a:gd name="connsiteY10" fmla="*/ 0 h 146050"/>
              <a:gd name="connsiteX11" fmla="*/ 146050 w 146050"/>
              <a:gd name="connsiteY11" fmla="*/ 73025 h 146050"/>
              <a:gd name="connsiteX12" fmla="*/ 73025 w 146050"/>
              <a:gd name="connsiteY12" fmla="*/ 146050 h 146050"/>
              <a:gd name="connsiteX13" fmla="*/ 0 w 146050"/>
              <a:gd name="connsiteY13" fmla="*/ 73025 h 146050"/>
              <a:gd name="connsiteX14" fmla="*/ 73025 w 146050"/>
              <a:gd name="connsiteY14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050" h="146050">
                <a:moveTo>
                  <a:pt x="73025" y="27314"/>
                </a:moveTo>
                <a:cubicBezTo>
                  <a:pt x="98270" y="27314"/>
                  <a:pt x="118736" y="47780"/>
                  <a:pt x="118736" y="73025"/>
                </a:cubicBezTo>
                <a:cubicBezTo>
                  <a:pt x="118736" y="98270"/>
                  <a:pt x="98270" y="118736"/>
                  <a:pt x="73025" y="118736"/>
                </a:cubicBezTo>
                <a:cubicBezTo>
                  <a:pt x="47780" y="118736"/>
                  <a:pt x="27314" y="98270"/>
                  <a:pt x="27314" y="73025"/>
                </a:cubicBezTo>
                <a:cubicBezTo>
                  <a:pt x="27314" y="47780"/>
                  <a:pt x="47780" y="27314"/>
                  <a:pt x="73025" y="27314"/>
                </a:cubicBezTo>
                <a:close/>
                <a:moveTo>
                  <a:pt x="73025" y="18449"/>
                </a:moveTo>
                <a:cubicBezTo>
                  <a:pt x="42884" y="18449"/>
                  <a:pt x="18449" y="42884"/>
                  <a:pt x="18449" y="73025"/>
                </a:cubicBezTo>
                <a:cubicBezTo>
                  <a:pt x="18449" y="103166"/>
                  <a:pt x="42884" y="127601"/>
                  <a:pt x="73025" y="127601"/>
                </a:cubicBezTo>
                <a:cubicBezTo>
                  <a:pt x="103166" y="127601"/>
                  <a:pt x="127601" y="103166"/>
                  <a:pt x="127601" y="73025"/>
                </a:cubicBezTo>
                <a:cubicBezTo>
                  <a:pt x="127601" y="42884"/>
                  <a:pt x="103166" y="18449"/>
                  <a:pt x="73025" y="18449"/>
                </a:cubicBezTo>
                <a:close/>
                <a:moveTo>
                  <a:pt x="73025" y="0"/>
                </a:moveTo>
                <a:cubicBezTo>
                  <a:pt x="113356" y="0"/>
                  <a:pt x="146050" y="32694"/>
                  <a:pt x="146050" y="73025"/>
                </a:cubicBezTo>
                <a:cubicBezTo>
                  <a:pt x="146050" y="113356"/>
                  <a:pt x="113356" y="146050"/>
                  <a:pt x="73025" y="146050"/>
                </a:cubicBezTo>
                <a:cubicBezTo>
                  <a:pt x="32694" y="146050"/>
                  <a:pt x="0" y="113356"/>
                  <a:pt x="0" y="73025"/>
                </a:cubicBezTo>
                <a:cubicBezTo>
                  <a:pt x="0" y="32694"/>
                  <a:pt x="32694" y="0"/>
                  <a:pt x="73025" y="0"/>
                </a:cubicBezTo>
                <a:close/>
              </a:path>
            </a:pathLst>
          </a:custGeom>
          <a:solidFill>
            <a:srgbClr val="678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 flipH="1">
            <a:off x="3960720" y="5487315"/>
            <a:ext cx="2247368" cy="626195"/>
            <a:chOff x="6868372" y="5395139"/>
            <a:chExt cx="2247368" cy="626195"/>
          </a:xfrm>
        </p:grpSpPr>
        <p:sp>
          <p:nvSpPr>
            <p:cNvPr id="35" name="직사각형 34"/>
            <p:cNvSpPr/>
            <p:nvPr/>
          </p:nvSpPr>
          <p:spPr>
            <a:xfrm rot="345045">
              <a:off x="7183007" y="5510371"/>
              <a:ext cx="1932733" cy="510963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9" name="모서리가 둥근 사각형 설명선 218"/>
            <p:cNvSpPr/>
            <p:nvPr/>
          </p:nvSpPr>
          <p:spPr>
            <a:xfrm>
              <a:off x="6868372" y="5395139"/>
              <a:ext cx="21740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solidFill>
              <a:srgbClr val="6780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20" name="직사각형 219"/>
          <p:cNvSpPr/>
          <p:nvPr/>
        </p:nvSpPr>
        <p:spPr>
          <a:xfrm rot="449697">
            <a:off x="4812723" y="420265"/>
            <a:ext cx="1573239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21" name="그룹 220"/>
          <p:cNvGrpSpPr/>
          <p:nvPr/>
        </p:nvGrpSpPr>
        <p:grpSpPr>
          <a:xfrm>
            <a:off x="4419234" y="361228"/>
            <a:ext cx="1891066" cy="510177"/>
            <a:chOff x="3822144" y="3875496"/>
            <a:chExt cx="1891066" cy="510177"/>
          </a:xfrm>
          <a:solidFill>
            <a:schemeClr val="accent4">
              <a:lumMod val="60000"/>
              <a:lumOff val="40000"/>
            </a:schemeClr>
          </a:solidFill>
        </p:grpSpPr>
        <p:sp>
          <p:nvSpPr>
            <p:cNvPr id="222" name="자유형 221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 b="1">
                <a:solidFill>
                  <a:prstClr val="white"/>
                </a:solidFill>
              </a:endParaRPr>
            </a:p>
          </p:txBody>
        </p:sp>
        <p:sp>
          <p:nvSpPr>
            <p:cNvPr id="223" name="모서리가 둥근 사각형 설명선 222"/>
            <p:cNvSpPr/>
            <p:nvPr/>
          </p:nvSpPr>
          <p:spPr>
            <a:xfrm>
              <a:off x="4189060" y="3875496"/>
              <a:ext cx="1524150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7286915" y="4551657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E55F69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6893335" y="3764585"/>
            <a:ext cx="283240" cy="447379"/>
            <a:chOff x="7772400" y="4006850"/>
            <a:chExt cx="898525" cy="1419225"/>
          </a:xfrm>
          <a:solidFill>
            <a:srgbClr val="E55F69"/>
          </a:solidFill>
        </p:grpSpPr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7772400" y="4006850"/>
              <a:ext cx="898525" cy="1419225"/>
            </a:xfrm>
            <a:custGeom>
              <a:avLst/>
              <a:gdLst>
                <a:gd name="T0" fmla="*/ 1006 w 2265"/>
                <a:gd name="T1" fmla="*/ 498 h 3578"/>
                <a:gd name="T2" fmla="*/ 831 w 2265"/>
                <a:gd name="T3" fmla="*/ 561 h 3578"/>
                <a:gd name="T4" fmla="*/ 686 w 2265"/>
                <a:gd name="T5" fmla="*/ 672 h 3578"/>
                <a:gd name="T6" fmla="*/ 577 w 2265"/>
                <a:gd name="T7" fmla="*/ 819 h 3578"/>
                <a:gd name="T8" fmla="*/ 513 w 2265"/>
                <a:gd name="T9" fmla="*/ 994 h 3578"/>
                <a:gd name="T10" fmla="*/ 504 w 2265"/>
                <a:gd name="T11" fmla="*/ 1188 h 3578"/>
                <a:gd name="T12" fmla="*/ 550 w 2265"/>
                <a:gd name="T13" fmla="*/ 1371 h 3578"/>
                <a:gd name="T14" fmla="*/ 645 w 2265"/>
                <a:gd name="T15" fmla="*/ 1529 h 3578"/>
                <a:gd name="T16" fmla="*/ 780 w 2265"/>
                <a:gd name="T17" fmla="*/ 1653 h 3578"/>
                <a:gd name="T18" fmla="*/ 944 w 2265"/>
                <a:gd name="T19" fmla="*/ 1733 h 3578"/>
                <a:gd name="T20" fmla="*/ 1133 w 2265"/>
                <a:gd name="T21" fmla="*/ 1761 h 3578"/>
                <a:gd name="T22" fmla="*/ 1321 w 2265"/>
                <a:gd name="T23" fmla="*/ 1733 h 3578"/>
                <a:gd name="T24" fmla="*/ 1487 w 2265"/>
                <a:gd name="T25" fmla="*/ 1653 h 3578"/>
                <a:gd name="T26" fmla="*/ 1621 w 2265"/>
                <a:gd name="T27" fmla="*/ 1529 h 3578"/>
                <a:gd name="T28" fmla="*/ 1715 w 2265"/>
                <a:gd name="T29" fmla="*/ 1371 h 3578"/>
                <a:gd name="T30" fmla="*/ 1762 w 2265"/>
                <a:gd name="T31" fmla="*/ 1188 h 3578"/>
                <a:gd name="T32" fmla="*/ 1752 w 2265"/>
                <a:gd name="T33" fmla="*/ 994 h 3578"/>
                <a:gd name="T34" fmla="*/ 1688 w 2265"/>
                <a:gd name="T35" fmla="*/ 819 h 3578"/>
                <a:gd name="T36" fmla="*/ 1580 w 2265"/>
                <a:gd name="T37" fmla="*/ 672 h 3578"/>
                <a:gd name="T38" fmla="*/ 1434 w 2265"/>
                <a:gd name="T39" fmla="*/ 561 h 3578"/>
                <a:gd name="T40" fmla="*/ 1260 w 2265"/>
                <a:gd name="T41" fmla="*/ 498 h 3578"/>
                <a:gd name="T42" fmla="*/ 1133 w 2265"/>
                <a:gd name="T43" fmla="*/ 0 h 3578"/>
                <a:gd name="T44" fmla="*/ 1308 w 2265"/>
                <a:gd name="T45" fmla="*/ 14 h 3578"/>
                <a:gd name="T46" fmla="*/ 1554 w 2265"/>
                <a:gd name="T47" fmla="*/ 82 h 3578"/>
                <a:gd name="T48" fmla="*/ 1774 w 2265"/>
                <a:gd name="T49" fmla="*/ 202 h 3578"/>
                <a:gd name="T50" fmla="*/ 1963 w 2265"/>
                <a:gd name="T51" fmla="*/ 364 h 3578"/>
                <a:gd name="T52" fmla="*/ 2111 w 2265"/>
                <a:gd name="T53" fmla="*/ 566 h 3578"/>
                <a:gd name="T54" fmla="*/ 2212 w 2265"/>
                <a:gd name="T55" fmla="*/ 798 h 3578"/>
                <a:gd name="T56" fmla="*/ 2262 w 2265"/>
                <a:gd name="T57" fmla="*/ 1054 h 3578"/>
                <a:gd name="T58" fmla="*/ 2253 w 2265"/>
                <a:gd name="T59" fmla="*/ 1312 h 3578"/>
                <a:gd name="T60" fmla="*/ 2190 w 2265"/>
                <a:gd name="T61" fmla="*/ 1552 h 3578"/>
                <a:gd name="T62" fmla="*/ 2090 w 2265"/>
                <a:gd name="T63" fmla="*/ 1752 h 3578"/>
                <a:gd name="T64" fmla="*/ 1963 w 2265"/>
                <a:gd name="T65" fmla="*/ 1921 h 3578"/>
                <a:gd name="T66" fmla="*/ 1880 w 2265"/>
                <a:gd name="T67" fmla="*/ 2012 h 3578"/>
                <a:gd name="T68" fmla="*/ 1798 w 2265"/>
                <a:gd name="T69" fmla="*/ 2114 h 3578"/>
                <a:gd name="T70" fmla="*/ 1656 w 2265"/>
                <a:gd name="T71" fmla="*/ 2346 h 3578"/>
                <a:gd name="T72" fmla="*/ 1502 w 2265"/>
                <a:gd name="T73" fmla="*/ 2639 h 3578"/>
                <a:gd name="T74" fmla="*/ 1379 w 2265"/>
                <a:gd name="T75" fmla="*/ 2911 h 3578"/>
                <a:gd name="T76" fmla="*/ 1284 w 2265"/>
                <a:gd name="T77" fmla="*/ 3154 h 3578"/>
                <a:gd name="T78" fmla="*/ 1214 w 2265"/>
                <a:gd name="T79" fmla="*/ 3360 h 3578"/>
                <a:gd name="T80" fmla="*/ 1167 w 2265"/>
                <a:gd name="T81" fmla="*/ 3520 h 3578"/>
                <a:gd name="T82" fmla="*/ 1145 w 2265"/>
                <a:gd name="T83" fmla="*/ 3575 h 3578"/>
                <a:gd name="T84" fmla="*/ 1124 w 2265"/>
                <a:gd name="T85" fmla="*/ 3563 h 3578"/>
                <a:gd name="T86" fmla="*/ 1089 w 2265"/>
                <a:gd name="T87" fmla="*/ 3422 h 3578"/>
                <a:gd name="T88" fmla="*/ 990 w 2265"/>
                <a:gd name="T89" fmla="*/ 3128 h 3578"/>
                <a:gd name="T90" fmla="*/ 857 w 2265"/>
                <a:gd name="T91" fmla="*/ 2826 h 3578"/>
                <a:gd name="T92" fmla="*/ 701 w 2265"/>
                <a:gd name="T93" fmla="*/ 2532 h 3578"/>
                <a:gd name="T94" fmla="*/ 538 w 2265"/>
                <a:gd name="T95" fmla="*/ 2258 h 3578"/>
                <a:gd name="T96" fmla="*/ 412 w 2265"/>
                <a:gd name="T97" fmla="*/ 2061 h 3578"/>
                <a:gd name="T98" fmla="*/ 331 w 2265"/>
                <a:gd name="T99" fmla="*/ 1958 h 3578"/>
                <a:gd name="T100" fmla="*/ 253 w 2265"/>
                <a:gd name="T101" fmla="*/ 1862 h 3578"/>
                <a:gd name="T102" fmla="*/ 118 w 2265"/>
                <a:gd name="T103" fmla="*/ 1648 h 3578"/>
                <a:gd name="T104" fmla="*/ 31 w 2265"/>
                <a:gd name="T105" fmla="*/ 1407 h 3578"/>
                <a:gd name="T106" fmla="*/ 0 w 2265"/>
                <a:gd name="T107" fmla="*/ 1144 h 3578"/>
                <a:gd name="T108" fmla="*/ 30 w 2265"/>
                <a:gd name="T109" fmla="*/ 881 h 3578"/>
                <a:gd name="T110" fmla="*/ 115 w 2265"/>
                <a:gd name="T111" fmla="*/ 640 h 3578"/>
                <a:gd name="T112" fmla="*/ 249 w 2265"/>
                <a:gd name="T113" fmla="*/ 428 h 3578"/>
                <a:gd name="T114" fmla="*/ 424 w 2265"/>
                <a:gd name="T115" fmla="*/ 251 h 3578"/>
                <a:gd name="T116" fmla="*/ 635 w 2265"/>
                <a:gd name="T117" fmla="*/ 116 h 3578"/>
                <a:gd name="T118" fmla="*/ 873 w 2265"/>
                <a:gd name="T119" fmla="*/ 30 h 3578"/>
                <a:gd name="T120" fmla="*/ 1133 w 2265"/>
                <a:gd name="T121" fmla="*/ 0 h 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65" h="3578">
                  <a:moveTo>
                    <a:pt x="1133" y="484"/>
                  </a:moveTo>
                  <a:lnTo>
                    <a:pt x="1069" y="488"/>
                  </a:lnTo>
                  <a:lnTo>
                    <a:pt x="1006" y="498"/>
                  </a:lnTo>
                  <a:lnTo>
                    <a:pt x="944" y="514"/>
                  </a:lnTo>
                  <a:lnTo>
                    <a:pt x="887" y="535"/>
                  </a:lnTo>
                  <a:lnTo>
                    <a:pt x="831" y="561"/>
                  </a:lnTo>
                  <a:lnTo>
                    <a:pt x="780" y="594"/>
                  </a:lnTo>
                  <a:lnTo>
                    <a:pt x="730" y="630"/>
                  </a:lnTo>
                  <a:lnTo>
                    <a:pt x="686" y="672"/>
                  </a:lnTo>
                  <a:lnTo>
                    <a:pt x="645" y="717"/>
                  </a:lnTo>
                  <a:lnTo>
                    <a:pt x="608" y="766"/>
                  </a:lnTo>
                  <a:lnTo>
                    <a:pt x="577" y="819"/>
                  </a:lnTo>
                  <a:lnTo>
                    <a:pt x="550" y="874"/>
                  </a:lnTo>
                  <a:lnTo>
                    <a:pt x="529" y="933"/>
                  </a:lnTo>
                  <a:lnTo>
                    <a:pt x="513" y="994"/>
                  </a:lnTo>
                  <a:lnTo>
                    <a:pt x="504" y="1058"/>
                  </a:lnTo>
                  <a:lnTo>
                    <a:pt x="501" y="1123"/>
                  </a:lnTo>
                  <a:lnTo>
                    <a:pt x="504" y="1188"/>
                  </a:lnTo>
                  <a:lnTo>
                    <a:pt x="513" y="1251"/>
                  </a:lnTo>
                  <a:lnTo>
                    <a:pt x="529" y="1312"/>
                  </a:lnTo>
                  <a:lnTo>
                    <a:pt x="550" y="1371"/>
                  </a:lnTo>
                  <a:lnTo>
                    <a:pt x="577" y="1427"/>
                  </a:lnTo>
                  <a:lnTo>
                    <a:pt x="608" y="1479"/>
                  </a:lnTo>
                  <a:lnTo>
                    <a:pt x="645" y="1529"/>
                  </a:lnTo>
                  <a:lnTo>
                    <a:pt x="686" y="1574"/>
                  </a:lnTo>
                  <a:lnTo>
                    <a:pt x="730" y="1615"/>
                  </a:lnTo>
                  <a:lnTo>
                    <a:pt x="780" y="1653"/>
                  </a:lnTo>
                  <a:lnTo>
                    <a:pt x="831" y="1684"/>
                  </a:lnTo>
                  <a:lnTo>
                    <a:pt x="887" y="1711"/>
                  </a:lnTo>
                  <a:lnTo>
                    <a:pt x="944" y="1733"/>
                  </a:lnTo>
                  <a:lnTo>
                    <a:pt x="1006" y="1748"/>
                  </a:lnTo>
                  <a:lnTo>
                    <a:pt x="1069" y="1758"/>
                  </a:lnTo>
                  <a:lnTo>
                    <a:pt x="1133" y="1761"/>
                  </a:lnTo>
                  <a:lnTo>
                    <a:pt x="1197" y="1758"/>
                  </a:lnTo>
                  <a:lnTo>
                    <a:pt x="1260" y="1748"/>
                  </a:lnTo>
                  <a:lnTo>
                    <a:pt x="1321" y="1733"/>
                  </a:lnTo>
                  <a:lnTo>
                    <a:pt x="1379" y="1711"/>
                  </a:lnTo>
                  <a:lnTo>
                    <a:pt x="1434" y="1684"/>
                  </a:lnTo>
                  <a:lnTo>
                    <a:pt x="1487" y="1653"/>
                  </a:lnTo>
                  <a:lnTo>
                    <a:pt x="1535" y="1615"/>
                  </a:lnTo>
                  <a:lnTo>
                    <a:pt x="1580" y="1574"/>
                  </a:lnTo>
                  <a:lnTo>
                    <a:pt x="1621" y="1529"/>
                  </a:lnTo>
                  <a:lnTo>
                    <a:pt x="1657" y="1479"/>
                  </a:lnTo>
                  <a:lnTo>
                    <a:pt x="1688" y="1427"/>
                  </a:lnTo>
                  <a:lnTo>
                    <a:pt x="1715" y="1371"/>
                  </a:lnTo>
                  <a:lnTo>
                    <a:pt x="1736" y="1312"/>
                  </a:lnTo>
                  <a:lnTo>
                    <a:pt x="1752" y="1251"/>
                  </a:lnTo>
                  <a:lnTo>
                    <a:pt x="1762" y="1188"/>
                  </a:lnTo>
                  <a:lnTo>
                    <a:pt x="1765" y="1123"/>
                  </a:lnTo>
                  <a:lnTo>
                    <a:pt x="1762" y="1058"/>
                  </a:lnTo>
                  <a:lnTo>
                    <a:pt x="1752" y="994"/>
                  </a:lnTo>
                  <a:lnTo>
                    <a:pt x="1736" y="933"/>
                  </a:lnTo>
                  <a:lnTo>
                    <a:pt x="1715" y="874"/>
                  </a:lnTo>
                  <a:lnTo>
                    <a:pt x="1688" y="819"/>
                  </a:lnTo>
                  <a:lnTo>
                    <a:pt x="1657" y="766"/>
                  </a:lnTo>
                  <a:lnTo>
                    <a:pt x="1621" y="717"/>
                  </a:lnTo>
                  <a:lnTo>
                    <a:pt x="1580" y="672"/>
                  </a:lnTo>
                  <a:lnTo>
                    <a:pt x="1535" y="630"/>
                  </a:lnTo>
                  <a:lnTo>
                    <a:pt x="1487" y="594"/>
                  </a:lnTo>
                  <a:lnTo>
                    <a:pt x="1434" y="561"/>
                  </a:lnTo>
                  <a:lnTo>
                    <a:pt x="1379" y="535"/>
                  </a:lnTo>
                  <a:lnTo>
                    <a:pt x="1321" y="514"/>
                  </a:lnTo>
                  <a:lnTo>
                    <a:pt x="1260" y="498"/>
                  </a:lnTo>
                  <a:lnTo>
                    <a:pt x="1197" y="488"/>
                  </a:lnTo>
                  <a:lnTo>
                    <a:pt x="1133" y="484"/>
                  </a:lnTo>
                  <a:close/>
                  <a:moveTo>
                    <a:pt x="1133" y="0"/>
                  </a:moveTo>
                  <a:lnTo>
                    <a:pt x="1133" y="0"/>
                  </a:lnTo>
                  <a:lnTo>
                    <a:pt x="1221" y="4"/>
                  </a:lnTo>
                  <a:lnTo>
                    <a:pt x="1308" y="14"/>
                  </a:lnTo>
                  <a:lnTo>
                    <a:pt x="1392" y="30"/>
                  </a:lnTo>
                  <a:lnTo>
                    <a:pt x="1474" y="53"/>
                  </a:lnTo>
                  <a:lnTo>
                    <a:pt x="1554" y="82"/>
                  </a:lnTo>
                  <a:lnTo>
                    <a:pt x="1631" y="116"/>
                  </a:lnTo>
                  <a:lnTo>
                    <a:pt x="1704" y="156"/>
                  </a:lnTo>
                  <a:lnTo>
                    <a:pt x="1774" y="202"/>
                  </a:lnTo>
                  <a:lnTo>
                    <a:pt x="1841" y="251"/>
                  </a:lnTo>
                  <a:lnTo>
                    <a:pt x="1903" y="306"/>
                  </a:lnTo>
                  <a:lnTo>
                    <a:pt x="1963" y="364"/>
                  </a:lnTo>
                  <a:lnTo>
                    <a:pt x="2016" y="428"/>
                  </a:lnTo>
                  <a:lnTo>
                    <a:pt x="2066" y="496"/>
                  </a:lnTo>
                  <a:lnTo>
                    <a:pt x="2111" y="566"/>
                  </a:lnTo>
                  <a:lnTo>
                    <a:pt x="2150" y="640"/>
                  </a:lnTo>
                  <a:lnTo>
                    <a:pt x="2184" y="717"/>
                  </a:lnTo>
                  <a:lnTo>
                    <a:pt x="2212" y="798"/>
                  </a:lnTo>
                  <a:lnTo>
                    <a:pt x="2235" y="881"/>
                  </a:lnTo>
                  <a:lnTo>
                    <a:pt x="2252" y="966"/>
                  </a:lnTo>
                  <a:lnTo>
                    <a:pt x="2262" y="1054"/>
                  </a:lnTo>
                  <a:lnTo>
                    <a:pt x="2265" y="1144"/>
                  </a:lnTo>
                  <a:lnTo>
                    <a:pt x="2262" y="1228"/>
                  </a:lnTo>
                  <a:lnTo>
                    <a:pt x="2253" y="1312"/>
                  </a:lnTo>
                  <a:lnTo>
                    <a:pt x="2237" y="1395"/>
                  </a:lnTo>
                  <a:lnTo>
                    <a:pt x="2216" y="1474"/>
                  </a:lnTo>
                  <a:lnTo>
                    <a:pt x="2190" y="1552"/>
                  </a:lnTo>
                  <a:lnTo>
                    <a:pt x="2158" y="1626"/>
                  </a:lnTo>
                  <a:lnTo>
                    <a:pt x="2126" y="1690"/>
                  </a:lnTo>
                  <a:lnTo>
                    <a:pt x="2090" y="1752"/>
                  </a:lnTo>
                  <a:lnTo>
                    <a:pt x="2051" y="1811"/>
                  </a:lnTo>
                  <a:lnTo>
                    <a:pt x="2009" y="1867"/>
                  </a:lnTo>
                  <a:lnTo>
                    <a:pt x="1963" y="1921"/>
                  </a:lnTo>
                  <a:lnTo>
                    <a:pt x="1938" y="1948"/>
                  </a:lnTo>
                  <a:lnTo>
                    <a:pt x="1910" y="1979"/>
                  </a:lnTo>
                  <a:lnTo>
                    <a:pt x="1880" y="2012"/>
                  </a:lnTo>
                  <a:lnTo>
                    <a:pt x="1851" y="2046"/>
                  </a:lnTo>
                  <a:lnTo>
                    <a:pt x="1823" y="2081"/>
                  </a:lnTo>
                  <a:lnTo>
                    <a:pt x="1798" y="2114"/>
                  </a:lnTo>
                  <a:lnTo>
                    <a:pt x="1777" y="2144"/>
                  </a:lnTo>
                  <a:lnTo>
                    <a:pt x="1714" y="2246"/>
                  </a:lnTo>
                  <a:lnTo>
                    <a:pt x="1656" y="2346"/>
                  </a:lnTo>
                  <a:lnTo>
                    <a:pt x="1601" y="2445"/>
                  </a:lnTo>
                  <a:lnTo>
                    <a:pt x="1549" y="2543"/>
                  </a:lnTo>
                  <a:lnTo>
                    <a:pt x="1502" y="2639"/>
                  </a:lnTo>
                  <a:lnTo>
                    <a:pt x="1457" y="2731"/>
                  </a:lnTo>
                  <a:lnTo>
                    <a:pt x="1417" y="2823"/>
                  </a:lnTo>
                  <a:lnTo>
                    <a:pt x="1379" y="2911"/>
                  </a:lnTo>
                  <a:lnTo>
                    <a:pt x="1344" y="2996"/>
                  </a:lnTo>
                  <a:lnTo>
                    <a:pt x="1313" y="3077"/>
                  </a:lnTo>
                  <a:lnTo>
                    <a:pt x="1284" y="3154"/>
                  </a:lnTo>
                  <a:lnTo>
                    <a:pt x="1258" y="3228"/>
                  </a:lnTo>
                  <a:lnTo>
                    <a:pt x="1234" y="3297"/>
                  </a:lnTo>
                  <a:lnTo>
                    <a:pt x="1214" y="3360"/>
                  </a:lnTo>
                  <a:lnTo>
                    <a:pt x="1196" y="3419"/>
                  </a:lnTo>
                  <a:lnTo>
                    <a:pt x="1181" y="3472"/>
                  </a:lnTo>
                  <a:lnTo>
                    <a:pt x="1167" y="3520"/>
                  </a:lnTo>
                  <a:lnTo>
                    <a:pt x="1159" y="3546"/>
                  </a:lnTo>
                  <a:lnTo>
                    <a:pt x="1153" y="3564"/>
                  </a:lnTo>
                  <a:lnTo>
                    <a:pt x="1145" y="3575"/>
                  </a:lnTo>
                  <a:lnTo>
                    <a:pt x="1137" y="3578"/>
                  </a:lnTo>
                  <a:lnTo>
                    <a:pt x="1130" y="3574"/>
                  </a:lnTo>
                  <a:lnTo>
                    <a:pt x="1124" y="3563"/>
                  </a:lnTo>
                  <a:lnTo>
                    <a:pt x="1117" y="3543"/>
                  </a:lnTo>
                  <a:lnTo>
                    <a:pt x="1110" y="3517"/>
                  </a:lnTo>
                  <a:lnTo>
                    <a:pt x="1089" y="3422"/>
                  </a:lnTo>
                  <a:lnTo>
                    <a:pt x="1061" y="3326"/>
                  </a:lnTo>
                  <a:lnTo>
                    <a:pt x="1028" y="3228"/>
                  </a:lnTo>
                  <a:lnTo>
                    <a:pt x="990" y="3128"/>
                  </a:lnTo>
                  <a:lnTo>
                    <a:pt x="949" y="3028"/>
                  </a:lnTo>
                  <a:lnTo>
                    <a:pt x="904" y="2927"/>
                  </a:lnTo>
                  <a:lnTo>
                    <a:pt x="857" y="2826"/>
                  </a:lnTo>
                  <a:lnTo>
                    <a:pt x="807" y="2727"/>
                  </a:lnTo>
                  <a:lnTo>
                    <a:pt x="754" y="2628"/>
                  </a:lnTo>
                  <a:lnTo>
                    <a:pt x="701" y="2532"/>
                  </a:lnTo>
                  <a:lnTo>
                    <a:pt x="646" y="2437"/>
                  </a:lnTo>
                  <a:lnTo>
                    <a:pt x="593" y="2346"/>
                  </a:lnTo>
                  <a:lnTo>
                    <a:pt x="538" y="2258"/>
                  </a:lnTo>
                  <a:lnTo>
                    <a:pt x="485" y="2173"/>
                  </a:lnTo>
                  <a:lnTo>
                    <a:pt x="433" y="2092"/>
                  </a:lnTo>
                  <a:lnTo>
                    <a:pt x="412" y="2061"/>
                  </a:lnTo>
                  <a:lnTo>
                    <a:pt x="386" y="2028"/>
                  </a:lnTo>
                  <a:lnTo>
                    <a:pt x="359" y="1993"/>
                  </a:lnTo>
                  <a:lnTo>
                    <a:pt x="331" y="1958"/>
                  </a:lnTo>
                  <a:lnTo>
                    <a:pt x="303" y="1923"/>
                  </a:lnTo>
                  <a:lnTo>
                    <a:pt x="277" y="1890"/>
                  </a:lnTo>
                  <a:lnTo>
                    <a:pt x="253" y="1862"/>
                  </a:lnTo>
                  <a:lnTo>
                    <a:pt x="203" y="1794"/>
                  </a:lnTo>
                  <a:lnTo>
                    <a:pt x="158" y="1723"/>
                  </a:lnTo>
                  <a:lnTo>
                    <a:pt x="118" y="1648"/>
                  </a:lnTo>
                  <a:lnTo>
                    <a:pt x="83" y="1571"/>
                  </a:lnTo>
                  <a:lnTo>
                    <a:pt x="54" y="1490"/>
                  </a:lnTo>
                  <a:lnTo>
                    <a:pt x="31" y="1407"/>
                  </a:lnTo>
                  <a:lnTo>
                    <a:pt x="14" y="1321"/>
                  </a:lnTo>
                  <a:lnTo>
                    <a:pt x="3" y="1233"/>
                  </a:lnTo>
                  <a:lnTo>
                    <a:pt x="0" y="1144"/>
                  </a:lnTo>
                  <a:lnTo>
                    <a:pt x="3" y="1054"/>
                  </a:lnTo>
                  <a:lnTo>
                    <a:pt x="13" y="966"/>
                  </a:lnTo>
                  <a:lnTo>
                    <a:pt x="30" y="881"/>
                  </a:lnTo>
                  <a:lnTo>
                    <a:pt x="53" y="798"/>
                  </a:lnTo>
                  <a:lnTo>
                    <a:pt x="82" y="717"/>
                  </a:lnTo>
                  <a:lnTo>
                    <a:pt x="115" y="640"/>
                  </a:lnTo>
                  <a:lnTo>
                    <a:pt x="154" y="566"/>
                  </a:lnTo>
                  <a:lnTo>
                    <a:pt x="199" y="496"/>
                  </a:lnTo>
                  <a:lnTo>
                    <a:pt x="249" y="428"/>
                  </a:lnTo>
                  <a:lnTo>
                    <a:pt x="303" y="364"/>
                  </a:lnTo>
                  <a:lnTo>
                    <a:pt x="362" y="306"/>
                  </a:lnTo>
                  <a:lnTo>
                    <a:pt x="424" y="251"/>
                  </a:lnTo>
                  <a:lnTo>
                    <a:pt x="491" y="202"/>
                  </a:lnTo>
                  <a:lnTo>
                    <a:pt x="561" y="156"/>
                  </a:lnTo>
                  <a:lnTo>
                    <a:pt x="635" y="116"/>
                  </a:lnTo>
                  <a:lnTo>
                    <a:pt x="711" y="82"/>
                  </a:lnTo>
                  <a:lnTo>
                    <a:pt x="791" y="53"/>
                  </a:lnTo>
                  <a:lnTo>
                    <a:pt x="873" y="30"/>
                  </a:lnTo>
                  <a:lnTo>
                    <a:pt x="958" y="14"/>
                  </a:lnTo>
                  <a:lnTo>
                    <a:pt x="1044" y="4"/>
                  </a:lnTo>
                  <a:lnTo>
                    <a:pt x="11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8116888" y="4337050"/>
              <a:ext cx="209550" cy="211138"/>
            </a:xfrm>
            <a:custGeom>
              <a:avLst/>
              <a:gdLst>
                <a:gd name="T0" fmla="*/ 263 w 526"/>
                <a:gd name="T1" fmla="*/ 0 h 530"/>
                <a:gd name="T2" fmla="*/ 305 w 526"/>
                <a:gd name="T3" fmla="*/ 3 h 530"/>
                <a:gd name="T4" fmla="*/ 345 w 526"/>
                <a:gd name="T5" fmla="*/ 13 h 530"/>
                <a:gd name="T6" fmla="*/ 384 w 526"/>
                <a:gd name="T7" fmla="*/ 29 h 530"/>
                <a:gd name="T8" fmla="*/ 418 w 526"/>
                <a:gd name="T9" fmla="*/ 51 h 530"/>
                <a:gd name="T10" fmla="*/ 448 w 526"/>
                <a:gd name="T11" fmla="*/ 78 h 530"/>
                <a:gd name="T12" fmla="*/ 475 w 526"/>
                <a:gd name="T13" fmla="*/ 108 h 530"/>
                <a:gd name="T14" fmla="*/ 497 w 526"/>
                <a:gd name="T15" fmla="*/ 143 h 530"/>
                <a:gd name="T16" fmla="*/ 512 w 526"/>
                <a:gd name="T17" fmla="*/ 181 h 530"/>
                <a:gd name="T18" fmla="*/ 522 w 526"/>
                <a:gd name="T19" fmla="*/ 223 h 530"/>
                <a:gd name="T20" fmla="*/ 526 w 526"/>
                <a:gd name="T21" fmla="*/ 266 h 530"/>
                <a:gd name="T22" fmla="*/ 522 w 526"/>
                <a:gd name="T23" fmla="*/ 309 h 530"/>
                <a:gd name="T24" fmla="*/ 512 w 526"/>
                <a:gd name="T25" fmla="*/ 349 h 530"/>
                <a:gd name="T26" fmla="*/ 497 w 526"/>
                <a:gd name="T27" fmla="*/ 387 h 530"/>
                <a:gd name="T28" fmla="*/ 475 w 526"/>
                <a:gd name="T29" fmla="*/ 422 h 530"/>
                <a:gd name="T30" fmla="*/ 448 w 526"/>
                <a:gd name="T31" fmla="*/ 452 h 530"/>
                <a:gd name="T32" fmla="*/ 418 w 526"/>
                <a:gd name="T33" fmla="*/ 479 h 530"/>
                <a:gd name="T34" fmla="*/ 384 w 526"/>
                <a:gd name="T35" fmla="*/ 501 h 530"/>
                <a:gd name="T36" fmla="*/ 345 w 526"/>
                <a:gd name="T37" fmla="*/ 517 h 530"/>
                <a:gd name="T38" fmla="*/ 305 w 526"/>
                <a:gd name="T39" fmla="*/ 527 h 530"/>
                <a:gd name="T40" fmla="*/ 263 w 526"/>
                <a:gd name="T41" fmla="*/ 530 h 530"/>
                <a:gd name="T42" fmla="*/ 220 w 526"/>
                <a:gd name="T43" fmla="*/ 527 h 530"/>
                <a:gd name="T44" fmla="*/ 180 w 526"/>
                <a:gd name="T45" fmla="*/ 517 h 530"/>
                <a:gd name="T46" fmla="*/ 142 w 526"/>
                <a:gd name="T47" fmla="*/ 501 h 530"/>
                <a:gd name="T48" fmla="*/ 108 w 526"/>
                <a:gd name="T49" fmla="*/ 479 h 530"/>
                <a:gd name="T50" fmla="*/ 77 w 526"/>
                <a:gd name="T51" fmla="*/ 452 h 530"/>
                <a:gd name="T52" fmla="*/ 51 w 526"/>
                <a:gd name="T53" fmla="*/ 422 h 530"/>
                <a:gd name="T54" fmla="*/ 29 w 526"/>
                <a:gd name="T55" fmla="*/ 387 h 530"/>
                <a:gd name="T56" fmla="*/ 14 w 526"/>
                <a:gd name="T57" fmla="*/ 349 h 530"/>
                <a:gd name="T58" fmla="*/ 4 w 526"/>
                <a:gd name="T59" fmla="*/ 309 h 530"/>
                <a:gd name="T60" fmla="*/ 0 w 526"/>
                <a:gd name="T61" fmla="*/ 266 h 530"/>
                <a:gd name="T62" fmla="*/ 4 w 526"/>
                <a:gd name="T63" fmla="*/ 223 h 530"/>
                <a:gd name="T64" fmla="*/ 14 w 526"/>
                <a:gd name="T65" fmla="*/ 181 h 530"/>
                <a:gd name="T66" fmla="*/ 29 w 526"/>
                <a:gd name="T67" fmla="*/ 143 h 530"/>
                <a:gd name="T68" fmla="*/ 51 w 526"/>
                <a:gd name="T69" fmla="*/ 108 h 530"/>
                <a:gd name="T70" fmla="*/ 77 w 526"/>
                <a:gd name="T71" fmla="*/ 78 h 530"/>
                <a:gd name="T72" fmla="*/ 108 w 526"/>
                <a:gd name="T73" fmla="*/ 51 h 530"/>
                <a:gd name="T74" fmla="*/ 142 w 526"/>
                <a:gd name="T75" fmla="*/ 29 h 530"/>
                <a:gd name="T76" fmla="*/ 180 w 526"/>
                <a:gd name="T77" fmla="*/ 13 h 530"/>
                <a:gd name="T78" fmla="*/ 220 w 526"/>
                <a:gd name="T79" fmla="*/ 3 h 530"/>
                <a:gd name="T80" fmla="*/ 263 w 526"/>
                <a:gd name="T81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6" h="530">
                  <a:moveTo>
                    <a:pt x="263" y="0"/>
                  </a:moveTo>
                  <a:lnTo>
                    <a:pt x="305" y="3"/>
                  </a:lnTo>
                  <a:lnTo>
                    <a:pt x="345" y="13"/>
                  </a:lnTo>
                  <a:lnTo>
                    <a:pt x="384" y="29"/>
                  </a:lnTo>
                  <a:lnTo>
                    <a:pt x="418" y="51"/>
                  </a:lnTo>
                  <a:lnTo>
                    <a:pt x="448" y="78"/>
                  </a:lnTo>
                  <a:lnTo>
                    <a:pt x="475" y="108"/>
                  </a:lnTo>
                  <a:lnTo>
                    <a:pt x="497" y="143"/>
                  </a:lnTo>
                  <a:lnTo>
                    <a:pt x="512" y="181"/>
                  </a:lnTo>
                  <a:lnTo>
                    <a:pt x="522" y="223"/>
                  </a:lnTo>
                  <a:lnTo>
                    <a:pt x="526" y="266"/>
                  </a:lnTo>
                  <a:lnTo>
                    <a:pt x="522" y="309"/>
                  </a:lnTo>
                  <a:lnTo>
                    <a:pt x="512" y="349"/>
                  </a:lnTo>
                  <a:lnTo>
                    <a:pt x="497" y="387"/>
                  </a:lnTo>
                  <a:lnTo>
                    <a:pt x="475" y="422"/>
                  </a:lnTo>
                  <a:lnTo>
                    <a:pt x="448" y="452"/>
                  </a:lnTo>
                  <a:lnTo>
                    <a:pt x="418" y="479"/>
                  </a:lnTo>
                  <a:lnTo>
                    <a:pt x="384" y="501"/>
                  </a:lnTo>
                  <a:lnTo>
                    <a:pt x="345" y="517"/>
                  </a:lnTo>
                  <a:lnTo>
                    <a:pt x="305" y="527"/>
                  </a:lnTo>
                  <a:lnTo>
                    <a:pt x="263" y="530"/>
                  </a:lnTo>
                  <a:lnTo>
                    <a:pt x="220" y="527"/>
                  </a:lnTo>
                  <a:lnTo>
                    <a:pt x="180" y="517"/>
                  </a:lnTo>
                  <a:lnTo>
                    <a:pt x="142" y="501"/>
                  </a:lnTo>
                  <a:lnTo>
                    <a:pt x="108" y="479"/>
                  </a:lnTo>
                  <a:lnTo>
                    <a:pt x="77" y="452"/>
                  </a:lnTo>
                  <a:lnTo>
                    <a:pt x="51" y="422"/>
                  </a:lnTo>
                  <a:lnTo>
                    <a:pt x="29" y="387"/>
                  </a:lnTo>
                  <a:lnTo>
                    <a:pt x="14" y="349"/>
                  </a:lnTo>
                  <a:lnTo>
                    <a:pt x="4" y="309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14" y="181"/>
                  </a:lnTo>
                  <a:lnTo>
                    <a:pt x="29" y="143"/>
                  </a:lnTo>
                  <a:lnTo>
                    <a:pt x="51" y="108"/>
                  </a:lnTo>
                  <a:lnTo>
                    <a:pt x="77" y="78"/>
                  </a:lnTo>
                  <a:lnTo>
                    <a:pt x="108" y="51"/>
                  </a:lnTo>
                  <a:lnTo>
                    <a:pt x="142" y="29"/>
                  </a:lnTo>
                  <a:lnTo>
                    <a:pt x="180" y="13"/>
                  </a:lnTo>
                  <a:lnTo>
                    <a:pt x="220" y="3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228075" y="2112883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B0D034"/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243718" y="4285102"/>
            <a:ext cx="4031412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67809E"/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6633401" y="207641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FFC000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8190804" y="2326605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7E5478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</p:spTree>
    <p:extLst>
      <p:ext uri="{BB962C8B-B14F-4D97-AF65-F5344CB8AC3E}">
        <p14:creationId xmlns:p14="http://schemas.microsoft.com/office/powerpoint/2010/main" val="3124702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BEBEC">
                <a:shade val="67500"/>
                <a:satMod val="115000"/>
                <a:lumMod val="59000"/>
                <a:lumOff val="41000"/>
              </a:srgbClr>
            </a:gs>
            <a:gs pos="61000">
              <a:schemeClr val="bg1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직사각형 33"/>
          <p:cNvSpPr/>
          <p:nvPr/>
        </p:nvSpPr>
        <p:spPr>
          <a:xfrm rot="343977">
            <a:off x="7669067" y="4055172"/>
            <a:ext cx="2587554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91" name="자유형 190"/>
          <p:cNvSpPr/>
          <p:nvPr/>
        </p:nvSpPr>
        <p:spPr>
          <a:xfrm>
            <a:off x="3726069" y="-14514"/>
            <a:ext cx="4056293" cy="6894285"/>
          </a:xfrm>
          <a:custGeom>
            <a:avLst/>
            <a:gdLst>
              <a:gd name="connsiteX0" fmla="*/ 62160 w 4056293"/>
              <a:gd name="connsiteY0" fmla="*/ 0 h 6894285"/>
              <a:gd name="connsiteX1" fmla="*/ 758845 w 4056293"/>
              <a:gd name="connsiteY1" fmla="*/ 870857 h 6894285"/>
              <a:gd name="connsiteX2" fmla="*/ 18617 w 4056293"/>
              <a:gd name="connsiteY2" fmla="*/ 1901371 h 6894285"/>
              <a:gd name="connsiteX3" fmla="*/ 1702274 w 4056293"/>
              <a:gd name="connsiteY3" fmla="*/ 2844800 h 6894285"/>
              <a:gd name="connsiteX4" fmla="*/ 1586160 w 4056293"/>
              <a:gd name="connsiteY4" fmla="*/ 3628571 h 6894285"/>
              <a:gd name="connsiteX5" fmla="*/ 3139188 w 4056293"/>
              <a:gd name="connsiteY5" fmla="*/ 4136571 h 6894285"/>
              <a:gd name="connsiteX6" fmla="*/ 3284331 w 4056293"/>
              <a:gd name="connsiteY6" fmla="*/ 4746171 h 6894285"/>
              <a:gd name="connsiteX7" fmla="*/ 2819874 w 4056293"/>
              <a:gd name="connsiteY7" fmla="*/ 5834743 h 6894285"/>
              <a:gd name="connsiteX8" fmla="*/ 3951988 w 4056293"/>
              <a:gd name="connsiteY8" fmla="*/ 6516914 h 6894285"/>
              <a:gd name="connsiteX9" fmla="*/ 3937474 w 4056293"/>
              <a:gd name="connsiteY9" fmla="*/ 6894285 h 6894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56293" h="6894285">
                <a:moveTo>
                  <a:pt x="62160" y="0"/>
                </a:moveTo>
                <a:cubicBezTo>
                  <a:pt x="414131" y="276981"/>
                  <a:pt x="766102" y="553962"/>
                  <a:pt x="758845" y="870857"/>
                </a:cubicBezTo>
                <a:cubicBezTo>
                  <a:pt x="751588" y="1187752"/>
                  <a:pt x="-138621" y="1572381"/>
                  <a:pt x="18617" y="1901371"/>
                </a:cubicBezTo>
                <a:cubicBezTo>
                  <a:pt x="175855" y="2230362"/>
                  <a:pt x="1441017" y="2556933"/>
                  <a:pt x="1702274" y="2844800"/>
                </a:cubicBezTo>
                <a:cubicBezTo>
                  <a:pt x="1963531" y="3132667"/>
                  <a:pt x="1346674" y="3413276"/>
                  <a:pt x="1586160" y="3628571"/>
                </a:cubicBezTo>
                <a:cubicBezTo>
                  <a:pt x="1825646" y="3843866"/>
                  <a:pt x="2856160" y="3950304"/>
                  <a:pt x="3139188" y="4136571"/>
                </a:cubicBezTo>
                <a:cubicBezTo>
                  <a:pt x="3422216" y="4322838"/>
                  <a:pt x="3337550" y="4463142"/>
                  <a:pt x="3284331" y="4746171"/>
                </a:cubicBezTo>
                <a:cubicBezTo>
                  <a:pt x="3231112" y="5029200"/>
                  <a:pt x="2708598" y="5539619"/>
                  <a:pt x="2819874" y="5834743"/>
                </a:cubicBezTo>
                <a:cubicBezTo>
                  <a:pt x="2931150" y="6129867"/>
                  <a:pt x="3765721" y="6340324"/>
                  <a:pt x="3951988" y="6516914"/>
                </a:cubicBezTo>
                <a:cubicBezTo>
                  <a:pt x="4138255" y="6693504"/>
                  <a:pt x="4037864" y="6793894"/>
                  <a:pt x="3937474" y="6894285"/>
                </a:cubicBezTo>
              </a:path>
            </a:pathLst>
          </a:cu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2" name="그룹 201"/>
          <p:cNvGrpSpPr/>
          <p:nvPr/>
        </p:nvGrpSpPr>
        <p:grpSpPr>
          <a:xfrm>
            <a:off x="6971744" y="3875496"/>
            <a:ext cx="3239055" cy="510177"/>
            <a:chOff x="3822144" y="3875496"/>
            <a:chExt cx="3239055" cy="510177"/>
          </a:xfrm>
          <a:solidFill>
            <a:srgbClr val="E55F69"/>
          </a:solidFill>
        </p:grpSpPr>
        <p:sp>
          <p:nvSpPr>
            <p:cNvPr id="201" name="자유형 200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5" name="모서리가 둥근 사각형 설명선 194"/>
            <p:cNvSpPr/>
            <p:nvPr/>
          </p:nvSpPr>
          <p:spPr>
            <a:xfrm>
              <a:off x="4189058" y="3875496"/>
              <a:ext cx="2872141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08" name="직사각형 207"/>
          <p:cNvSpPr/>
          <p:nvPr/>
        </p:nvSpPr>
        <p:spPr>
          <a:xfrm rot="350855">
            <a:off x="5926968" y="2617606"/>
            <a:ext cx="1932733" cy="510963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209" name="그룹 208"/>
          <p:cNvGrpSpPr/>
          <p:nvPr/>
        </p:nvGrpSpPr>
        <p:grpSpPr>
          <a:xfrm>
            <a:off x="5402426" y="2475322"/>
            <a:ext cx="2510444" cy="510177"/>
            <a:chOff x="3822144" y="3875496"/>
            <a:chExt cx="2510444" cy="510177"/>
          </a:xfrm>
          <a:solidFill>
            <a:srgbClr val="7E5478"/>
          </a:solidFill>
        </p:grpSpPr>
        <p:sp>
          <p:nvSpPr>
            <p:cNvPr id="210" name="자유형 209"/>
            <p:cNvSpPr/>
            <p:nvPr/>
          </p:nvSpPr>
          <p:spPr>
            <a:xfrm>
              <a:off x="3822144" y="423962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1" name="모서리가 둥근 사각형 설명선 210"/>
            <p:cNvSpPr/>
            <p:nvPr/>
          </p:nvSpPr>
          <p:spPr>
            <a:xfrm>
              <a:off x="4189060" y="3875496"/>
              <a:ext cx="21435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36" name="직사각형 35"/>
          <p:cNvSpPr/>
          <p:nvPr/>
        </p:nvSpPr>
        <p:spPr>
          <a:xfrm rot="21150303" flipH="1">
            <a:off x="1657657" y="1547819"/>
            <a:ext cx="1745617" cy="582310"/>
          </a:xfrm>
          <a:prstGeom prst="rect">
            <a:avLst/>
          </a:prstGeom>
          <a:solidFill>
            <a:schemeClr val="tx1">
              <a:alpha val="26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1584790" y="1455920"/>
            <a:ext cx="2214203" cy="469403"/>
            <a:chOff x="1584790" y="1455920"/>
            <a:chExt cx="2214203" cy="469403"/>
          </a:xfrm>
        </p:grpSpPr>
        <p:sp>
          <p:nvSpPr>
            <p:cNvPr id="214" name="자유형 213"/>
            <p:cNvSpPr/>
            <p:nvPr/>
          </p:nvSpPr>
          <p:spPr>
            <a:xfrm>
              <a:off x="3652943" y="1779273"/>
              <a:ext cx="146050" cy="146050"/>
            </a:xfrm>
            <a:custGeom>
              <a:avLst/>
              <a:gdLst>
                <a:gd name="connsiteX0" fmla="*/ 73025 w 146050"/>
                <a:gd name="connsiteY0" fmla="*/ 27314 h 146050"/>
                <a:gd name="connsiteX1" fmla="*/ 118736 w 146050"/>
                <a:gd name="connsiteY1" fmla="*/ 73025 h 146050"/>
                <a:gd name="connsiteX2" fmla="*/ 73025 w 146050"/>
                <a:gd name="connsiteY2" fmla="*/ 118736 h 146050"/>
                <a:gd name="connsiteX3" fmla="*/ 27314 w 146050"/>
                <a:gd name="connsiteY3" fmla="*/ 73025 h 146050"/>
                <a:gd name="connsiteX4" fmla="*/ 73025 w 146050"/>
                <a:gd name="connsiteY4" fmla="*/ 27314 h 146050"/>
                <a:gd name="connsiteX5" fmla="*/ 73025 w 146050"/>
                <a:gd name="connsiteY5" fmla="*/ 18449 h 146050"/>
                <a:gd name="connsiteX6" fmla="*/ 18449 w 146050"/>
                <a:gd name="connsiteY6" fmla="*/ 73025 h 146050"/>
                <a:gd name="connsiteX7" fmla="*/ 73025 w 146050"/>
                <a:gd name="connsiteY7" fmla="*/ 127601 h 146050"/>
                <a:gd name="connsiteX8" fmla="*/ 127601 w 146050"/>
                <a:gd name="connsiteY8" fmla="*/ 73025 h 146050"/>
                <a:gd name="connsiteX9" fmla="*/ 73025 w 146050"/>
                <a:gd name="connsiteY9" fmla="*/ 18449 h 146050"/>
                <a:gd name="connsiteX10" fmla="*/ 73025 w 146050"/>
                <a:gd name="connsiteY10" fmla="*/ 0 h 146050"/>
                <a:gd name="connsiteX11" fmla="*/ 146050 w 146050"/>
                <a:gd name="connsiteY11" fmla="*/ 73025 h 146050"/>
                <a:gd name="connsiteX12" fmla="*/ 73025 w 146050"/>
                <a:gd name="connsiteY12" fmla="*/ 146050 h 146050"/>
                <a:gd name="connsiteX13" fmla="*/ 0 w 146050"/>
                <a:gd name="connsiteY13" fmla="*/ 73025 h 146050"/>
                <a:gd name="connsiteX14" fmla="*/ 73025 w 146050"/>
                <a:gd name="connsiteY14" fmla="*/ 0 h 146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6050" h="146050">
                  <a:moveTo>
                    <a:pt x="73025" y="27314"/>
                  </a:moveTo>
                  <a:cubicBezTo>
                    <a:pt x="98270" y="27314"/>
                    <a:pt x="118736" y="47780"/>
                    <a:pt x="118736" y="73025"/>
                  </a:cubicBezTo>
                  <a:cubicBezTo>
                    <a:pt x="118736" y="98270"/>
                    <a:pt x="98270" y="118736"/>
                    <a:pt x="73025" y="118736"/>
                  </a:cubicBezTo>
                  <a:cubicBezTo>
                    <a:pt x="47780" y="118736"/>
                    <a:pt x="27314" y="98270"/>
                    <a:pt x="27314" y="73025"/>
                  </a:cubicBezTo>
                  <a:cubicBezTo>
                    <a:pt x="27314" y="47780"/>
                    <a:pt x="47780" y="27314"/>
                    <a:pt x="73025" y="27314"/>
                  </a:cubicBezTo>
                  <a:close/>
                  <a:moveTo>
                    <a:pt x="73025" y="18449"/>
                  </a:moveTo>
                  <a:cubicBezTo>
                    <a:pt x="42884" y="18449"/>
                    <a:pt x="18449" y="42884"/>
                    <a:pt x="18449" y="73025"/>
                  </a:cubicBezTo>
                  <a:cubicBezTo>
                    <a:pt x="18449" y="103166"/>
                    <a:pt x="42884" y="127601"/>
                    <a:pt x="73025" y="127601"/>
                  </a:cubicBezTo>
                  <a:cubicBezTo>
                    <a:pt x="103166" y="127601"/>
                    <a:pt x="127601" y="103166"/>
                    <a:pt x="127601" y="73025"/>
                  </a:cubicBezTo>
                  <a:cubicBezTo>
                    <a:pt x="127601" y="42884"/>
                    <a:pt x="103166" y="18449"/>
                    <a:pt x="73025" y="18449"/>
                  </a:cubicBezTo>
                  <a:close/>
                  <a:moveTo>
                    <a:pt x="73025" y="0"/>
                  </a:moveTo>
                  <a:cubicBezTo>
                    <a:pt x="113356" y="0"/>
                    <a:pt x="146050" y="32694"/>
                    <a:pt x="146050" y="73025"/>
                  </a:cubicBezTo>
                  <a:cubicBezTo>
                    <a:pt x="146050" y="113356"/>
                    <a:pt x="113356" y="146050"/>
                    <a:pt x="73025" y="146050"/>
                  </a:cubicBezTo>
                  <a:cubicBezTo>
                    <a:pt x="32694" y="146050"/>
                    <a:pt x="0" y="113356"/>
                    <a:pt x="0" y="73025"/>
                  </a:cubicBezTo>
                  <a:cubicBezTo>
                    <a:pt x="0" y="32694"/>
                    <a:pt x="32694" y="0"/>
                    <a:pt x="73025" y="0"/>
                  </a:cubicBezTo>
                  <a:close/>
                </a:path>
              </a:pathLst>
            </a:custGeom>
            <a:solidFill>
              <a:srgbClr val="B0D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5" name="모서리가 둥근 사각형 설명선 214"/>
            <p:cNvSpPr/>
            <p:nvPr/>
          </p:nvSpPr>
          <p:spPr>
            <a:xfrm flipH="1">
              <a:off x="1584790" y="1455920"/>
              <a:ext cx="1850179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solidFill>
              <a:srgbClr val="B0D03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18" name="자유형 217"/>
          <p:cNvSpPr/>
          <p:nvPr/>
        </p:nvSpPr>
        <p:spPr>
          <a:xfrm>
            <a:off x="6501457" y="5759266"/>
            <a:ext cx="146050" cy="146050"/>
          </a:xfrm>
          <a:custGeom>
            <a:avLst/>
            <a:gdLst>
              <a:gd name="connsiteX0" fmla="*/ 73025 w 146050"/>
              <a:gd name="connsiteY0" fmla="*/ 27314 h 146050"/>
              <a:gd name="connsiteX1" fmla="*/ 118736 w 146050"/>
              <a:gd name="connsiteY1" fmla="*/ 73025 h 146050"/>
              <a:gd name="connsiteX2" fmla="*/ 73025 w 146050"/>
              <a:gd name="connsiteY2" fmla="*/ 118736 h 146050"/>
              <a:gd name="connsiteX3" fmla="*/ 27314 w 146050"/>
              <a:gd name="connsiteY3" fmla="*/ 73025 h 146050"/>
              <a:gd name="connsiteX4" fmla="*/ 73025 w 146050"/>
              <a:gd name="connsiteY4" fmla="*/ 27314 h 146050"/>
              <a:gd name="connsiteX5" fmla="*/ 73025 w 146050"/>
              <a:gd name="connsiteY5" fmla="*/ 18449 h 146050"/>
              <a:gd name="connsiteX6" fmla="*/ 18449 w 146050"/>
              <a:gd name="connsiteY6" fmla="*/ 73025 h 146050"/>
              <a:gd name="connsiteX7" fmla="*/ 73025 w 146050"/>
              <a:gd name="connsiteY7" fmla="*/ 127601 h 146050"/>
              <a:gd name="connsiteX8" fmla="*/ 127601 w 146050"/>
              <a:gd name="connsiteY8" fmla="*/ 73025 h 146050"/>
              <a:gd name="connsiteX9" fmla="*/ 73025 w 146050"/>
              <a:gd name="connsiteY9" fmla="*/ 18449 h 146050"/>
              <a:gd name="connsiteX10" fmla="*/ 73025 w 146050"/>
              <a:gd name="connsiteY10" fmla="*/ 0 h 146050"/>
              <a:gd name="connsiteX11" fmla="*/ 146050 w 146050"/>
              <a:gd name="connsiteY11" fmla="*/ 73025 h 146050"/>
              <a:gd name="connsiteX12" fmla="*/ 73025 w 146050"/>
              <a:gd name="connsiteY12" fmla="*/ 146050 h 146050"/>
              <a:gd name="connsiteX13" fmla="*/ 0 w 146050"/>
              <a:gd name="connsiteY13" fmla="*/ 73025 h 146050"/>
              <a:gd name="connsiteX14" fmla="*/ 73025 w 146050"/>
              <a:gd name="connsiteY14" fmla="*/ 0 h 146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6050" h="146050">
                <a:moveTo>
                  <a:pt x="73025" y="27314"/>
                </a:moveTo>
                <a:cubicBezTo>
                  <a:pt x="98270" y="27314"/>
                  <a:pt x="118736" y="47780"/>
                  <a:pt x="118736" y="73025"/>
                </a:cubicBezTo>
                <a:cubicBezTo>
                  <a:pt x="118736" y="98270"/>
                  <a:pt x="98270" y="118736"/>
                  <a:pt x="73025" y="118736"/>
                </a:cubicBezTo>
                <a:cubicBezTo>
                  <a:pt x="47780" y="118736"/>
                  <a:pt x="27314" y="98270"/>
                  <a:pt x="27314" y="73025"/>
                </a:cubicBezTo>
                <a:cubicBezTo>
                  <a:pt x="27314" y="47780"/>
                  <a:pt x="47780" y="27314"/>
                  <a:pt x="73025" y="27314"/>
                </a:cubicBezTo>
                <a:close/>
                <a:moveTo>
                  <a:pt x="73025" y="18449"/>
                </a:moveTo>
                <a:cubicBezTo>
                  <a:pt x="42884" y="18449"/>
                  <a:pt x="18449" y="42884"/>
                  <a:pt x="18449" y="73025"/>
                </a:cubicBezTo>
                <a:cubicBezTo>
                  <a:pt x="18449" y="103166"/>
                  <a:pt x="42884" y="127601"/>
                  <a:pt x="73025" y="127601"/>
                </a:cubicBezTo>
                <a:cubicBezTo>
                  <a:pt x="103166" y="127601"/>
                  <a:pt x="127601" y="103166"/>
                  <a:pt x="127601" y="73025"/>
                </a:cubicBezTo>
                <a:cubicBezTo>
                  <a:pt x="127601" y="42884"/>
                  <a:pt x="103166" y="18449"/>
                  <a:pt x="73025" y="18449"/>
                </a:cubicBezTo>
                <a:close/>
                <a:moveTo>
                  <a:pt x="73025" y="0"/>
                </a:moveTo>
                <a:cubicBezTo>
                  <a:pt x="113356" y="0"/>
                  <a:pt x="146050" y="32694"/>
                  <a:pt x="146050" y="73025"/>
                </a:cubicBezTo>
                <a:cubicBezTo>
                  <a:pt x="146050" y="113356"/>
                  <a:pt x="113356" y="146050"/>
                  <a:pt x="73025" y="146050"/>
                </a:cubicBezTo>
                <a:cubicBezTo>
                  <a:pt x="32694" y="146050"/>
                  <a:pt x="0" y="113356"/>
                  <a:pt x="0" y="73025"/>
                </a:cubicBezTo>
                <a:cubicBezTo>
                  <a:pt x="0" y="32694"/>
                  <a:pt x="32694" y="0"/>
                  <a:pt x="73025" y="0"/>
                </a:cubicBezTo>
                <a:close/>
              </a:path>
            </a:pathLst>
          </a:custGeom>
          <a:solidFill>
            <a:srgbClr val="6780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5" name="그룹 4"/>
          <p:cNvGrpSpPr/>
          <p:nvPr/>
        </p:nvGrpSpPr>
        <p:grpSpPr>
          <a:xfrm flipH="1">
            <a:off x="3960720" y="5487315"/>
            <a:ext cx="2247368" cy="626195"/>
            <a:chOff x="6868372" y="5395139"/>
            <a:chExt cx="2247368" cy="626195"/>
          </a:xfrm>
        </p:grpSpPr>
        <p:sp>
          <p:nvSpPr>
            <p:cNvPr id="35" name="직사각형 34"/>
            <p:cNvSpPr/>
            <p:nvPr/>
          </p:nvSpPr>
          <p:spPr>
            <a:xfrm rot="345045">
              <a:off x="7183007" y="5510371"/>
              <a:ext cx="1932733" cy="510963"/>
            </a:xfrm>
            <a:prstGeom prst="rect">
              <a:avLst/>
            </a:prstGeom>
            <a:solidFill>
              <a:schemeClr val="tx1">
                <a:alpha val="26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9" name="모서리가 둥근 사각형 설명선 218"/>
            <p:cNvSpPr/>
            <p:nvPr/>
          </p:nvSpPr>
          <p:spPr>
            <a:xfrm>
              <a:off x="6868372" y="5395139"/>
              <a:ext cx="2174028" cy="437152"/>
            </a:xfrm>
            <a:prstGeom prst="wedgeRoundRectCallout">
              <a:avLst>
                <a:gd name="adj1" fmla="val -58644"/>
                <a:gd name="adj2" fmla="val 42164"/>
                <a:gd name="adj3" fmla="val 16667"/>
              </a:avLst>
            </a:prstGeom>
            <a:solidFill>
              <a:srgbClr val="67809E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400" b="1" dirty="0">
                  <a:solidFill>
                    <a:prstClr val="white"/>
                  </a:solidFill>
                </a:rPr>
                <a:t>CONTENTS A</a:t>
              </a:r>
            </a:p>
          </p:txBody>
        </p:sp>
      </p:grpSp>
      <p:sp>
        <p:nvSpPr>
          <p:cNvPr id="24" name="직사각형 23"/>
          <p:cNvSpPr/>
          <p:nvPr/>
        </p:nvSpPr>
        <p:spPr>
          <a:xfrm>
            <a:off x="7286915" y="4551657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E55F69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grpSp>
        <p:nvGrpSpPr>
          <p:cNvPr id="37" name="그룹 36"/>
          <p:cNvGrpSpPr/>
          <p:nvPr/>
        </p:nvGrpSpPr>
        <p:grpSpPr>
          <a:xfrm>
            <a:off x="4337345" y="398269"/>
            <a:ext cx="283240" cy="447379"/>
            <a:chOff x="7772400" y="4006850"/>
            <a:chExt cx="898525" cy="1419225"/>
          </a:xfrm>
          <a:solidFill>
            <a:srgbClr val="FFC000"/>
          </a:solidFill>
        </p:grpSpPr>
        <p:sp>
          <p:nvSpPr>
            <p:cNvPr id="38" name="Freeform 11"/>
            <p:cNvSpPr>
              <a:spLocks noEditPoints="1"/>
            </p:cNvSpPr>
            <p:nvPr/>
          </p:nvSpPr>
          <p:spPr bwMode="auto">
            <a:xfrm>
              <a:off x="7772400" y="4006850"/>
              <a:ext cx="898525" cy="1419225"/>
            </a:xfrm>
            <a:custGeom>
              <a:avLst/>
              <a:gdLst>
                <a:gd name="T0" fmla="*/ 1006 w 2265"/>
                <a:gd name="T1" fmla="*/ 498 h 3578"/>
                <a:gd name="T2" fmla="*/ 831 w 2265"/>
                <a:gd name="T3" fmla="*/ 561 h 3578"/>
                <a:gd name="T4" fmla="*/ 686 w 2265"/>
                <a:gd name="T5" fmla="*/ 672 h 3578"/>
                <a:gd name="T6" fmla="*/ 577 w 2265"/>
                <a:gd name="T7" fmla="*/ 819 h 3578"/>
                <a:gd name="T8" fmla="*/ 513 w 2265"/>
                <a:gd name="T9" fmla="*/ 994 h 3578"/>
                <a:gd name="T10" fmla="*/ 504 w 2265"/>
                <a:gd name="T11" fmla="*/ 1188 h 3578"/>
                <a:gd name="T12" fmla="*/ 550 w 2265"/>
                <a:gd name="T13" fmla="*/ 1371 h 3578"/>
                <a:gd name="T14" fmla="*/ 645 w 2265"/>
                <a:gd name="T15" fmla="*/ 1529 h 3578"/>
                <a:gd name="T16" fmla="*/ 780 w 2265"/>
                <a:gd name="T17" fmla="*/ 1653 h 3578"/>
                <a:gd name="T18" fmla="*/ 944 w 2265"/>
                <a:gd name="T19" fmla="*/ 1733 h 3578"/>
                <a:gd name="T20" fmla="*/ 1133 w 2265"/>
                <a:gd name="T21" fmla="*/ 1761 h 3578"/>
                <a:gd name="T22" fmla="*/ 1321 w 2265"/>
                <a:gd name="T23" fmla="*/ 1733 h 3578"/>
                <a:gd name="T24" fmla="*/ 1487 w 2265"/>
                <a:gd name="T25" fmla="*/ 1653 h 3578"/>
                <a:gd name="T26" fmla="*/ 1621 w 2265"/>
                <a:gd name="T27" fmla="*/ 1529 h 3578"/>
                <a:gd name="T28" fmla="*/ 1715 w 2265"/>
                <a:gd name="T29" fmla="*/ 1371 h 3578"/>
                <a:gd name="T30" fmla="*/ 1762 w 2265"/>
                <a:gd name="T31" fmla="*/ 1188 h 3578"/>
                <a:gd name="T32" fmla="*/ 1752 w 2265"/>
                <a:gd name="T33" fmla="*/ 994 h 3578"/>
                <a:gd name="T34" fmla="*/ 1688 w 2265"/>
                <a:gd name="T35" fmla="*/ 819 h 3578"/>
                <a:gd name="T36" fmla="*/ 1580 w 2265"/>
                <a:gd name="T37" fmla="*/ 672 h 3578"/>
                <a:gd name="T38" fmla="*/ 1434 w 2265"/>
                <a:gd name="T39" fmla="*/ 561 h 3578"/>
                <a:gd name="T40" fmla="*/ 1260 w 2265"/>
                <a:gd name="T41" fmla="*/ 498 h 3578"/>
                <a:gd name="T42" fmla="*/ 1133 w 2265"/>
                <a:gd name="T43" fmla="*/ 0 h 3578"/>
                <a:gd name="T44" fmla="*/ 1308 w 2265"/>
                <a:gd name="T45" fmla="*/ 14 h 3578"/>
                <a:gd name="T46" fmla="*/ 1554 w 2265"/>
                <a:gd name="T47" fmla="*/ 82 h 3578"/>
                <a:gd name="T48" fmla="*/ 1774 w 2265"/>
                <a:gd name="T49" fmla="*/ 202 h 3578"/>
                <a:gd name="T50" fmla="*/ 1963 w 2265"/>
                <a:gd name="T51" fmla="*/ 364 h 3578"/>
                <a:gd name="T52" fmla="*/ 2111 w 2265"/>
                <a:gd name="T53" fmla="*/ 566 h 3578"/>
                <a:gd name="T54" fmla="*/ 2212 w 2265"/>
                <a:gd name="T55" fmla="*/ 798 h 3578"/>
                <a:gd name="T56" fmla="*/ 2262 w 2265"/>
                <a:gd name="T57" fmla="*/ 1054 h 3578"/>
                <a:gd name="T58" fmla="*/ 2253 w 2265"/>
                <a:gd name="T59" fmla="*/ 1312 h 3578"/>
                <a:gd name="T60" fmla="*/ 2190 w 2265"/>
                <a:gd name="T61" fmla="*/ 1552 h 3578"/>
                <a:gd name="T62" fmla="*/ 2090 w 2265"/>
                <a:gd name="T63" fmla="*/ 1752 h 3578"/>
                <a:gd name="T64" fmla="*/ 1963 w 2265"/>
                <a:gd name="T65" fmla="*/ 1921 h 3578"/>
                <a:gd name="T66" fmla="*/ 1880 w 2265"/>
                <a:gd name="T67" fmla="*/ 2012 h 3578"/>
                <a:gd name="T68" fmla="*/ 1798 w 2265"/>
                <a:gd name="T69" fmla="*/ 2114 h 3578"/>
                <a:gd name="T70" fmla="*/ 1656 w 2265"/>
                <a:gd name="T71" fmla="*/ 2346 h 3578"/>
                <a:gd name="T72" fmla="*/ 1502 w 2265"/>
                <a:gd name="T73" fmla="*/ 2639 h 3578"/>
                <a:gd name="T74" fmla="*/ 1379 w 2265"/>
                <a:gd name="T75" fmla="*/ 2911 h 3578"/>
                <a:gd name="T76" fmla="*/ 1284 w 2265"/>
                <a:gd name="T77" fmla="*/ 3154 h 3578"/>
                <a:gd name="T78" fmla="*/ 1214 w 2265"/>
                <a:gd name="T79" fmla="*/ 3360 h 3578"/>
                <a:gd name="T80" fmla="*/ 1167 w 2265"/>
                <a:gd name="T81" fmla="*/ 3520 h 3578"/>
                <a:gd name="T82" fmla="*/ 1145 w 2265"/>
                <a:gd name="T83" fmla="*/ 3575 h 3578"/>
                <a:gd name="T84" fmla="*/ 1124 w 2265"/>
                <a:gd name="T85" fmla="*/ 3563 h 3578"/>
                <a:gd name="T86" fmla="*/ 1089 w 2265"/>
                <a:gd name="T87" fmla="*/ 3422 h 3578"/>
                <a:gd name="T88" fmla="*/ 990 w 2265"/>
                <a:gd name="T89" fmla="*/ 3128 h 3578"/>
                <a:gd name="T90" fmla="*/ 857 w 2265"/>
                <a:gd name="T91" fmla="*/ 2826 h 3578"/>
                <a:gd name="T92" fmla="*/ 701 w 2265"/>
                <a:gd name="T93" fmla="*/ 2532 h 3578"/>
                <a:gd name="T94" fmla="*/ 538 w 2265"/>
                <a:gd name="T95" fmla="*/ 2258 h 3578"/>
                <a:gd name="T96" fmla="*/ 412 w 2265"/>
                <a:gd name="T97" fmla="*/ 2061 h 3578"/>
                <a:gd name="T98" fmla="*/ 331 w 2265"/>
                <a:gd name="T99" fmla="*/ 1958 h 3578"/>
                <a:gd name="T100" fmla="*/ 253 w 2265"/>
                <a:gd name="T101" fmla="*/ 1862 h 3578"/>
                <a:gd name="T102" fmla="*/ 118 w 2265"/>
                <a:gd name="T103" fmla="*/ 1648 h 3578"/>
                <a:gd name="T104" fmla="*/ 31 w 2265"/>
                <a:gd name="T105" fmla="*/ 1407 h 3578"/>
                <a:gd name="T106" fmla="*/ 0 w 2265"/>
                <a:gd name="T107" fmla="*/ 1144 h 3578"/>
                <a:gd name="T108" fmla="*/ 30 w 2265"/>
                <a:gd name="T109" fmla="*/ 881 h 3578"/>
                <a:gd name="T110" fmla="*/ 115 w 2265"/>
                <a:gd name="T111" fmla="*/ 640 h 3578"/>
                <a:gd name="T112" fmla="*/ 249 w 2265"/>
                <a:gd name="T113" fmla="*/ 428 h 3578"/>
                <a:gd name="T114" fmla="*/ 424 w 2265"/>
                <a:gd name="T115" fmla="*/ 251 h 3578"/>
                <a:gd name="T116" fmla="*/ 635 w 2265"/>
                <a:gd name="T117" fmla="*/ 116 h 3578"/>
                <a:gd name="T118" fmla="*/ 873 w 2265"/>
                <a:gd name="T119" fmla="*/ 30 h 3578"/>
                <a:gd name="T120" fmla="*/ 1133 w 2265"/>
                <a:gd name="T121" fmla="*/ 0 h 3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265" h="3578">
                  <a:moveTo>
                    <a:pt x="1133" y="484"/>
                  </a:moveTo>
                  <a:lnTo>
                    <a:pt x="1069" y="488"/>
                  </a:lnTo>
                  <a:lnTo>
                    <a:pt x="1006" y="498"/>
                  </a:lnTo>
                  <a:lnTo>
                    <a:pt x="944" y="514"/>
                  </a:lnTo>
                  <a:lnTo>
                    <a:pt x="887" y="535"/>
                  </a:lnTo>
                  <a:lnTo>
                    <a:pt x="831" y="561"/>
                  </a:lnTo>
                  <a:lnTo>
                    <a:pt x="780" y="594"/>
                  </a:lnTo>
                  <a:lnTo>
                    <a:pt x="730" y="630"/>
                  </a:lnTo>
                  <a:lnTo>
                    <a:pt x="686" y="672"/>
                  </a:lnTo>
                  <a:lnTo>
                    <a:pt x="645" y="717"/>
                  </a:lnTo>
                  <a:lnTo>
                    <a:pt x="608" y="766"/>
                  </a:lnTo>
                  <a:lnTo>
                    <a:pt x="577" y="819"/>
                  </a:lnTo>
                  <a:lnTo>
                    <a:pt x="550" y="874"/>
                  </a:lnTo>
                  <a:lnTo>
                    <a:pt x="529" y="933"/>
                  </a:lnTo>
                  <a:lnTo>
                    <a:pt x="513" y="994"/>
                  </a:lnTo>
                  <a:lnTo>
                    <a:pt x="504" y="1058"/>
                  </a:lnTo>
                  <a:lnTo>
                    <a:pt x="501" y="1123"/>
                  </a:lnTo>
                  <a:lnTo>
                    <a:pt x="504" y="1188"/>
                  </a:lnTo>
                  <a:lnTo>
                    <a:pt x="513" y="1251"/>
                  </a:lnTo>
                  <a:lnTo>
                    <a:pt x="529" y="1312"/>
                  </a:lnTo>
                  <a:lnTo>
                    <a:pt x="550" y="1371"/>
                  </a:lnTo>
                  <a:lnTo>
                    <a:pt x="577" y="1427"/>
                  </a:lnTo>
                  <a:lnTo>
                    <a:pt x="608" y="1479"/>
                  </a:lnTo>
                  <a:lnTo>
                    <a:pt x="645" y="1529"/>
                  </a:lnTo>
                  <a:lnTo>
                    <a:pt x="686" y="1574"/>
                  </a:lnTo>
                  <a:lnTo>
                    <a:pt x="730" y="1615"/>
                  </a:lnTo>
                  <a:lnTo>
                    <a:pt x="780" y="1653"/>
                  </a:lnTo>
                  <a:lnTo>
                    <a:pt x="831" y="1684"/>
                  </a:lnTo>
                  <a:lnTo>
                    <a:pt x="887" y="1711"/>
                  </a:lnTo>
                  <a:lnTo>
                    <a:pt x="944" y="1733"/>
                  </a:lnTo>
                  <a:lnTo>
                    <a:pt x="1006" y="1748"/>
                  </a:lnTo>
                  <a:lnTo>
                    <a:pt x="1069" y="1758"/>
                  </a:lnTo>
                  <a:lnTo>
                    <a:pt x="1133" y="1761"/>
                  </a:lnTo>
                  <a:lnTo>
                    <a:pt x="1197" y="1758"/>
                  </a:lnTo>
                  <a:lnTo>
                    <a:pt x="1260" y="1748"/>
                  </a:lnTo>
                  <a:lnTo>
                    <a:pt x="1321" y="1733"/>
                  </a:lnTo>
                  <a:lnTo>
                    <a:pt x="1379" y="1711"/>
                  </a:lnTo>
                  <a:lnTo>
                    <a:pt x="1434" y="1684"/>
                  </a:lnTo>
                  <a:lnTo>
                    <a:pt x="1487" y="1653"/>
                  </a:lnTo>
                  <a:lnTo>
                    <a:pt x="1535" y="1615"/>
                  </a:lnTo>
                  <a:lnTo>
                    <a:pt x="1580" y="1574"/>
                  </a:lnTo>
                  <a:lnTo>
                    <a:pt x="1621" y="1529"/>
                  </a:lnTo>
                  <a:lnTo>
                    <a:pt x="1657" y="1479"/>
                  </a:lnTo>
                  <a:lnTo>
                    <a:pt x="1688" y="1427"/>
                  </a:lnTo>
                  <a:lnTo>
                    <a:pt x="1715" y="1371"/>
                  </a:lnTo>
                  <a:lnTo>
                    <a:pt x="1736" y="1312"/>
                  </a:lnTo>
                  <a:lnTo>
                    <a:pt x="1752" y="1251"/>
                  </a:lnTo>
                  <a:lnTo>
                    <a:pt x="1762" y="1188"/>
                  </a:lnTo>
                  <a:lnTo>
                    <a:pt x="1765" y="1123"/>
                  </a:lnTo>
                  <a:lnTo>
                    <a:pt x="1762" y="1058"/>
                  </a:lnTo>
                  <a:lnTo>
                    <a:pt x="1752" y="994"/>
                  </a:lnTo>
                  <a:lnTo>
                    <a:pt x="1736" y="933"/>
                  </a:lnTo>
                  <a:lnTo>
                    <a:pt x="1715" y="874"/>
                  </a:lnTo>
                  <a:lnTo>
                    <a:pt x="1688" y="819"/>
                  </a:lnTo>
                  <a:lnTo>
                    <a:pt x="1657" y="766"/>
                  </a:lnTo>
                  <a:lnTo>
                    <a:pt x="1621" y="717"/>
                  </a:lnTo>
                  <a:lnTo>
                    <a:pt x="1580" y="672"/>
                  </a:lnTo>
                  <a:lnTo>
                    <a:pt x="1535" y="630"/>
                  </a:lnTo>
                  <a:lnTo>
                    <a:pt x="1487" y="594"/>
                  </a:lnTo>
                  <a:lnTo>
                    <a:pt x="1434" y="561"/>
                  </a:lnTo>
                  <a:lnTo>
                    <a:pt x="1379" y="535"/>
                  </a:lnTo>
                  <a:lnTo>
                    <a:pt x="1321" y="514"/>
                  </a:lnTo>
                  <a:lnTo>
                    <a:pt x="1260" y="498"/>
                  </a:lnTo>
                  <a:lnTo>
                    <a:pt x="1197" y="488"/>
                  </a:lnTo>
                  <a:lnTo>
                    <a:pt x="1133" y="484"/>
                  </a:lnTo>
                  <a:close/>
                  <a:moveTo>
                    <a:pt x="1133" y="0"/>
                  </a:moveTo>
                  <a:lnTo>
                    <a:pt x="1133" y="0"/>
                  </a:lnTo>
                  <a:lnTo>
                    <a:pt x="1221" y="4"/>
                  </a:lnTo>
                  <a:lnTo>
                    <a:pt x="1308" y="14"/>
                  </a:lnTo>
                  <a:lnTo>
                    <a:pt x="1392" y="30"/>
                  </a:lnTo>
                  <a:lnTo>
                    <a:pt x="1474" y="53"/>
                  </a:lnTo>
                  <a:lnTo>
                    <a:pt x="1554" y="82"/>
                  </a:lnTo>
                  <a:lnTo>
                    <a:pt x="1631" y="116"/>
                  </a:lnTo>
                  <a:lnTo>
                    <a:pt x="1704" y="156"/>
                  </a:lnTo>
                  <a:lnTo>
                    <a:pt x="1774" y="202"/>
                  </a:lnTo>
                  <a:lnTo>
                    <a:pt x="1841" y="251"/>
                  </a:lnTo>
                  <a:lnTo>
                    <a:pt x="1903" y="306"/>
                  </a:lnTo>
                  <a:lnTo>
                    <a:pt x="1963" y="364"/>
                  </a:lnTo>
                  <a:lnTo>
                    <a:pt x="2016" y="428"/>
                  </a:lnTo>
                  <a:lnTo>
                    <a:pt x="2066" y="496"/>
                  </a:lnTo>
                  <a:lnTo>
                    <a:pt x="2111" y="566"/>
                  </a:lnTo>
                  <a:lnTo>
                    <a:pt x="2150" y="640"/>
                  </a:lnTo>
                  <a:lnTo>
                    <a:pt x="2184" y="717"/>
                  </a:lnTo>
                  <a:lnTo>
                    <a:pt x="2212" y="798"/>
                  </a:lnTo>
                  <a:lnTo>
                    <a:pt x="2235" y="881"/>
                  </a:lnTo>
                  <a:lnTo>
                    <a:pt x="2252" y="966"/>
                  </a:lnTo>
                  <a:lnTo>
                    <a:pt x="2262" y="1054"/>
                  </a:lnTo>
                  <a:lnTo>
                    <a:pt x="2265" y="1144"/>
                  </a:lnTo>
                  <a:lnTo>
                    <a:pt x="2262" y="1228"/>
                  </a:lnTo>
                  <a:lnTo>
                    <a:pt x="2253" y="1312"/>
                  </a:lnTo>
                  <a:lnTo>
                    <a:pt x="2237" y="1395"/>
                  </a:lnTo>
                  <a:lnTo>
                    <a:pt x="2216" y="1474"/>
                  </a:lnTo>
                  <a:lnTo>
                    <a:pt x="2190" y="1552"/>
                  </a:lnTo>
                  <a:lnTo>
                    <a:pt x="2158" y="1626"/>
                  </a:lnTo>
                  <a:lnTo>
                    <a:pt x="2126" y="1690"/>
                  </a:lnTo>
                  <a:lnTo>
                    <a:pt x="2090" y="1752"/>
                  </a:lnTo>
                  <a:lnTo>
                    <a:pt x="2051" y="1811"/>
                  </a:lnTo>
                  <a:lnTo>
                    <a:pt x="2009" y="1867"/>
                  </a:lnTo>
                  <a:lnTo>
                    <a:pt x="1963" y="1921"/>
                  </a:lnTo>
                  <a:lnTo>
                    <a:pt x="1938" y="1948"/>
                  </a:lnTo>
                  <a:lnTo>
                    <a:pt x="1910" y="1979"/>
                  </a:lnTo>
                  <a:lnTo>
                    <a:pt x="1880" y="2012"/>
                  </a:lnTo>
                  <a:lnTo>
                    <a:pt x="1851" y="2046"/>
                  </a:lnTo>
                  <a:lnTo>
                    <a:pt x="1823" y="2081"/>
                  </a:lnTo>
                  <a:lnTo>
                    <a:pt x="1798" y="2114"/>
                  </a:lnTo>
                  <a:lnTo>
                    <a:pt x="1777" y="2144"/>
                  </a:lnTo>
                  <a:lnTo>
                    <a:pt x="1714" y="2246"/>
                  </a:lnTo>
                  <a:lnTo>
                    <a:pt x="1656" y="2346"/>
                  </a:lnTo>
                  <a:lnTo>
                    <a:pt x="1601" y="2445"/>
                  </a:lnTo>
                  <a:lnTo>
                    <a:pt x="1549" y="2543"/>
                  </a:lnTo>
                  <a:lnTo>
                    <a:pt x="1502" y="2639"/>
                  </a:lnTo>
                  <a:lnTo>
                    <a:pt x="1457" y="2731"/>
                  </a:lnTo>
                  <a:lnTo>
                    <a:pt x="1417" y="2823"/>
                  </a:lnTo>
                  <a:lnTo>
                    <a:pt x="1379" y="2911"/>
                  </a:lnTo>
                  <a:lnTo>
                    <a:pt x="1344" y="2996"/>
                  </a:lnTo>
                  <a:lnTo>
                    <a:pt x="1313" y="3077"/>
                  </a:lnTo>
                  <a:lnTo>
                    <a:pt x="1284" y="3154"/>
                  </a:lnTo>
                  <a:lnTo>
                    <a:pt x="1258" y="3228"/>
                  </a:lnTo>
                  <a:lnTo>
                    <a:pt x="1234" y="3297"/>
                  </a:lnTo>
                  <a:lnTo>
                    <a:pt x="1214" y="3360"/>
                  </a:lnTo>
                  <a:lnTo>
                    <a:pt x="1196" y="3419"/>
                  </a:lnTo>
                  <a:lnTo>
                    <a:pt x="1181" y="3472"/>
                  </a:lnTo>
                  <a:lnTo>
                    <a:pt x="1167" y="3520"/>
                  </a:lnTo>
                  <a:lnTo>
                    <a:pt x="1159" y="3546"/>
                  </a:lnTo>
                  <a:lnTo>
                    <a:pt x="1153" y="3564"/>
                  </a:lnTo>
                  <a:lnTo>
                    <a:pt x="1145" y="3575"/>
                  </a:lnTo>
                  <a:lnTo>
                    <a:pt x="1137" y="3578"/>
                  </a:lnTo>
                  <a:lnTo>
                    <a:pt x="1130" y="3574"/>
                  </a:lnTo>
                  <a:lnTo>
                    <a:pt x="1124" y="3563"/>
                  </a:lnTo>
                  <a:lnTo>
                    <a:pt x="1117" y="3543"/>
                  </a:lnTo>
                  <a:lnTo>
                    <a:pt x="1110" y="3517"/>
                  </a:lnTo>
                  <a:lnTo>
                    <a:pt x="1089" y="3422"/>
                  </a:lnTo>
                  <a:lnTo>
                    <a:pt x="1061" y="3326"/>
                  </a:lnTo>
                  <a:lnTo>
                    <a:pt x="1028" y="3228"/>
                  </a:lnTo>
                  <a:lnTo>
                    <a:pt x="990" y="3128"/>
                  </a:lnTo>
                  <a:lnTo>
                    <a:pt x="949" y="3028"/>
                  </a:lnTo>
                  <a:lnTo>
                    <a:pt x="904" y="2927"/>
                  </a:lnTo>
                  <a:lnTo>
                    <a:pt x="857" y="2826"/>
                  </a:lnTo>
                  <a:lnTo>
                    <a:pt x="807" y="2727"/>
                  </a:lnTo>
                  <a:lnTo>
                    <a:pt x="754" y="2628"/>
                  </a:lnTo>
                  <a:lnTo>
                    <a:pt x="701" y="2532"/>
                  </a:lnTo>
                  <a:lnTo>
                    <a:pt x="646" y="2437"/>
                  </a:lnTo>
                  <a:lnTo>
                    <a:pt x="593" y="2346"/>
                  </a:lnTo>
                  <a:lnTo>
                    <a:pt x="538" y="2258"/>
                  </a:lnTo>
                  <a:lnTo>
                    <a:pt x="485" y="2173"/>
                  </a:lnTo>
                  <a:lnTo>
                    <a:pt x="433" y="2092"/>
                  </a:lnTo>
                  <a:lnTo>
                    <a:pt x="412" y="2061"/>
                  </a:lnTo>
                  <a:lnTo>
                    <a:pt x="386" y="2028"/>
                  </a:lnTo>
                  <a:lnTo>
                    <a:pt x="359" y="1993"/>
                  </a:lnTo>
                  <a:lnTo>
                    <a:pt x="331" y="1958"/>
                  </a:lnTo>
                  <a:lnTo>
                    <a:pt x="303" y="1923"/>
                  </a:lnTo>
                  <a:lnTo>
                    <a:pt x="277" y="1890"/>
                  </a:lnTo>
                  <a:lnTo>
                    <a:pt x="253" y="1862"/>
                  </a:lnTo>
                  <a:lnTo>
                    <a:pt x="203" y="1794"/>
                  </a:lnTo>
                  <a:lnTo>
                    <a:pt x="158" y="1723"/>
                  </a:lnTo>
                  <a:lnTo>
                    <a:pt x="118" y="1648"/>
                  </a:lnTo>
                  <a:lnTo>
                    <a:pt x="83" y="1571"/>
                  </a:lnTo>
                  <a:lnTo>
                    <a:pt x="54" y="1490"/>
                  </a:lnTo>
                  <a:lnTo>
                    <a:pt x="31" y="1407"/>
                  </a:lnTo>
                  <a:lnTo>
                    <a:pt x="14" y="1321"/>
                  </a:lnTo>
                  <a:lnTo>
                    <a:pt x="3" y="1233"/>
                  </a:lnTo>
                  <a:lnTo>
                    <a:pt x="0" y="1144"/>
                  </a:lnTo>
                  <a:lnTo>
                    <a:pt x="3" y="1054"/>
                  </a:lnTo>
                  <a:lnTo>
                    <a:pt x="13" y="966"/>
                  </a:lnTo>
                  <a:lnTo>
                    <a:pt x="30" y="881"/>
                  </a:lnTo>
                  <a:lnTo>
                    <a:pt x="53" y="798"/>
                  </a:lnTo>
                  <a:lnTo>
                    <a:pt x="82" y="717"/>
                  </a:lnTo>
                  <a:lnTo>
                    <a:pt x="115" y="640"/>
                  </a:lnTo>
                  <a:lnTo>
                    <a:pt x="154" y="566"/>
                  </a:lnTo>
                  <a:lnTo>
                    <a:pt x="199" y="496"/>
                  </a:lnTo>
                  <a:lnTo>
                    <a:pt x="249" y="428"/>
                  </a:lnTo>
                  <a:lnTo>
                    <a:pt x="303" y="364"/>
                  </a:lnTo>
                  <a:lnTo>
                    <a:pt x="362" y="306"/>
                  </a:lnTo>
                  <a:lnTo>
                    <a:pt x="424" y="251"/>
                  </a:lnTo>
                  <a:lnTo>
                    <a:pt x="491" y="202"/>
                  </a:lnTo>
                  <a:lnTo>
                    <a:pt x="561" y="156"/>
                  </a:lnTo>
                  <a:lnTo>
                    <a:pt x="635" y="116"/>
                  </a:lnTo>
                  <a:lnTo>
                    <a:pt x="711" y="82"/>
                  </a:lnTo>
                  <a:lnTo>
                    <a:pt x="791" y="53"/>
                  </a:lnTo>
                  <a:lnTo>
                    <a:pt x="873" y="30"/>
                  </a:lnTo>
                  <a:lnTo>
                    <a:pt x="958" y="14"/>
                  </a:lnTo>
                  <a:lnTo>
                    <a:pt x="1044" y="4"/>
                  </a:lnTo>
                  <a:lnTo>
                    <a:pt x="11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8116888" y="4337050"/>
              <a:ext cx="209550" cy="211138"/>
            </a:xfrm>
            <a:custGeom>
              <a:avLst/>
              <a:gdLst>
                <a:gd name="T0" fmla="*/ 263 w 526"/>
                <a:gd name="T1" fmla="*/ 0 h 530"/>
                <a:gd name="T2" fmla="*/ 305 w 526"/>
                <a:gd name="T3" fmla="*/ 3 h 530"/>
                <a:gd name="T4" fmla="*/ 345 w 526"/>
                <a:gd name="T5" fmla="*/ 13 h 530"/>
                <a:gd name="T6" fmla="*/ 384 w 526"/>
                <a:gd name="T7" fmla="*/ 29 h 530"/>
                <a:gd name="T8" fmla="*/ 418 w 526"/>
                <a:gd name="T9" fmla="*/ 51 h 530"/>
                <a:gd name="T10" fmla="*/ 448 w 526"/>
                <a:gd name="T11" fmla="*/ 78 h 530"/>
                <a:gd name="T12" fmla="*/ 475 w 526"/>
                <a:gd name="T13" fmla="*/ 108 h 530"/>
                <a:gd name="T14" fmla="*/ 497 w 526"/>
                <a:gd name="T15" fmla="*/ 143 h 530"/>
                <a:gd name="T16" fmla="*/ 512 w 526"/>
                <a:gd name="T17" fmla="*/ 181 h 530"/>
                <a:gd name="T18" fmla="*/ 522 w 526"/>
                <a:gd name="T19" fmla="*/ 223 h 530"/>
                <a:gd name="T20" fmla="*/ 526 w 526"/>
                <a:gd name="T21" fmla="*/ 266 h 530"/>
                <a:gd name="T22" fmla="*/ 522 w 526"/>
                <a:gd name="T23" fmla="*/ 309 h 530"/>
                <a:gd name="T24" fmla="*/ 512 w 526"/>
                <a:gd name="T25" fmla="*/ 349 h 530"/>
                <a:gd name="T26" fmla="*/ 497 w 526"/>
                <a:gd name="T27" fmla="*/ 387 h 530"/>
                <a:gd name="T28" fmla="*/ 475 w 526"/>
                <a:gd name="T29" fmla="*/ 422 h 530"/>
                <a:gd name="T30" fmla="*/ 448 w 526"/>
                <a:gd name="T31" fmla="*/ 452 h 530"/>
                <a:gd name="T32" fmla="*/ 418 w 526"/>
                <a:gd name="T33" fmla="*/ 479 h 530"/>
                <a:gd name="T34" fmla="*/ 384 w 526"/>
                <a:gd name="T35" fmla="*/ 501 h 530"/>
                <a:gd name="T36" fmla="*/ 345 w 526"/>
                <a:gd name="T37" fmla="*/ 517 h 530"/>
                <a:gd name="T38" fmla="*/ 305 w 526"/>
                <a:gd name="T39" fmla="*/ 527 h 530"/>
                <a:gd name="T40" fmla="*/ 263 w 526"/>
                <a:gd name="T41" fmla="*/ 530 h 530"/>
                <a:gd name="T42" fmla="*/ 220 w 526"/>
                <a:gd name="T43" fmla="*/ 527 h 530"/>
                <a:gd name="T44" fmla="*/ 180 w 526"/>
                <a:gd name="T45" fmla="*/ 517 h 530"/>
                <a:gd name="T46" fmla="*/ 142 w 526"/>
                <a:gd name="T47" fmla="*/ 501 h 530"/>
                <a:gd name="T48" fmla="*/ 108 w 526"/>
                <a:gd name="T49" fmla="*/ 479 h 530"/>
                <a:gd name="T50" fmla="*/ 77 w 526"/>
                <a:gd name="T51" fmla="*/ 452 h 530"/>
                <a:gd name="T52" fmla="*/ 51 w 526"/>
                <a:gd name="T53" fmla="*/ 422 h 530"/>
                <a:gd name="T54" fmla="*/ 29 w 526"/>
                <a:gd name="T55" fmla="*/ 387 h 530"/>
                <a:gd name="T56" fmla="*/ 14 w 526"/>
                <a:gd name="T57" fmla="*/ 349 h 530"/>
                <a:gd name="T58" fmla="*/ 4 w 526"/>
                <a:gd name="T59" fmla="*/ 309 h 530"/>
                <a:gd name="T60" fmla="*/ 0 w 526"/>
                <a:gd name="T61" fmla="*/ 266 h 530"/>
                <a:gd name="T62" fmla="*/ 4 w 526"/>
                <a:gd name="T63" fmla="*/ 223 h 530"/>
                <a:gd name="T64" fmla="*/ 14 w 526"/>
                <a:gd name="T65" fmla="*/ 181 h 530"/>
                <a:gd name="T66" fmla="*/ 29 w 526"/>
                <a:gd name="T67" fmla="*/ 143 h 530"/>
                <a:gd name="T68" fmla="*/ 51 w 526"/>
                <a:gd name="T69" fmla="*/ 108 h 530"/>
                <a:gd name="T70" fmla="*/ 77 w 526"/>
                <a:gd name="T71" fmla="*/ 78 h 530"/>
                <a:gd name="T72" fmla="*/ 108 w 526"/>
                <a:gd name="T73" fmla="*/ 51 h 530"/>
                <a:gd name="T74" fmla="*/ 142 w 526"/>
                <a:gd name="T75" fmla="*/ 29 h 530"/>
                <a:gd name="T76" fmla="*/ 180 w 526"/>
                <a:gd name="T77" fmla="*/ 13 h 530"/>
                <a:gd name="T78" fmla="*/ 220 w 526"/>
                <a:gd name="T79" fmla="*/ 3 h 530"/>
                <a:gd name="T80" fmla="*/ 263 w 526"/>
                <a:gd name="T81" fmla="*/ 0 h 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526" h="530">
                  <a:moveTo>
                    <a:pt x="263" y="0"/>
                  </a:moveTo>
                  <a:lnTo>
                    <a:pt x="305" y="3"/>
                  </a:lnTo>
                  <a:lnTo>
                    <a:pt x="345" y="13"/>
                  </a:lnTo>
                  <a:lnTo>
                    <a:pt x="384" y="29"/>
                  </a:lnTo>
                  <a:lnTo>
                    <a:pt x="418" y="51"/>
                  </a:lnTo>
                  <a:lnTo>
                    <a:pt x="448" y="78"/>
                  </a:lnTo>
                  <a:lnTo>
                    <a:pt x="475" y="108"/>
                  </a:lnTo>
                  <a:lnTo>
                    <a:pt x="497" y="143"/>
                  </a:lnTo>
                  <a:lnTo>
                    <a:pt x="512" y="181"/>
                  </a:lnTo>
                  <a:lnTo>
                    <a:pt x="522" y="223"/>
                  </a:lnTo>
                  <a:lnTo>
                    <a:pt x="526" y="266"/>
                  </a:lnTo>
                  <a:lnTo>
                    <a:pt x="522" y="309"/>
                  </a:lnTo>
                  <a:lnTo>
                    <a:pt x="512" y="349"/>
                  </a:lnTo>
                  <a:lnTo>
                    <a:pt x="497" y="387"/>
                  </a:lnTo>
                  <a:lnTo>
                    <a:pt x="475" y="422"/>
                  </a:lnTo>
                  <a:lnTo>
                    <a:pt x="448" y="452"/>
                  </a:lnTo>
                  <a:lnTo>
                    <a:pt x="418" y="479"/>
                  </a:lnTo>
                  <a:lnTo>
                    <a:pt x="384" y="501"/>
                  </a:lnTo>
                  <a:lnTo>
                    <a:pt x="345" y="517"/>
                  </a:lnTo>
                  <a:lnTo>
                    <a:pt x="305" y="527"/>
                  </a:lnTo>
                  <a:lnTo>
                    <a:pt x="263" y="530"/>
                  </a:lnTo>
                  <a:lnTo>
                    <a:pt x="220" y="527"/>
                  </a:lnTo>
                  <a:lnTo>
                    <a:pt x="180" y="517"/>
                  </a:lnTo>
                  <a:lnTo>
                    <a:pt x="142" y="501"/>
                  </a:lnTo>
                  <a:lnTo>
                    <a:pt x="108" y="479"/>
                  </a:lnTo>
                  <a:lnTo>
                    <a:pt x="77" y="452"/>
                  </a:lnTo>
                  <a:lnTo>
                    <a:pt x="51" y="422"/>
                  </a:lnTo>
                  <a:lnTo>
                    <a:pt x="29" y="387"/>
                  </a:lnTo>
                  <a:lnTo>
                    <a:pt x="14" y="349"/>
                  </a:lnTo>
                  <a:lnTo>
                    <a:pt x="4" y="309"/>
                  </a:lnTo>
                  <a:lnTo>
                    <a:pt x="0" y="266"/>
                  </a:lnTo>
                  <a:lnTo>
                    <a:pt x="4" y="223"/>
                  </a:lnTo>
                  <a:lnTo>
                    <a:pt x="14" y="181"/>
                  </a:lnTo>
                  <a:lnTo>
                    <a:pt x="29" y="143"/>
                  </a:lnTo>
                  <a:lnTo>
                    <a:pt x="51" y="108"/>
                  </a:lnTo>
                  <a:lnTo>
                    <a:pt x="77" y="78"/>
                  </a:lnTo>
                  <a:lnTo>
                    <a:pt x="108" y="51"/>
                  </a:lnTo>
                  <a:lnTo>
                    <a:pt x="142" y="29"/>
                  </a:lnTo>
                  <a:lnTo>
                    <a:pt x="180" y="13"/>
                  </a:lnTo>
                  <a:lnTo>
                    <a:pt x="220" y="3"/>
                  </a:lnTo>
                  <a:lnTo>
                    <a:pt x="26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>
                <a:solidFill>
                  <a:prstClr val="black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>
            <a:off x="228075" y="2112883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B0D034"/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33" name="직사각형 32"/>
          <p:cNvSpPr/>
          <p:nvPr/>
        </p:nvSpPr>
        <p:spPr>
          <a:xfrm>
            <a:off x="2243718" y="4285102"/>
            <a:ext cx="4031412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ct val="150000"/>
              </a:lnSpc>
            </a:pPr>
            <a:r>
              <a:rPr lang="en-US" altLang="ko-KR" sz="1600" b="1" dirty="0">
                <a:solidFill>
                  <a:srgbClr val="67809E"/>
                </a:solidFill>
              </a:rPr>
              <a:t>CONTENTS</a:t>
            </a:r>
          </a:p>
          <a:p>
            <a:pPr algn="r"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 algn="r"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8190804" y="2326605"/>
            <a:ext cx="3351857" cy="11620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solidFill>
                  <a:srgbClr val="7E5478"/>
                </a:solidFill>
              </a:rPr>
              <a:t>CONTENTS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solidFill>
                  <a:prstClr val="white">
                    <a:lumMod val="50000"/>
                  </a:prstClr>
                </a:solidFill>
              </a:rPr>
              <a:t>컨텐츠에 대한 내용을 적어요</a:t>
            </a:r>
            <a:endParaRPr lang="en-US" altLang="ko-KR" sz="1100" dirty="0">
              <a:solidFill>
                <a:prstClr val="white">
                  <a:lumMod val="50000"/>
                </a:prst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100" dirty="0">
                <a:solidFill>
                  <a:prstClr val="white">
                    <a:lumMod val="50000"/>
                  </a:prstClr>
                </a:solidFill>
              </a:rPr>
              <a:t>Enjoy your stylish business and campus life with BIZCAM 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4913690" y="168369"/>
            <a:ext cx="49025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2000" i="1" dirty="0">
                <a:solidFill>
                  <a:srgbClr val="FFC000"/>
                </a:solidFill>
              </a:rPr>
              <a:t>POWER POINT </a:t>
            </a:r>
            <a:r>
              <a:rPr lang="en-US" altLang="ko-KR" sz="2800" b="1" i="1" dirty="0">
                <a:solidFill>
                  <a:srgbClr val="FFC000"/>
                </a:solidFill>
              </a:rPr>
              <a:t>PRESENTATION</a:t>
            </a:r>
          </a:p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prstClr val="white">
                    <a:lumMod val="50000"/>
                  </a:prstClr>
                </a:solidFill>
              </a:rPr>
              <a:t>PowerPoint is a computer program created by Microsoft Office Microsoft Office PowerPoint is the presentation program used the most in the world.</a:t>
            </a:r>
            <a:r>
              <a:rPr lang="ko-KR" altLang="en-US" sz="1000" dirty="0">
                <a:solidFill>
                  <a:prstClr val="white">
                    <a:lumMod val="50000"/>
                  </a:prst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91277579"/>
      </p:ext>
    </p:extLst>
  </p:cSld>
  <p:clrMapOvr>
    <a:masterClrMapping/>
  </p:clrMapOvr>
</p:sld>
</file>

<file path=ppt/theme/theme1.xml><?xml version="1.0" encoding="utf-8"?>
<a:theme xmlns:a="http://schemas.openxmlformats.org/drawingml/2006/main" name="106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343</Words>
  <Application>Microsoft Office PowerPoint</Application>
  <PresentationFormat>와이드스크린</PresentationFormat>
  <Paragraphs>77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106_Office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9</cp:revision>
  <dcterms:created xsi:type="dcterms:W3CDTF">2017-09-23T05:16:50Z</dcterms:created>
  <dcterms:modified xsi:type="dcterms:W3CDTF">2024-06-03T23:19:35Z</dcterms:modified>
</cp:coreProperties>
</file>