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B6A"/>
    <a:srgbClr val="FD7647"/>
    <a:srgbClr val="E5E1DE"/>
    <a:srgbClr val="FAFAFA"/>
    <a:srgbClr val="C0B7B0"/>
    <a:srgbClr val="3580AB"/>
    <a:srgbClr val="2B2B34"/>
    <a:srgbClr val="09D6DF"/>
    <a:srgbClr val="49484E"/>
    <a:srgbClr val="357F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70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49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82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42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94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08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73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46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22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72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0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6DCD-4700-455A-AD6D-3C42515F5C57}" type="datetimeFigureOut">
              <a:rPr lang="ko-KR" altLang="en-US" smtClean="0"/>
              <a:t>2024-06-06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35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852030" y="3502526"/>
            <a:ext cx="6701589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732374" y="2793189"/>
            <a:ext cx="2082622" cy="560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prstClr val="white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YOUR NAME</a:t>
            </a:r>
            <a:endParaRPr lang="en-US" altLang="ko-KR" sz="2400" dirty="0">
              <a:solidFill>
                <a:prstClr val="white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31967" y="2793188"/>
            <a:ext cx="2492990" cy="560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prstClr val="white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Cho Hyun Seok</a:t>
            </a:r>
            <a:endParaRPr lang="en-US" altLang="ko-KR" sz="2400" dirty="0">
              <a:solidFill>
                <a:prstClr val="white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12" name="자유형 11"/>
          <p:cNvSpPr/>
          <p:nvPr/>
        </p:nvSpPr>
        <p:spPr>
          <a:xfrm rot="3600000">
            <a:off x="9174218" y="2743727"/>
            <a:ext cx="316535" cy="431157"/>
          </a:xfrm>
          <a:custGeom>
            <a:avLst/>
            <a:gdLst>
              <a:gd name="connsiteX0" fmla="*/ 79068 w 477562"/>
              <a:gd name="connsiteY0" fmla="*/ 20041 h 650494"/>
              <a:gd name="connsiteX1" fmla="*/ 94110 w 477562"/>
              <a:gd name="connsiteY1" fmla="*/ 6773 h 650494"/>
              <a:gd name="connsiteX2" fmla="*/ 94110 w 477562"/>
              <a:gd name="connsiteY2" fmla="*/ 6774 h 650494"/>
              <a:gd name="connsiteX3" fmla="*/ 163106 w 477562"/>
              <a:gd name="connsiteY3" fmla="*/ 25261 h 650494"/>
              <a:gd name="connsiteX4" fmla="*/ 470787 w 477562"/>
              <a:gd name="connsiteY4" fmla="*/ 558183 h 650494"/>
              <a:gd name="connsiteX5" fmla="*/ 467341 w 477562"/>
              <a:gd name="connsiteY5" fmla="*/ 613911 h 650494"/>
              <a:gd name="connsiteX6" fmla="*/ 464722 w 477562"/>
              <a:gd name="connsiteY6" fmla="*/ 616221 h 650494"/>
              <a:gd name="connsiteX7" fmla="*/ 464031 w 477562"/>
              <a:gd name="connsiteY7" fmla="*/ 619646 h 650494"/>
              <a:gd name="connsiteX8" fmla="*/ 417492 w 477562"/>
              <a:gd name="connsiteY8" fmla="*/ 650494 h 650494"/>
              <a:gd name="connsiteX9" fmla="*/ 50508 w 477562"/>
              <a:gd name="connsiteY9" fmla="*/ 650493 h 650494"/>
              <a:gd name="connsiteX10" fmla="*/ 0 w 477562"/>
              <a:gd name="connsiteY10" fmla="*/ 599985 h 650494"/>
              <a:gd name="connsiteX11" fmla="*/ 0 w 477562"/>
              <a:gd name="connsiteY11" fmla="*/ 599986 h 650494"/>
              <a:gd name="connsiteX12" fmla="*/ 50508 w 477562"/>
              <a:gd name="connsiteY12" fmla="*/ 549478 h 650494"/>
              <a:gd name="connsiteX13" fmla="*/ 349119 w 477562"/>
              <a:gd name="connsiteY13" fmla="*/ 549478 h 650494"/>
              <a:gd name="connsiteX14" fmla="*/ 75623 w 477562"/>
              <a:gd name="connsiteY14" fmla="*/ 75768 h 650494"/>
              <a:gd name="connsiteX15" fmla="*/ 79068 w 477562"/>
              <a:gd name="connsiteY15" fmla="*/ 20041 h 65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7562" h="650494">
                <a:moveTo>
                  <a:pt x="79068" y="20041"/>
                </a:moveTo>
                <a:cubicBezTo>
                  <a:pt x="83024" y="14806"/>
                  <a:pt x="88071" y="10260"/>
                  <a:pt x="94110" y="6773"/>
                </a:cubicBezTo>
                <a:lnTo>
                  <a:pt x="94110" y="6774"/>
                </a:lnTo>
                <a:cubicBezTo>
                  <a:pt x="118268" y="-7173"/>
                  <a:pt x="149158" y="1104"/>
                  <a:pt x="163106" y="25261"/>
                </a:cubicBezTo>
                <a:lnTo>
                  <a:pt x="470787" y="558183"/>
                </a:lnTo>
                <a:cubicBezTo>
                  <a:pt x="481248" y="576301"/>
                  <a:pt x="479207" y="598207"/>
                  <a:pt x="467341" y="613911"/>
                </a:cubicBezTo>
                <a:lnTo>
                  <a:pt x="464722" y="616221"/>
                </a:lnTo>
                <a:lnTo>
                  <a:pt x="464031" y="619646"/>
                </a:lnTo>
                <a:cubicBezTo>
                  <a:pt x="456364" y="637774"/>
                  <a:pt x="438413" y="650494"/>
                  <a:pt x="417492" y="650494"/>
                </a:cubicBezTo>
                <a:lnTo>
                  <a:pt x="50508" y="650493"/>
                </a:lnTo>
                <a:cubicBezTo>
                  <a:pt x="22613" y="650493"/>
                  <a:pt x="0" y="627880"/>
                  <a:pt x="0" y="599985"/>
                </a:cubicBezTo>
                <a:lnTo>
                  <a:pt x="0" y="599986"/>
                </a:lnTo>
                <a:cubicBezTo>
                  <a:pt x="0" y="572091"/>
                  <a:pt x="22613" y="549478"/>
                  <a:pt x="50508" y="549478"/>
                </a:cubicBezTo>
                <a:lnTo>
                  <a:pt x="349119" y="549478"/>
                </a:lnTo>
                <a:lnTo>
                  <a:pt x="75623" y="75768"/>
                </a:lnTo>
                <a:cubicBezTo>
                  <a:pt x="65162" y="57651"/>
                  <a:pt x="67203" y="35745"/>
                  <a:pt x="79068" y="2004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833898" y="2895640"/>
            <a:ext cx="18000" cy="48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6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33333E-6 L -0.02826 0.1118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9" y="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111E-6 L 0.21524 -0.00417 " pathEditMode="relative" rAng="0" ptsTypes="AA">
                                      <p:cBhvr>
                                        <p:cTn id="23" dur="4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55" y="-20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50"/>
                            </p:stCondLst>
                            <p:childTnLst>
                              <p:par>
                                <p:cTn id="3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50"/>
                            </p:stCondLst>
                            <p:childTnLst>
                              <p:par>
                                <p:cTn id="40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xit" presetSubtype="2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6" presetClass="exit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5" grpId="2"/>
      <p:bldP spid="5" grpId="3"/>
      <p:bldP spid="6" grpId="0"/>
      <p:bldP spid="6" grpId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3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852030" y="3502526"/>
            <a:ext cx="6701589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22612" y="2793189"/>
            <a:ext cx="1018227" cy="560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prstClr val="white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TITLE</a:t>
            </a:r>
            <a:endParaRPr lang="en-US" altLang="ko-KR" sz="2400" dirty="0">
              <a:solidFill>
                <a:prstClr val="white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31967" y="2793188"/>
            <a:ext cx="4891083" cy="560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prstClr val="white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POWER POINT PRESENTATION</a:t>
            </a:r>
          </a:p>
        </p:txBody>
      </p:sp>
      <p:sp>
        <p:nvSpPr>
          <p:cNvPr id="12" name="자유형 11"/>
          <p:cNvSpPr/>
          <p:nvPr/>
        </p:nvSpPr>
        <p:spPr>
          <a:xfrm rot="3600000">
            <a:off x="9174218" y="2743727"/>
            <a:ext cx="316535" cy="431157"/>
          </a:xfrm>
          <a:custGeom>
            <a:avLst/>
            <a:gdLst>
              <a:gd name="connsiteX0" fmla="*/ 79068 w 477562"/>
              <a:gd name="connsiteY0" fmla="*/ 20041 h 650494"/>
              <a:gd name="connsiteX1" fmla="*/ 94110 w 477562"/>
              <a:gd name="connsiteY1" fmla="*/ 6773 h 650494"/>
              <a:gd name="connsiteX2" fmla="*/ 94110 w 477562"/>
              <a:gd name="connsiteY2" fmla="*/ 6774 h 650494"/>
              <a:gd name="connsiteX3" fmla="*/ 163106 w 477562"/>
              <a:gd name="connsiteY3" fmla="*/ 25261 h 650494"/>
              <a:gd name="connsiteX4" fmla="*/ 470787 w 477562"/>
              <a:gd name="connsiteY4" fmla="*/ 558183 h 650494"/>
              <a:gd name="connsiteX5" fmla="*/ 467341 w 477562"/>
              <a:gd name="connsiteY5" fmla="*/ 613911 h 650494"/>
              <a:gd name="connsiteX6" fmla="*/ 464722 w 477562"/>
              <a:gd name="connsiteY6" fmla="*/ 616221 h 650494"/>
              <a:gd name="connsiteX7" fmla="*/ 464031 w 477562"/>
              <a:gd name="connsiteY7" fmla="*/ 619646 h 650494"/>
              <a:gd name="connsiteX8" fmla="*/ 417492 w 477562"/>
              <a:gd name="connsiteY8" fmla="*/ 650494 h 650494"/>
              <a:gd name="connsiteX9" fmla="*/ 50508 w 477562"/>
              <a:gd name="connsiteY9" fmla="*/ 650493 h 650494"/>
              <a:gd name="connsiteX10" fmla="*/ 0 w 477562"/>
              <a:gd name="connsiteY10" fmla="*/ 599985 h 650494"/>
              <a:gd name="connsiteX11" fmla="*/ 0 w 477562"/>
              <a:gd name="connsiteY11" fmla="*/ 599986 h 650494"/>
              <a:gd name="connsiteX12" fmla="*/ 50508 w 477562"/>
              <a:gd name="connsiteY12" fmla="*/ 549478 h 650494"/>
              <a:gd name="connsiteX13" fmla="*/ 349119 w 477562"/>
              <a:gd name="connsiteY13" fmla="*/ 549478 h 650494"/>
              <a:gd name="connsiteX14" fmla="*/ 75623 w 477562"/>
              <a:gd name="connsiteY14" fmla="*/ 75768 h 650494"/>
              <a:gd name="connsiteX15" fmla="*/ 79068 w 477562"/>
              <a:gd name="connsiteY15" fmla="*/ 20041 h 65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7562" h="650494">
                <a:moveTo>
                  <a:pt x="79068" y="20041"/>
                </a:moveTo>
                <a:cubicBezTo>
                  <a:pt x="83024" y="14806"/>
                  <a:pt x="88071" y="10260"/>
                  <a:pt x="94110" y="6773"/>
                </a:cubicBezTo>
                <a:lnTo>
                  <a:pt x="94110" y="6774"/>
                </a:lnTo>
                <a:cubicBezTo>
                  <a:pt x="118268" y="-7173"/>
                  <a:pt x="149158" y="1104"/>
                  <a:pt x="163106" y="25261"/>
                </a:cubicBezTo>
                <a:lnTo>
                  <a:pt x="470787" y="558183"/>
                </a:lnTo>
                <a:cubicBezTo>
                  <a:pt x="481248" y="576301"/>
                  <a:pt x="479207" y="598207"/>
                  <a:pt x="467341" y="613911"/>
                </a:cubicBezTo>
                <a:lnTo>
                  <a:pt x="464722" y="616221"/>
                </a:lnTo>
                <a:lnTo>
                  <a:pt x="464031" y="619646"/>
                </a:lnTo>
                <a:cubicBezTo>
                  <a:pt x="456364" y="637774"/>
                  <a:pt x="438413" y="650494"/>
                  <a:pt x="417492" y="650494"/>
                </a:cubicBezTo>
                <a:lnTo>
                  <a:pt x="50508" y="650493"/>
                </a:lnTo>
                <a:cubicBezTo>
                  <a:pt x="22613" y="650493"/>
                  <a:pt x="0" y="627880"/>
                  <a:pt x="0" y="599985"/>
                </a:cubicBezTo>
                <a:lnTo>
                  <a:pt x="0" y="599986"/>
                </a:lnTo>
                <a:cubicBezTo>
                  <a:pt x="0" y="572091"/>
                  <a:pt x="22613" y="549478"/>
                  <a:pt x="50508" y="549478"/>
                </a:cubicBezTo>
                <a:lnTo>
                  <a:pt x="349119" y="549478"/>
                </a:lnTo>
                <a:lnTo>
                  <a:pt x="75623" y="75768"/>
                </a:lnTo>
                <a:cubicBezTo>
                  <a:pt x="65162" y="57651"/>
                  <a:pt x="67203" y="35745"/>
                  <a:pt x="79068" y="2004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833898" y="2895640"/>
            <a:ext cx="18000" cy="48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77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-0.01693 0.10902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6" y="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111E-6 L 0.40039 0.00116 " pathEditMode="relative" rAng="0" ptsTypes="AA">
                                      <p:cBhvr>
                                        <p:cTn id="23" dur="4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13" y="4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50"/>
                            </p:stCondLst>
                            <p:childTnLst>
                              <p:par>
                                <p:cTn id="3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50"/>
                            </p:stCondLst>
                            <p:childTnLst>
                              <p:par>
                                <p:cTn id="40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xit" presetSubtype="2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xit" presetSubtype="2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6" presetClass="exit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5" grpId="2"/>
      <p:bldP spid="5" grpId="3"/>
      <p:bldP spid="6" grpId="0"/>
      <p:bldP spid="6" grpId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3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852030" y="3502526"/>
            <a:ext cx="6701589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22612" y="2793189"/>
            <a:ext cx="1300356" cy="560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prstClr val="white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GRADE</a:t>
            </a:r>
            <a:endParaRPr lang="en-US" altLang="ko-KR" sz="2400" dirty="0">
              <a:solidFill>
                <a:prstClr val="white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31967" y="2793188"/>
            <a:ext cx="671979" cy="560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prstClr val="white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C+</a:t>
            </a:r>
            <a:endParaRPr lang="en-US" altLang="ko-KR" sz="2400" dirty="0">
              <a:solidFill>
                <a:prstClr val="white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12" name="곱셈 기호 11"/>
          <p:cNvSpPr/>
          <p:nvPr/>
        </p:nvSpPr>
        <p:spPr>
          <a:xfrm>
            <a:off x="9143658" y="2796656"/>
            <a:ext cx="438769" cy="460894"/>
          </a:xfrm>
          <a:prstGeom prst="mathMultiply">
            <a:avLst>
              <a:gd name="adj1" fmla="val 10324"/>
            </a:avLst>
          </a:prstGeom>
          <a:solidFill>
            <a:srgbClr val="FF6B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833898" y="2895640"/>
            <a:ext cx="18000" cy="48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852030" y="3502526"/>
            <a:ext cx="6701589" cy="45719"/>
          </a:xfrm>
          <a:prstGeom prst="rect">
            <a:avLst/>
          </a:prstGeom>
          <a:solidFill>
            <a:srgbClr val="FF6B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5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-0.02461 0.10902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7" y="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111E-6 L 0.04466 -0.00208 " pathEditMode="relative" rAng="0" ptsTypes="AA">
                                      <p:cBhvr>
                                        <p:cTn id="23" dur="4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7" y="-11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250"/>
                            </p:stCondLst>
                            <p:childTnLst>
                              <p:par>
                                <p:cTn id="4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xit" presetSubtype="2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6" presetClass="exit" presetSubtype="2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6" presetClass="exit" presetSubtype="2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5" grpId="2"/>
      <p:bldP spid="5" grpId="3"/>
      <p:bldP spid="6" grpId="0"/>
      <p:bldP spid="6" grpId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12</Words>
  <Application>Microsoft Office PowerPoint</Application>
  <PresentationFormat>와이드스크린</PresentationFormat>
  <Paragraphs>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HY중고딕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36</cp:revision>
  <dcterms:created xsi:type="dcterms:W3CDTF">2017-10-09T06:24:25Z</dcterms:created>
  <dcterms:modified xsi:type="dcterms:W3CDTF">2024-06-06T09:23:25Z</dcterms:modified>
</cp:coreProperties>
</file>