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4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CAD5"/>
    <a:srgbClr val="FB5970"/>
    <a:srgbClr val="32ADD6"/>
    <a:srgbClr val="FF6600"/>
    <a:srgbClr val="FF3300"/>
    <a:srgbClr val="E86342"/>
    <a:srgbClr val="FE5B4F"/>
    <a:srgbClr val="525C5C"/>
    <a:srgbClr val="FFFFFF"/>
    <a:srgbClr val="6A5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18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870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49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882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3423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1941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1081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973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2463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1227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1720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705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E6DCD-4700-455A-AD6D-3C42515F5C57}" type="datetimeFigureOut">
              <a:rPr lang="ko-KR" altLang="en-US" smtClean="0"/>
              <a:t>2024-06-07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7357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C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2167073" y="4942170"/>
            <a:ext cx="1858833" cy="1456781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한쪽 모서리가 둥근 사각형 3"/>
          <p:cNvSpPr/>
          <p:nvPr/>
        </p:nvSpPr>
        <p:spPr>
          <a:xfrm rot="16200000">
            <a:off x="3412152" y="3464363"/>
            <a:ext cx="5707774" cy="1079500"/>
          </a:xfrm>
          <a:prstGeom prst="round1Rect">
            <a:avLst>
              <a:gd name="adj" fmla="val 3352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5891388" y="2082800"/>
            <a:ext cx="749300" cy="7493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사다리꼴 6"/>
          <p:cNvSpPr/>
          <p:nvPr/>
        </p:nvSpPr>
        <p:spPr>
          <a:xfrm rot="5400000">
            <a:off x="4009051" y="3946963"/>
            <a:ext cx="5707776" cy="114301"/>
          </a:xfrm>
          <a:prstGeom prst="trapezoid">
            <a:avLst>
              <a:gd name="adj" fmla="val 7142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6113635" y="2282824"/>
            <a:ext cx="136526" cy="136526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6312075" y="2516187"/>
            <a:ext cx="136526" cy="136526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/>
        </p:nvSpPr>
        <p:spPr>
          <a:xfrm>
            <a:off x="5895018" y="3149600"/>
            <a:ext cx="749300" cy="7493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/>
        </p:nvSpPr>
        <p:spPr>
          <a:xfrm>
            <a:off x="6117265" y="3349624"/>
            <a:ext cx="136526" cy="136526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/>
        </p:nvSpPr>
        <p:spPr>
          <a:xfrm>
            <a:off x="6315705" y="3582987"/>
            <a:ext cx="136526" cy="136526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>
            <a:off x="5891388" y="4216400"/>
            <a:ext cx="749300" cy="7493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타원 15"/>
          <p:cNvSpPr/>
          <p:nvPr/>
        </p:nvSpPr>
        <p:spPr>
          <a:xfrm>
            <a:off x="6113635" y="4416424"/>
            <a:ext cx="136526" cy="136526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타원 16"/>
          <p:cNvSpPr/>
          <p:nvPr/>
        </p:nvSpPr>
        <p:spPr>
          <a:xfrm>
            <a:off x="6312075" y="4649787"/>
            <a:ext cx="136526" cy="136526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타원 17"/>
          <p:cNvSpPr/>
          <p:nvPr/>
        </p:nvSpPr>
        <p:spPr>
          <a:xfrm>
            <a:off x="5891388" y="5283200"/>
            <a:ext cx="749300" cy="7493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타원 18"/>
          <p:cNvSpPr/>
          <p:nvPr/>
        </p:nvSpPr>
        <p:spPr>
          <a:xfrm>
            <a:off x="6113635" y="5483224"/>
            <a:ext cx="136526" cy="136526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타원 19"/>
          <p:cNvSpPr/>
          <p:nvPr/>
        </p:nvSpPr>
        <p:spPr>
          <a:xfrm>
            <a:off x="6312075" y="5716587"/>
            <a:ext cx="136526" cy="136526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4" name="그룹 43"/>
          <p:cNvGrpSpPr/>
          <p:nvPr/>
        </p:nvGrpSpPr>
        <p:grpSpPr>
          <a:xfrm>
            <a:off x="4247917" y="2109261"/>
            <a:ext cx="2361717" cy="1800774"/>
            <a:chOff x="2472026" y="2708809"/>
            <a:chExt cx="2361717" cy="1800774"/>
          </a:xfrm>
        </p:grpSpPr>
        <p:sp>
          <p:nvSpPr>
            <p:cNvPr id="39" name="순서도: 지연 38"/>
            <p:cNvSpPr/>
            <p:nvPr/>
          </p:nvSpPr>
          <p:spPr>
            <a:xfrm rot="8100000">
              <a:off x="4087258" y="3261942"/>
              <a:ext cx="213977" cy="174042"/>
            </a:xfrm>
            <a:prstGeom prst="flowChartDelay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38" name="그룹 37"/>
            <p:cNvGrpSpPr/>
            <p:nvPr/>
          </p:nvGrpSpPr>
          <p:grpSpPr>
            <a:xfrm rot="2700000">
              <a:off x="4122161" y="2707222"/>
              <a:ext cx="709995" cy="713169"/>
              <a:chOff x="3680658" y="2296127"/>
              <a:chExt cx="709995" cy="713169"/>
            </a:xfrm>
          </p:grpSpPr>
          <p:sp>
            <p:nvSpPr>
              <p:cNvPr id="37" name="자유형 36"/>
              <p:cNvSpPr/>
              <p:nvPr/>
            </p:nvSpPr>
            <p:spPr>
              <a:xfrm flipH="1">
                <a:off x="3829324" y="2296232"/>
                <a:ext cx="415839" cy="712958"/>
              </a:xfrm>
              <a:custGeom>
                <a:avLst/>
                <a:gdLst>
                  <a:gd name="connsiteX0" fmla="*/ 208971 w 415839"/>
                  <a:gd name="connsiteY0" fmla="*/ 0 h 712958"/>
                  <a:gd name="connsiteX1" fmla="*/ 207919 w 415839"/>
                  <a:gd name="connsiteY1" fmla="*/ 1513 h 712958"/>
                  <a:gd name="connsiteX2" fmla="*/ 206867 w 415839"/>
                  <a:gd name="connsiteY2" fmla="*/ 0 h 712958"/>
                  <a:gd name="connsiteX3" fmla="*/ 136055 w 415839"/>
                  <a:gd name="connsiteY3" fmla="*/ 7139 h 712958"/>
                  <a:gd name="connsiteX4" fmla="*/ 8549 w 415839"/>
                  <a:gd name="connsiteY4" fmla="*/ 60793 h 712958"/>
                  <a:gd name="connsiteX5" fmla="*/ 0 w 415839"/>
                  <a:gd name="connsiteY5" fmla="*/ 67847 h 712958"/>
                  <a:gd name="connsiteX6" fmla="*/ 34236 w 415839"/>
                  <a:gd name="connsiteY6" fmla="*/ 207538 h 712958"/>
                  <a:gd name="connsiteX7" fmla="*/ 46144 w 415839"/>
                  <a:gd name="connsiteY7" fmla="*/ 356479 h 712958"/>
                  <a:gd name="connsiteX8" fmla="*/ 34236 w 415839"/>
                  <a:gd name="connsiteY8" fmla="*/ 505420 h 712958"/>
                  <a:gd name="connsiteX9" fmla="*/ 0 w 415839"/>
                  <a:gd name="connsiteY9" fmla="*/ 645111 h 712958"/>
                  <a:gd name="connsiteX10" fmla="*/ 8549 w 415839"/>
                  <a:gd name="connsiteY10" fmla="*/ 652165 h 712958"/>
                  <a:gd name="connsiteX11" fmla="*/ 136055 w 415839"/>
                  <a:gd name="connsiteY11" fmla="*/ 705819 h 712958"/>
                  <a:gd name="connsiteX12" fmla="*/ 206868 w 415839"/>
                  <a:gd name="connsiteY12" fmla="*/ 712958 h 712958"/>
                  <a:gd name="connsiteX13" fmla="*/ 207919 w 415839"/>
                  <a:gd name="connsiteY13" fmla="*/ 711446 h 712958"/>
                  <a:gd name="connsiteX14" fmla="*/ 208970 w 415839"/>
                  <a:gd name="connsiteY14" fmla="*/ 712958 h 712958"/>
                  <a:gd name="connsiteX15" fmla="*/ 279783 w 415839"/>
                  <a:gd name="connsiteY15" fmla="*/ 705819 h 712958"/>
                  <a:gd name="connsiteX16" fmla="*/ 407289 w 415839"/>
                  <a:gd name="connsiteY16" fmla="*/ 652165 h 712958"/>
                  <a:gd name="connsiteX17" fmla="*/ 415839 w 415839"/>
                  <a:gd name="connsiteY17" fmla="*/ 645111 h 712958"/>
                  <a:gd name="connsiteX18" fmla="*/ 381602 w 415839"/>
                  <a:gd name="connsiteY18" fmla="*/ 505420 h 712958"/>
                  <a:gd name="connsiteX19" fmla="*/ 369694 w 415839"/>
                  <a:gd name="connsiteY19" fmla="*/ 356479 h 712958"/>
                  <a:gd name="connsiteX20" fmla="*/ 381602 w 415839"/>
                  <a:gd name="connsiteY20" fmla="*/ 207538 h 712958"/>
                  <a:gd name="connsiteX21" fmla="*/ 415838 w 415839"/>
                  <a:gd name="connsiteY21" fmla="*/ 67847 h 712958"/>
                  <a:gd name="connsiteX22" fmla="*/ 407289 w 415839"/>
                  <a:gd name="connsiteY22" fmla="*/ 60793 h 712958"/>
                  <a:gd name="connsiteX23" fmla="*/ 279783 w 415839"/>
                  <a:gd name="connsiteY23" fmla="*/ 7139 h 712958"/>
                  <a:gd name="connsiteX24" fmla="*/ 208971 w 415839"/>
                  <a:gd name="connsiteY24" fmla="*/ 0 h 7129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415839" h="712958">
                    <a:moveTo>
                      <a:pt x="208971" y="0"/>
                    </a:moveTo>
                    <a:lnTo>
                      <a:pt x="207919" y="1513"/>
                    </a:lnTo>
                    <a:lnTo>
                      <a:pt x="206867" y="0"/>
                    </a:lnTo>
                    <a:lnTo>
                      <a:pt x="136055" y="7139"/>
                    </a:lnTo>
                    <a:cubicBezTo>
                      <a:pt x="89629" y="16639"/>
                      <a:pt x="46490" y="35161"/>
                      <a:pt x="8549" y="60793"/>
                    </a:cubicBezTo>
                    <a:lnTo>
                      <a:pt x="0" y="67847"/>
                    </a:lnTo>
                    <a:lnTo>
                      <a:pt x="34236" y="207538"/>
                    </a:lnTo>
                    <a:cubicBezTo>
                      <a:pt x="42106" y="256302"/>
                      <a:pt x="46144" y="306155"/>
                      <a:pt x="46144" y="356479"/>
                    </a:cubicBezTo>
                    <a:cubicBezTo>
                      <a:pt x="46144" y="406804"/>
                      <a:pt x="42106" y="456656"/>
                      <a:pt x="34236" y="505420"/>
                    </a:cubicBezTo>
                    <a:lnTo>
                      <a:pt x="0" y="645111"/>
                    </a:lnTo>
                    <a:lnTo>
                      <a:pt x="8549" y="652165"/>
                    </a:lnTo>
                    <a:cubicBezTo>
                      <a:pt x="46490" y="677797"/>
                      <a:pt x="89629" y="696319"/>
                      <a:pt x="136055" y="705819"/>
                    </a:cubicBezTo>
                    <a:lnTo>
                      <a:pt x="206868" y="712958"/>
                    </a:lnTo>
                    <a:lnTo>
                      <a:pt x="207919" y="711446"/>
                    </a:lnTo>
                    <a:lnTo>
                      <a:pt x="208970" y="712958"/>
                    </a:lnTo>
                    <a:lnTo>
                      <a:pt x="279783" y="705819"/>
                    </a:lnTo>
                    <a:cubicBezTo>
                      <a:pt x="326209" y="696319"/>
                      <a:pt x="369348" y="677797"/>
                      <a:pt x="407289" y="652165"/>
                    </a:cubicBezTo>
                    <a:lnTo>
                      <a:pt x="415839" y="645111"/>
                    </a:lnTo>
                    <a:lnTo>
                      <a:pt x="381602" y="505420"/>
                    </a:lnTo>
                    <a:cubicBezTo>
                      <a:pt x="373732" y="456656"/>
                      <a:pt x="369694" y="406804"/>
                      <a:pt x="369694" y="356479"/>
                    </a:cubicBezTo>
                    <a:cubicBezTo>
                      <a:pt x="369694" y="306155"/>
                      <a:pt x="373732" y="256302"/>
                      <a:pt x="381602" y="207538"/>
                    </a:cubicBezTo>
                    <a:lnTo>
                      <a:pt x="415838" y="67847"/>
                    </a:lnTo>
                    <a:lnTo>
                      <a:pt x="407289" y="60793"/>
                    </a:lnTo>
                    <a:cubicBezTo>
                      <a:pt x="369348" y="35161"/>
                      <a:pt x="326209" y="16639"/>
                      <a:pt x="279783" y="7139"/>
                    </a:cubicBezTo>
                    <a:lnTo>
                      <a:pt x="208971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자유형 33"/>
              <p:cNvSpPr/>
              <p:nvPr/>
            </p:nvSpPr>
            <p:spPr>
              <a:xfrm flipH="1">
                <a:off x="4036191" y="2296127"/>
                <a:ext cx="2104" cy="1619"/>
              </a:xfrm>
              <a:custGeom>
                <a:avLst/>
                <a:gdLst>
                  <a:gd name="connsiteX0" fmla="*/ 1052 w 2104"/>
                  <a:gd name="connsiteY0" fmla="*/ 0 h 1619"/>
                  <a:gd name="connsiteX1" fmla="*/ 0 w 2104"/>
                  <a:gd name="connsiteY1" fmla="*/ 106 h 1619"/>
                  <a:gd name="connsiteX2" fmla="*/ 1052 w 2104"/>
                  <a:gd name="connsiteY2" fmla="*/ 1619 h 1619"/>
                  <a:gd name="connsiteX3" fmla="*/ 2104 w 2104"/>
                  <a:gd name="connsiteY3" fmla="*/ 106 h 1619"/>
                  <a:gd name="connsiteX4" fmla="*/ 1052 w 2104"/>
                  <a:gd name="connsiteY4" fmla="*/ 0 h 1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04" h="1619">
                    <a:moveTo>
                      <a:pt x="1052" y="0"/>
                    </a:moveTo>
                    <a:lnTo>
                      <a:pt x="0" y="106"/>
                    </a:lnTo>
                    <a:lnTo>
                      <a:pt x="1052" y="1619"/>
                    </a:lnTo>
                    <a:lnTo>
                      <a:pt x="2104" y="106"/>
                    </a:lnTo>
                    <a:lnTo>
                      <a:pt x="1052" y="0"/>
                    </a:lnTo>
                    <a:close/>
                  </a:path>
                </a:pathLst>
              </a:custGeom>
              <a:solidFill>
                <a:srgbClr val="3527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자유형 32"/>
              <p:cNvSpPr/>
              <p:nvPr/>
            </p:nvSpPr>
            <p:spPr>
              <a:xfrm flipH="1">
                <a:off x="4195843" y="2364079"/>
                <a:ext cx="194810" cy="577264"/>
              </a:xfrm>
              <a:custGeom>
                <a:avLst/>
                <a:gdLst>
                  <a:gd name="connsiteX0" fmla="*/ 148666 w 194810"/>
                  <a:gd name="connsiteY0" fmla="*/ 0 h 577264"/>
                  <a:gd name="connsiteX1" fmla="*/ 104441 w 194810"/>
                  <a:gd name="connsiteY1" fmla="*/ 36489 h 577264"/>
                  <a:gd name="connsiteX2" fmla="*/ 0 w 194810"/>
                  <a:gd name="connsiteY2" fmla="*/ 288632 h 577264"/>
                  <a:gd name="connsiteX3" fmla="*/ 104441 w 194810"/>
                  <a:gd name="connsiteY3" fmla="*/ 540776 h 577264"/>
                  <a:gd name="connsiteX4" fmla="*/ 148666 w 194810"/>
                  <a:gd name="connsiteY4" fmla="*/ 577264 h 577264"/>
                  <a:gd name="connsiteX5" fmla="*/ 182902 w 194810"/>
                  <a:gd name="connsiteY5" fmla="*/ 437573 h 577264"/>
                  <a:gd name="connsiteX6" fmla="*/ 194810 w 194810"/>
                  <a:gd name="connsiteY6" fmla="*/ 288632 h 577264"/>
                  <a:gd name="connsiteX7" fmla="*/ 182902 w 194810"/>
                  <a:gd name="connsiteY7" fmla="*/ 139691 h 577264"/>
                  <a:gd name="connsiteX8" fmla="*/ 148666 w 194810"/>
                  <a:gd name="connsiteY8" fmla="*/ 0 h 577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4810" h="577264">
                    <a:moveTo>
                      <a:pt x="148666" y="0"/>
                    </a:moveTo>
                    <a:lnTo>
                      <a:pt x="104441" y="36489"/>
                    </a:lnTo>
                    <a:cubicBezTo>
                      <a:pt x="39912" y="101018"/>
                      <a:pt x="0" y="190164"/>
                      <a:pt x="0" y="288632"/>
                    </a:cubicBezTo>
                    <a:cubicBezTo>
                      <a:pt x="0" y="387100"/>
                      <a:pt x="39912" y="476246"/>
                      <a:pt x="104441" y="540776"/>
                    </a:cubicBezTo>
                    <a:lnTo>
                      <a:pt x="148666" y="577264"/>
                    </a:lnTo>
                    <a:lnTo>
                      <a:pt x="182902" y="437573"/>
                    </a:lnTo>
                    <a:cubicBezTo>
                      <a:pt x="190772" y="388809"/>
                      <a:pt x="194810" y="338957"/>
                      <a:pt x="194810" y="288632"/>
                    </a:cubicBezTo>
                    <a:cubicBezTo>
                      <a:pt x="194810" y="238308"/>
                      <a:pt x="190772" y="188455"/>
                      <a:pt x="182902" y="139691"/>
                    </a:cubicBezTo>
                    <a:lnTo>
                      <a:pt x="148666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자유형 31"/>
              <p:cNvSpPr/>
              <p:nvPr/>
            </p:nvSpPr>
            <p:spPr>
              <a:xfrm flipH="1">
                <a:off x="3680658" y="2364079"/>
                <a:ext cx="194810" cy="577264"/>
              </a:xfrm>
              <a:custGeom>
                <a:avLst/>
                <a:gdLst>
                  <a:gd name="connsiteX0" fmla="*/ 46144 w 194810"/>
                  <a:gd name="connsiteY0" fmla="*/ 0 h 577264"/>
                  <a:gd name="connsiteX1" fmla="*/ 11908 w 194810"/>
                  <a:gd name="connsiteY1" fmla="*/ 139691 h 577264"/>
                  <a:gd name="connsiteX2" fmla="*/ 0 w 194810"/>
                  <a:gd name="connsiteY2" fmla="*/ 288632 h 577264"/>
                  <a:gd name="connsiteX3" fmla="*/ 11908 w 194810"/>
                  <a:gd name="connsiteY3" fmla="*/ 437573 h 577264"/>
                  <a:gd name="connsiteX4" fmla="*/ 46145 w 194810"/>
                  <a:gd name="connsiteY4" fmla="*/ 577264 h 577264"/>
                  <a:gd name="connsiteX5" fmla="*/ 90368 w 194810"/>
                  <a:gd name="connsiteY5" fmla="*/ 540776 h 577264"/>
                  <a:gd name="connsiteX6" fmla="*/ 194810 w 194810"/>
                  <a:gd name="connsiteY6" fmla="*/ 288632 h 577264"/>
                  <a:gd name="connsiteX7" fmla="*/ 90368 w 194810"/>
                  <a:gd name="connsiteY7" fmla="*/ 36489 h 577264"/>
                  <a:gd name="connsiteX8" fmla="*/ 46144 w 194810"/>
                  <a:gd name="connsiteY8" fmla="*/ 0 h 577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4810" h="577264">
                    <a:moveTo>
                      <a:pt x="46144" y="0"/>
                    </a:moveTo>
                    <a:lnTo>
                      <a:pt x="11908" y="139691"/>
                    </a:lnTo>
                    <a:cubicBezTo>
                      <a:pt x="4038" y="188455"/>
                      <a:pt x="0" y="238308"/>
                      <a:pt x="0" y="288632"/>
                    </a:cubicBezTo>
                    <a:cubicBezTo>
                      <a:pt x="0" y="338957"/>
                      <a:pt x="4038" y="388809"/>
                      <a:pt x="11908" y="437573"/>
                    </a:cubicBezTo>
                    <a:lnTo>
                      <a:pt x="46145" y="577264"/>
                    </a:lnTo>
                    <a:lnTo>
                      <a:pt x="90368" y="540776"/>
                    </a:lnTo>
                    <a:cubicBezTo>
                      <a:pt x="154898" y="476246"/>
                      <a:pt x="194810" y="387100"/>
                      <a:pt x="194810" y="288632"/>
                    </a:cubicBezTo>
                    <a:cubicBezTo>
                      <a:pt x="194810" y="190164"/>
                      <a:pt x="154898" y="101018"/>
                      <a:pt x="90368" y="36489"/>
                    </a:cubicBezTo>
                    <a:lnTo>
                      <a:pt x="46144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자유형 28"/>
              <p:cNvSpPr/>
              <p:nvPr/>
            </p:nvSpPr>
            <p:spPr>
              <a:xfrm flipH="1">
                <a:off x="4036192" y="3007678"/>
                <a:ext cx="2102" cy="1618"/>
              </a:xfrm>
              <a:custGeom>
                <a:avLst/>
                <a:gdLst>
                  <a:gd name="connsiteX0" fmla="*/ 1051 w 2102"/>
                  <a:gd name="connsiteY0" fmla="*/ 0 h 1618"/>
                  <a:gd name="connsiteX1" fmla="*/ 0 w 2102"/>
                  <a:gd name="connsiteY1" fmla="*/ 1512 h 1618"/>
                  <a:gd name="connsiteX2" fmla="*/ 1051 w 2102"/>
                  <a:gd name="connsiteY2" fmla="*/ 1618 h 1618"/>
                  <a:gd name="connsiteX3" fmla="*/ 2102 w 2102"/>
                  <a:gd name="connsiteY3" fmla="*/ 1512 h 1618"/>
                  <a:gd name="connsiteX4" fmla="*/ 1051 w 2102"/>
                  <a:gd name="connsiteY4" fmla="*/ 0 h 16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02" h="1618">
                    <a:moveTo>
                      <a:pt x="1051" y="0"/>
                    </a:moveTo>
                    <a:lnTo>
                      <a:pt x="0" y="1512"/>
                    </a:lnTo>
                    <a:lnTo>
                      <a:pt x="1051" y="1618"/>
                    </a:lnTo>
                    <a:lnTo>
                      <a:pt x="2102" y="1512"/>
                    </a:lnTo>
                    <a:lnTo>
                      <a:pt x="1051" y="0"/>
                    </a:lnTo>
                    <a:close/>
                  </a:path>
                </a:pathLst>
              </a:custGeom>
              <a:solidFill>
                <a:srgbClr val="3527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40" name="직사각형 39"/>
            <p:cNvSpPr/>
            <p:nvPr/>
          </p:nvSpPr>
          <p:spPr>
            <a:xfrm rot="2700000">
              <a:off x="4121349" y="3336162"/>
              <a:ext cx="150019" cy="1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직사각형 40"/>
            <p:cNvSpPr/>
            <p:nvPr/>
          </p:nvSpPr>
          <p:spPr>
            <a:xfrm rot="2700000">
              <a:off x="4098349" y="3363098"/>
              <a:ext cx="150019" cy="1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43" name="구부러진 연결선 42"/>
            <p:cNvCxnSpPr>
              <a:stCxn id="39" idx="3"/>
            </p:cNvCxnSpPr>
            <p:nvPr/>
          </p:nvCxnSpPr>
          <p:spPr>
            <a:xfrm rot="10800000" flipV="1">
              <a:off x="2472026" y="3424614"/>
              <a:ext cx="1646569" cy="1084969"/>
            </a:xfrm>
            <a:prstGeom prst="curvedConnector3">
              <a:avLst/>
            </a:prstGeom>
            <a:ln w="57150" cap="rnd">
              <a:solidFill>
                <a:srgbClr val="35272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그룹 44"/>
          <p:cNvGrpSpPr/>
          <p:nvPr/>
        </p:nvGrpSpPr>
        <p:grpSpPr>
          <a:xfrm rot="16200000">
            <a:off x="6540886" y="2519466"/>
            <a:ext cx="746485" cy="2018520"/>
            <a:chOff x="4087258" y="2708809"/>
            <a:chExt cx="746485" cy="2018520"/>
          </a:xfrm>
        </p:grpSpPr>
        <p:sp>
          <p:nvSpPr>
            <p:cNvPr id="46" name="순서도: 지연 45"/>
            <p:cNvSpPr/>
            <p:nvPr/>
          </p:nvSpPr>
          <p:spPr>
            <a:xfrm rot="8100000">
              <a:off x="4087258" y="3261942"/>
              <a:ext cx="213977" cy="174042"/>
            </a:xfrm>
            <a:prstGeom prst="flowChartDelay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47" name="그룹 46"/>
            <p:cNvGrpSpPr/>
            <p:nvPr/>
          </p:nvGrpSpPr>
          <p:grpSpPr>
            <a:xfrm rot="2700000">
              <a:off x="4122161" y="2707222"/>
              <a:ext cx="709995" cy="713169"/>
              <a:chOff x="3680658" y="2296127"/>
              <a:chExt cx="709995" cy="713169"/>
            </a:xfrm>
          </p:grpSpPr>
          <p:sp>
            <p:nvSpPr>
              <p:cNvPr id="51" name="자유형 50"/>
              <p:cNvSpPr/>
              <p:nvPr/>
            </p:nvSpPr>
            <p:spPr>
              <a:xfrm flipH="1">
                <a:off x="3829324" y="2296232"/>
                <a:ext cx="415839" cy="712958"/>
              </a:xfrm>
              <a:custGeom>
                <a:avLst/>
                <a:gdLst>
                  <a:gd name="connsiteX0" fmla="*/ 208971 w 415839"/>
                  <a:gd name="connsiteY0" fmla="*/ 0 h 712958"/>
                  <a:gd name="connsiteX1" fmla="*/ 207919 w 415839"/>
                  <a:gd name="connsiteY1" fmla="*/ 1513 h 712958"/>
                  <a:gd name="connsiteX2" fmla="*/ 206867 w 415839"/>
                  <a:gd name="connsiteY2" fmla="*/ 0 h 712958"/>
                  <a:gd name="connsiteX3" fmla="*/ 136055 w 415839"/>
                  <a:gd name="connsiteY3" fmla="*/ 7139 h 712958"/>
                  <a:gd name="connsiteX4" fmla="*/ 8549 w 415839"/>
                  <a:gd name="connsiteY4" fmla="*/ 60793 h 712958"/>
                  <a:gd name="connsiteX5" fmla="*/ 0 w 415839"/>
                  <a:gd name="connsiteY5" fmla="*/ 67847 h 712958"/>
                  <a:gd name="connsiteX6" fmla="*/ 34236 w 415839"/>
                  <a:gd name="connsiteY6" fmla="*/ 207538 h 712958"/>
                  <a:gd name="connsiteX7" fmla="*/ 46144 w 415839"/>
                  <a:gd name="connsiteY7" fmla="*/ 356479 h 712958"/>
                  <a:gd name="connsiteX8" fmla="*/ 34236 w 415839"/>
                  <a:gd name="connsiteY8" fmla="*/ 505420 h 712958"/>
                  <a:gd name="connsiteX9" fmla="*/ 0 w 415839"/>
                  <a:gd name="connsiteY9" fmla="*/ 645111 h 712958"/>
                  <a:gd name="connsiteX10" fmla="*/ 8549 w 415839"/>
                  <a:gd name="connsiteY10" fmla="*/ 652165 h 712958"/>
                  <a:gd name="connsiteX11" fmla="*/ 136055 w 415839"/>
                  <a:gd name="connsiteY11" fmla="*/ 705819 h 712958"/>
                  <a:gd name="connsiteX12" fmla="*/ 206868 w 415839"/>
                  <a:gd name="connsiteY12" fmla="*/ 712958 h 712958"/>
                  <a:gd name="connsiteX13" fmla="*/ 207919 w 415839"/>
                  <a:gd name="connsiteY13" fmla="*/ 711446 h 712958"/>
                  <a:gd name="connsiteX14" fmla="*/ 208970 w 415839"/>
                  <a:gd name="connsiteY14" fmla="*/ 712958 h 712958"/>
                  <a:gd name="connsiteX15" fmla="*/ 279783 w 415839"/>
                  <a:gd name="connsiteY15" fmla="*/ 705819 h 712958"/>
                  <a:gd name="connsiteX16" fmla="*/ 407289 w 415839"/>
                  <a:gd name="connsiteY16" fmla="*/ 652165 h 712958"/>
                  <a:gd name="connsiteX17" fmla="*/ 415839 w 415839"/>
                  <a:gd name="connsiteY17" fmla="*/ 645111 h 712958"/>
                  <a:gd name="connsiteX18" fmla="*/ 381602 w 415839"/>
                  <a:gd name="connsiteY18" fmla="*/ 505420 h 712958"/>
                  <a:gd name="connsiteX19" fmla="*/ 369694 w 415839"/>
                  <a:gd name="connsiteY19" fmla="*/ 356479 h 712958"/>
                  <a:gd name="connsiteX20" fmla="*/ 381602 w 415839"/>
                  <a:gd name="connsiteY20" fmla="*/ 207538 h 712958"/>
                  <a:gd name="connsiteX21" fmla="*/ 415838 w 415839"/>
                  <a:gd name="connsiteY21" fmla="*/ 67847 h 712958"/>
                  <a:gd name="connsiteX22" fmla="*/ 407289 w 415839"/>
                  <a:gd name="connsiteY22" fmla="*/ 60793 h 712958"/>
                  <a:gd name="connsiteX23" fmla="*/ 279783 w 415839"/>
                  <a:gd name="connsiteY23" fmla="*/ 7139 h 712958"/>
                  <a:gd name="connsiteX24" fmla="*/ 208971 w 415839"/>
                  <a:gd name="connsiteY24" fmla="*/ 0 h 7129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415839" h="712958">
                    <a:moveTo>
                      <a:pt x="208971" y="0"/>
                    </a:moveTo>
                    <a:lnTo>
                      <a:pt x="207919" y="1513"/>
                    </a:lnTo>
                    <a:lnTo>
                      <a:pt x="206867" y="0"/>
                    </a:lnTo>
                    <a:lnTo>
                      <a:pt x="136055" y="7139"/>
                    </a:lnTo>
                    <a:cubicBezTo>
                      <a:pt x="89629" y="16639"/>
                      <a:pt x="46490" y="35161"/>
                      <a:pt x="8549" y="60793"/>
                    </a:cubicBezTo>
                    <a:lnTo>
                      <a:pt x="0" y="67847"/>
                    </a:lnTo>
                    <a:lnTo>
                      <a:pt x="34236" y="207538"/>
                    </a:lnTo>
                    <a:cubicBezTo>
                      <a:pt x="42106" y="256302"/>
                      <a:pt x="46144" y="306155"/>
                      <a:pt x="46144" y="356479"/>
                    </a:cubicBezTo>
                    <a:cubicBezTo>
                      <a:pt x="46144" y="406804"/>
                      <a:pt x="42106" y="456656"/>
                      <a:pt x="34236" y="505420"/>
                    </a:cubicBezTo>
                    <a:lnTo>
                      <a:pt x="0" y="645111"/>
                    </a:lnTo>
                    <a:lnTo>
                      <a:pt x="8549" y="652165"/>
                    </a:lnTo>
                    <a:cubicBezTo>
                      <a:pt x="46490" y="677797"/>
                      <a:pt x="89629" y="696319"/>
                      <a:pt x="136055" y="705819"/>
                    </a:cubicBezTo>
                    <a:lnTo>
                      <a:pt x="206868" y="712958"/>
                    </a:lnTo>
                    <a:lnTo>
                      <a:pt x="207919" y="711446"/>
                    </a:lnTo>
                    <a:lnTo>
                      <a:pt x="208970" y="712958"/>
                    </a:lnTo>
                    <a:lnTo>
                      <a:pt x="279783" y="705819"/>
                    </a:lnTo>
                    <a:cubicBezTo>
                      <a:pt x="326209" y="696319"/>
                      <a:pt x="369348" y="677797"/>
                      <a:pt x="407289" y="652165"/>
                    </a:cubicBezTo>
                    <a:lnTo>
                      <a:pt x="415839" y="645111"/>
                    </a:lnTo>
                    <a:lnTo>
                      <a:pt x="381602" y="505420"/>
                    </a:lnTo>
                    <a:cubicBezTo>
                      <a:pt x="373732" y="456656"/>
                      <a:pt x="369694" y="406804"/>
                      <a:pt x="369694" y="356479"/>
                    </a:cubicBezTo>
                    <a:cubicBezTo>
                      <a:pt x="369694" y="306155"/>
                      <a:pt x="373732" y="256302"/>
                      <a:pt x="381602" y="207538"/>
                    </a:cubicBezTo>
                    <a:lnTo>
                      <a:pt x="415838" y="67847"/>
                    </a:lnTo>
                    <a:lnTo>
                      <a:pt x="407289" y="60793"/>
                    </a:lnTo>
                    <a:cubicBezTo>
                      <a:pt x="369348" y="35161"/>
                      <a:pt x="326209" y="16639"/>
                      <a:pt x="279783" y="7139"/>
                    </a:cubicBezTo>
                    <a:lnTo>
                      <a:pt x="208971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2" name="자유형 51"/>
              <p:cNvSpPr/>
              <p:nvPr/>
            </p:nvSpPr>
            <p:spPr>
              <a:xfrm flipH="1">
                <a:off x="4036191" y="2296127"/>
                <a:ext cx="2104" cy="1619"/>
              </a:xfrm>
              <a:custGeom>
                <a:avLst/>
                <a:gdLst>
                  <a:gd name="connsiteX0" fmla="*/ 1052 w 2104"/>
                  <a:gd name="connsiteY0" fmla="*/ 0 h 1619"/>
                  <a:gd name="connsiteX1" fmla="*/ 0 w 2104"/>
                  <a:gd name="connsiteY1" fmla="*/ 106 h 1619"/>
                  <a:gd name="connsiteX2" fmla="*/ 1052 w 2104"/>
                  <a:gd name="connsiteY2" fmla="*/ 1619 h 1619"/>
                  <a:gd name="connsiteX3" fmla="*/ 2104 w 2104"/>
                  <a:gd name="connsiteY3" fmla="*/ 106 h 1619"/>
                  <a:gd name="connsiteX4" fmla="*/ 1052 w 2104"/>
                  <a:gd name="connsiteY4" fmla="*/ 0 h 1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04" h="1619">
                    <a:moveTo>
                      <a:pt x="1052" y="0"/>
                    </a:moveTo>
                    <a:lnTo>
                      <a:pt x="0" y="106"/>
                    </a:lnTo>
                    <a:lnTo>
                      <a:pt x="1052" y="1619"/>
                    </a:lnTo>
                    <a:lnTo>
                      <a:pt x="2104" y="106"/>
                    </a:lnTo>
                    <a:lnTo>
                      <a:pt x="1052" y="0"/>
                    </a:lnTo>
                    <a:close/>
                  </a:path>
                </a:pathLst>
              </a:custGeom>
              <a:solidFill>
                <a:srgbClr val="3527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3" name="자유형 52"/>
              <p:cNvSpPr/>
              <p:nvPr/>
            </p:nvSpPr>
            <p:spPr>
              <a:xfrm flipH="1">
                <a:off x="4195843" y="2364079"/>
                <a:ext cx="194810" cy="577264"/>
              </a:xfrm>
              <a:custGeom>
                <a:avLst/>
                <a:gdLst>
                  <a:gd name="connsiteX0" fmla="*/ 148666 w 194810"/>
                  <a:gd name="connsiteY0" fmla="*/ 0 h 577264"/>
                  <a:gd name="connsiteX1" fmla="*/ 104441 w 194810"/>
                  <a:gd name="connsiteY1" fmla="*/ 36489 h 577264"/>
                  <a:gd name="connsiteX2" fmla="*/ 0 w 194810"/>
                  <a:gd name="connsiteY2" fmla="*/ 288632 h 577264"/>
                  <a:gd name="connsiteX3" fmla="*/ 104441 w 194810"/>
                  <a:gd name="connsiteY3" fmla="*/ 540776 h 577264"/>
                  <a:gd name="connsiteX4" fmla="*/ 148666 w 194810"/>
                  <a:gd name="connsiteY4" fmla="*/ 577264 h 577264"/>
                  <a:gd name="connsiteX5" fmla="*/ 182902 w 194810"/>
                  <a:gd name="connsiteY5" fmla="*/ 437573 h 577264"/>
                  <a:gd name="connsiteX6" fmla="*/ 194810 w 194810"/>
                  <a:gd name="connsiteY6" fmla="*/ 288632 h 577264"/>
                  <a:gd name="connsiteX7" fmla="*/ 182902 w 194810"/>
                  <a:gd name="connsiteY7" fmla="*/ 139691 h 577264"/>
                  <a:gd name="connsiteX8" fmla="*/ 148666 w 194810"/>
                  <a:gd name="connsiteY8" fmla="*/ 0 h 577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4810" h="577264">
                    <a:moveTo>
                      <a:pt x="148666" y="0"/>
                    </a:moveTo>
                    <a:lnTo>
                      <a:pt x="104441" y="36489"/>
                    </a:lnTo>
                    <a:cubicBezTo>
                      <a:pt x="39912" y="101018"/>
                      <a:pt x="0" y="190164"/>
                      <a:pt x="0" y="288632"/>
                    </a:cubicBezTo>
                    <a:cubicBezTo>
                      <a:pt x="0" y="387100"/>
                      <a:pt x="39912" y="476246"/>
                      <a:pt x="104441" y="540776"/>
                    </a:cubicBezTo>
                    <a:lnTo>
                      <a:pt x="148666" y="577264"/>
                    </a:lnTo>
                    <a:lnTo>
                      <a:pt x="182902" y="437573"/>
                    </a:lnTo>
                    <a:cubicBezTo>
                      <a:pt x="190772" y="388809"/>
                      <a:pt x="194810" y="338957"/>
                      <a:pt x="194810" y="288632"/>
                    </a:cubicBezTo>
                    <a:cubicBezTo>
                      <a:pt x="194810" y="238308"/>
                      <a:pt x="190772" y="188455"/>
                      <a:pt x="182902" y="139691"/>
                    </a:cubicBezTo>
                    <a:lnTo>
                      <a:pt x="148666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4" name="자유형 53"/>
              <p:cNvSpPr/>
              <p:nvPr/>
            </p:nvSpPr>
            <p:spPr>
              <a:xfrm flipH="1">
                <a:off x="3680658" y="2364079"/>
                <a:ext cx="194810" cy="577264"/>
              </a:xfrm>
              <a:custGeom>
                <a:avLst/>
                <a:gdLst>
                  <a:gd name="connsiteX0" fmla="*/ 46144 w 194810"/>
                  <a:gd name="connsiteY0" fmla="*/ 0 h 577264"/>
                  <a:gd name="connsiteX1" fmla="*/ 11908 w 194810"/>
                  <a:gd name="connsiteY1" fmla="*/ 139691 h 577264"/>
                  <a:gd name="connsiteX2" fmla="*/ 0 w 194810"/>
                  <a:gd name="connsiteY2" fmla="*/ 288632 h 577264"/>
                  <a:gd name="connsiteX3" fmla="*/ 11908 w 194810"/>
                  <a:gd name="connsiteY3" fmla="*/ 437573 h 577264"/>
                  <a:gd name="connsiteX4" fmla="*/ 46145 w 194810"/>
                  <a:gd name="connsiteY4" fmla="*/ 577264 h 577264"/>
                  <a:gd name="connsiteX5" fmla="*/ 90368 w 194810"/>
                  <a:gd name="connsiteY5" fmla="*/ 540776 h 577264"/>
                  <a:gd name="connsiteX6" fmla="*/ 194810 w 194810"/>
                  <a:gd name="connsiteY6" fmla="*/ 288632 h 577264"/>
                  <a:gd name="connsiteX7" fmla="*/ 90368 w 194810"/>
                  <a:gd name="connsiteY7" fmla="*/ 36489 h 577264"/>
                  <a:gd name="connsiteX8" fmla="*/ 46144 w 194810"/>
                  <a:gd name="connsiteY8" fmla="*/ 0 h 577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4810" h="577264">
                    <a:moveTo>
                      <a:pt x="46144" y="0"/>
                    </a:moveTo>
                    <a:lnTo>
                      <a:pt x="11908" y="139691"/>
                    </a:lnTo>
                    <a:cubicBezTo>
                      <a:pt x="4038" y="188455"/>
                      <a:pt x="0" y="238308"/>
                      <a:pt x="0" y="288632"/>
                    </a:cubicBezTo>
                    <a:cubicBezTo>
                      <a:pt x="0" y="338957"/>
                      <a:pt x="4038" y="388809"/>
                      <a:pt x="11908" y="437573"/>
                    </a:cubicBezTo>
                    <a:lnTo>
                      <a:pt x="46145" y="577264"/>
                    </a:lnTo>
                    <a:lnTo>
                      <a:pt x="90368" y="540776"/>
                    </a:lnTo>
                    <a:cubicBezTo>
                      <a:pt x="154898" y="476246"/>
                      <a:pt x="194810" y="387100"/>
                      <a:pt x="194810" y="288632"/>
                    </a:cubicBezTo>
                    <a:cubicBezTo>
                      <a:pt x="194810" y="190164"/>
                      <a:pt x="154898" y="101018"/>
                      <a:pt x="90368" y="36489"/>
                    </a:cubicBezTo>
                    <a:lnTo>
                      <a:pt x="46144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5" name="자유형 54"/>
              <p:cNvSpPr/>
              <p:nvPr/>
            </p:nvSpPr>
            <p:spPr>
              <a:xfrm flipH="1">
                <a:off x="4036192" y="3007678"/>
                <a:ext cx="2102" cy="1618"/>
              </a:xfrm>
              <a:custGeom>
                <a:avLst/>
                <a:gdLst>
                  <a:gd name="connsiteX0" fmla="*/ 1051 w 2102"/>
                  <a:gd name="connsiteY0" fmla="*/ 0 h 1618"/>
                  <a:gd name="connsiteX1" fmla="*/ 0 w 2102"/>
                  <a:gd name="connsiteY1" fmla="*/ 1512 h 1618"/>
                  <a:gd name="connsiteX2" fmla="*/ 1051 w 2102"/>
                  <a:gd name="connsiteY2" fmla="*/ 1618 h 1618"/>
                  <a:gd name="connsiteX3" fmla="*/ 2102 w 2102"/>
                  <a:gd name="connsiteY3" fmla="*/ 1512 h 1618"/>
                  <a:gd name="connsiteX4" fmla="*/ 1051 w 2102"/>
                  <a:gd name="connsiteY4" fmla="*/ 0 h 16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02" h="1618">
                    <a:moveTo>
                      <a:pt x="1051" y="0"/>
                    </a:moveTo>
                    <a:lnTo>
                      <a:pt x="0" y="1512"/>
                    </a:lnTo>
                    <a:lnTo>
                      <a:pt x="1051" y="1618"/>
                    </a:lnTo>
                    <a:lnTo>
                      <a:pt x="2102" y="1512"/>
                    </a:lnTo>
                    <a:lnTo>
                      <a:pt x="1051" y="0"/>
                    </a:lnTo>
                    <a:close/>
                  </a:path>
                </a:pathLst>
              </a:custGeom>
              <a:solidFill>
                <a:srgbClr val="3527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48" name="직사각형 47"/>
            <p:cNvSpPr/>
            <p:nvPr/>
          </p:nvSpPr>
          <p:spPr>
            <a:xfrm rot="2700000">
              <a:off x="4121349" y="3336162"/>
              <a:ext cx="150019" cy="1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직사각형 48"/>
            <p:cNvSpPr/>
            <p:nvPr/>
          </p:nvSpPr>
          <p:spPr>
            <a:xfrm rot="2700000">
              <a:off x="4098349" y="3363098"/>
              <a:ext cx="150019" cy="1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50" name="구부러진 연결선 49"/>
            <p:cNvCxnSpPr>
              <a:stCxn id="46" idx="3"/>
            </p:cNvCxnSpPr>
            <p:nvPr/>
          </p:nvCxnSpPr>
          <p:spPr>
            <a:xfrm rot="10800000" flipH="1" flipV="1">
              <a:off x="4118595" y="3424614"/>
              <a:ext cx="521131" cy="1302715"/>
            </a:xfrm>
            <a:prstGeom prst="curvedConnector4">
              <a:avLst>
                <a:gd name="adj1" fmla="val -43866"/>
                <a:gd name="adj2" fmla="val 51203"/>
              </a:avLst>
            </a:prstGeom>
            <a:ln w="57150" cap="rnd">
              <a:solidFill>
                <a:srgbClr val="35272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모서리가 둥근 직사각형 55"/>
          <p:cNvSpPr/>
          <p:nvPr/>
        </p:nvSpPr>
        <p:spPr>
          <a:xfrm>
            <a:off x="5959891" y="1511150"/>
            <a:ext cx="678942" cy="28468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모서리가 둥근 직사각형 56"/>
          <p:cNvSpPr/>
          <p:nvPr/>
        </p:nvSpPr>
        <p:spPr>
          <a:xfrm>
            <a:off x="6015636" y="1542366"/>
            <a:ext cx="592877" cy="222348"/>
          </a:xfrm>
          <a:prstGeom prst="roundRect">
            <a:avLst/>
          </a:prstGeom>
          <a:gradFill flip="none" rotWithShape="1">
            <a:gsLst>
              <a:gs pos="28000">
                <a:srgbClr val="C00000"/>
              </a:gs>
              <a:gs pos="67000">
                <a:srgbClr val="FF0000"/>
              </a:gs>
            </a:gsLst>
            <a:lin ang="0" scaled="1"/>
            <a:tileRect/>
          </a:gradFill>
          <a:ln>
            <a:noFill/>
          </a:ln>
          <a:effectLst/>
          <a:scene3d>
            <a:camera prst="orthographicFront"/>
            <a:lightRig rig="threePt" dir="t"/>
          </a:scene3d>
          <a:sp3d>
            <a:bevelT w="31750" h="190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9" name="그룹 58"/>
          <p:cNvGrpSpPr/>
          <p:nvPr/>
        </p:nvGrpSpPr>
        <p:grpSpPr>
          <a:xfrm rot="16200000">
            <a:off x="6476225" y="3659002"/>
            <a:ext cx="746485" cy="1919245"/>
            <a:chOff x="4087258" y="2708809"/>
            <a:chExt cx="746485" cy="1919245"/>
          </a:xfrm>
        </p:grpSpPr>
        <p:sp>
          <p:nvSpPr>
            <p:cNvPr id="60" name="순서도: 지연 59"/>
            <p:cNvSpPr/>
            <p:nvPr/>
          </p:nvSpPr>
          <p:spPr>
            <a:xfrm rot="8100000">
              <a:off x="4087258" y="3261942"/>
              <a:ext cx="213977" cy="174042"/>
            </a:xfrm>
            <a:prstGeom prst="flowChartDelay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61" name="그룹 60"/>
            <p:cNvGrpSpPr/>
            <p:nvPr/>
          </p:nvGrpSpPr>
          <p:grpSpPr>
            <a:xfrm rot="2700000">
              <a:off x="4122161" y="2707222"/>
              <a:ext cx="709995" cy="713169"/>
              <a:chOff x="3680658" y="2296127"/>
              <a:chExt cx="709995" cy="713169"/>
            </a:xfrm>
          </p:grpSpPr>
          <p:sp>
            <p:nvSpPr>
              <p:cNvPr id="65" name="자유형 64"/>
              <p:cNvSpPr/>
              <p:nvPr/>
            </p:nvSpPr>
            <p:spPr>
              <a:xfrm flipH="1">
                <a:off x="3829324" y="2296232"/>
                <a:ext cx="415839" cy="712958"/>
              </a:xfrm>
              <a:custGeom>
                <a:avLst/>
                <a:gdLst>
                  <a:gd name="connsiteX0" fmla="*/ 208971 w 415839"/>
                  <a:gd name="connsiteY0" fmla="*/ 0 h 712958"/>
                  <a:gd name="connsiteX1" fmla="*/ 207919 w 415839"/>
                  <a:gd name="connsiteY1" fmla="*/ 1513 h 712958"/>
                  <a:gd name="connsiteX2" fmla="*/ 206867 w 415839"/>
                  <a:gd name="connsiteY2" fmla="*/ 0 h 712958"/>
                  <a:gd name="connsiteX3" fmla="*/ 136055 w 415839"/>
                  <a:gd name="connsiteY3" fmla="*/ 7139 h 712958"/>
                  <a:gd name="connsiteX4" fmla="*/ 8549 w 415839"/>
                  <a:gd name="connsiteY4" fmla="*/ 60793 h 712958"/>
                  <a:gd name="connsiteX5" fmla="*/ 0 w 415839"/>
                  <a:gd name="connsiteY5" fmla="*/ 67847 h 712958"/>
                  <a:gd name="connsiteX6" fmla="*/ 34236 w 415839"/>
                  <a:gd name="connsiteY6" fmla="*/ 207538 h 712958"/>
                  <a:gd name="connsiteX7" fmla="*/ 46144 w 415839"/>
                  <a:gd name="connsiteY7" fmla="*/ 356479 h 712958"/>
                  <a:gd name="connsiteX8" fmla="*/ 34236 w 415839"/>
                  <a:gd name="connsiteY8" fmla="*/ 505420 h 712958"/>
                  <a:gd name="connsiteX9" fmla="*/ 0 w 415839"/>
                  <a:gd name="connsiteY9" fmla="*/ 645111 h 712958"/>
                  <a:gd name="connsiteX10" fmla="*/ 8549 w 415839"/>
                  <a:gd name="connsiteY10" fmla="*/ 652165 h 712958"/>
                  <a:gd name="connsiteX11" fmla="*/ 136055 w 415839"/>
                  <a:gd name="connsiteY11" fmla="*/ 705819 h 712958"/>
                  <a:gd name="connsiteX12" fmla="*/ 206868 w 415839"/>
                  <a:gd name="connsiteY12" fmla="*/ 712958 h 712958"/>
                  <a:gd name="connsiteX13" fmla="*/ 207919 w 415839"/>
                  <a:gd name="connsiteY13" fmla="*/ 711446 h 712958"/>
                  <a:gd name="connsiteX14" fmla="*/ 208970 w 415839"/>
                  <a:gd name="connsiteY14" fmla="*/ 712958 h 712958"/>
                  <a:gd name="connsiteX15" fmla="*/ 279783 w 415839"/>
                  <a:gd name="connsiteY15" fmla="*/ 705819 h 712958"/>
                  <a:gd name="connsiteX16" fmla="*/ 407289 w 415839"/>
                  <a:gd name="connsiteY16" fmla="*/ 652165 h 712958"/>
                  <a:gd name="connsiteX17" fmla="*/ 415839 w 415839"/>
                  <a:gd name="connsiteY17" fmla="*/ 645111 h 712958"/>
                  <a:gd name="connsiteX18" fmla="*/ 381602 w 415839"/>
                  <a:gd name="connsiteY18" fmla="*/ 505420 h 712958"/>
                  <a:gd name="connsiteX19" fmla="*/ 369694 w 415839"/>
                  <a:gd name="connsiteY19" fmla="*/ 356479 h 712958"/>
                  <a:gd name="connsiteX20" fmla="*/ 381602 w 415839"/>
                  <a:gd name="connsiteY20" fmla="*/ 207538 h 712958"/>
                  <a:gd name="connsiteX21" fmla="*/ 415838 w 415839"/>
                  <a:gd name="connsiteY21" fmla="*/ 67847 h 712958"/>
                  <a:gd name="connsiteX22" fmla="*/ 407289 w 415839"/>
                  <a:gd name="connsiteY22" fmla="*/ 60793 h 712958"/>
                  <a:gd name="connsiteX23" fmla="*/ 279783 w 415839"/>
                  <a:gd name="connsiteY23" fmla="*/ 7139 h 712958"/>
                  <a:gd name="connsiteX24" fmla="*/ 208971 w 415839"/>
                  <a:gd name="connsiteY24" fmla="*/ 0 h 7129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415839" h="712958">
                    <a:moveTo>
                      <a:pt x="208971" y="0"/>
                    </a:moveTo>
                    <a:lnTo>
                      <a:pt x="207919" y="1513"/>
                    </a:lnTo>
                    <a:lnTo>
                      <a:pt x="206867" y="0"/>
                    </a:lnTo>
                    <a:lnTo>
                      <a:pt x="136055" y="7139"/>
                    </a:lnTo>
                    <a:cubicBezTo>
                      <a:pt x="89629" y="16639"/>
                      <a:pt x="46490" y="35161"/>
                      <a:pt x="8549" y="60793"/>
                    </a:cubicBezTo>
                    <a:lnTo>
                      <a:pt x="0" y="67847"/>
                    </a:lnTo>
                    <a:lnTo>
                      <a:pt x="34236" y="207538"/>
                    </a:lnTo>
                    <a:cubicBezTo>
                      <a:pt x="42106" y="256302"/>
                      <a:pt x="46144" y="306155"/>
                      <a:pt x="46144" y="356479"/>
                    </a:cubicBezTo>
                    <a:cubicBezTo>
                      <a:pt x="46144" y="406804"/>
                      <a:pt x="42106" y="456656"/>
                      <a:pt x="34236" y="505420"/>
                    </a:cubicBezTo>
                    <a:lnTo>
                      <a:pt x="0" y="645111"/>
                    </a:lnTo>
                    <a:lnTo>
                      <a:pt x="8549" y="652165"/>
                    </a:lnTo>
                    <a:cubicBezTo>
                      <a:pt x="46490" y="677797"/>
                      <a:pt x="89629" y="696319"/>
                      <a:pt x="136055" y="705819"/>
                    </a:cubicBezTo>
                    <a:lnTo>
                      <a:pt x="206868" y="712958"/>
                    </a:lnTo>
                    <a:lnTo>
                      <a:pt x="207919" y="711446"/>
                    </a:lnTo>
                    <a:lnTo>
                      <a:pt x="208970" y="712958"/>
                    </a:lnTo>
                    <a:lnTo>
                      <a:pt x="279783" y="705819"/>
                    </a:lnTo>
                    <a:cubicBezTo>
                      <a:pt x="326209" y="696319"/>
                      <a:pt x="369348" y="677797"/>
                      <a:pt x="407289" y="652165"/>
                    </a:cubicBezTo>
                    <a:lnTo>
                      <a:pt x="415839" y="645111"/>
                    </a:lnTo>
                    <a:lnTo>
                      <a:pt x="381602" y="505420"/>
                    </a:lnTo>
                    <a:cubicBezTo>
                      <a:pt x="373732" y="456656"/>
                      <a:pt x="369694" y="406804"/>
                      <a:pt x="369694" y="356479"/>
                    </a:cubicBezTo>
                    <a:cubicBezTo>
                      <a:pt x="369694" y="306155"/>
                      <a:pt x="373732" y="256302"/>
                      <a:pt x="381602" y="207538"/>
                    </a:cubicBezTo>
                    <a:lnTo>
                      <a:pt x="415838" y="67847"/>
                    </a:lnTo>
                    <a:lnTo>
                      <a:pt x="407289" y="60793"/>
                    </a:lnTo>
                    <a:cubicBezTo>
                      <a:pt x="369348" y="35161"/>
                      <a:pt x="326209" y="16639"/>
                      <a:pt x="279783" y="7139"/>
                    </a:cubicBezTo>
                    <a:lnTo>
                      <a:pt x="208971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6" name="자유형 65"/>
              <p:cNvSpPr/>
              <p:nvPr/>
            </p:nvSpPr>
            <p:spPr>
              <a:xfrm flipH="1">
                <a:off x="4036191" y="2296127"/>
                <a:ext cx="2104" cy="1619"/>
              </a:xfrm>
              <a:custGeom>
                <a:avLst/>
                <a:gdLst>
                  <a:gd name="connsiteX0" fmla="*/ 1052 w 2104"/>
                  <a:gd name="connsiteY0" fmla="*/ 0 h 1619"/>
                  <a:gd name="connsiteX1" fmla="*/ 0 w 2104"/>
                  <a:gd name="connsiteY1" fmla="*/ 106 h 1619"/>
                  <a:gd name="connsiteX2" fmla="*/ 1052 w 2104"/>
                  <a:gd name="connsiteY2" fmla="*/ 1619 h 1619"/>
                  <a:gd name="connsiteX3" fmla="*/ 2104 w 2104"/>
                  <a:gd name="connsiteY3" fmla="*/ 106 h 1619"/>
                  <a:gd name="connsiteX4" fmla="*/ 1052 w 2104"/>
                  <a:gd name="connsiteY4" fmla="*/ 0 h 1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04" h="1619">
                    <a:moveTo>
                      <a:pt x="1052" y="0"/>
                    </a:moveTo>
                    <a:lnTo>
                      <a:pt x="0" y="106"/>
                    </a:lnTo>
                    <a:lnTo>
                      <a:pt x="1052" y="1619"/>
                    </a:lnTo>
                    <a:lnTo>
                      <a:pt x="2104" y="106"/>
                    </a:lnTo>
                    <a:lnTo>
                      <a:pt x="1052" y="0"/>
                    </a:lnTo>
                    <a:close/>
                  </a:path>
                </a:pathLst>
              </a:custGeom>
              <a:solidFill>
                <a:srgbClr val="3527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7" name="자유형 66"/>
              <p:cNvSpPr/>
              <p:nvPr/>
            </p:nvSpPr>
            <p:spPr>
              <a:xfrm flipH="1">
                <a:off x="4195843" y="2364079"/>
                <a:ext cx="194810" cy="577264"/>
              </a:xfrm>
              <a:custGeom>
                <a:avLst/>
                <a:gdLst>
                  <a:gd name="connsiteX0" fmla="*/ 148666 w 194810"/>
                  <a:gd name="connsiteY0" fmla="*/ 0 h 577264"/>
                  <a:gd name="connsiteX1" fmla="*/ 104441 w 194810"/>
                  <a:gd name="connsiteY1" fmla="*/ 36489 h 577264"/>
                  <a:gd name="connsiteX2" fmla="*/ 0 w 194810"/>
                  <a:gd name="connsiteY2" fmla="*/ 288632 h 577264"/>
                  <a:gd name="connsiteX3" fmla="*/ 104441 w 194810"/>
                  <a:gd name="connsiteY3" fmla="*/ 540776 h 577264"/>
                  <a:gd name="connsiteX4" fmla="*/ 148666 w 194810"/>
                  <a:gd name="connsiteY4" fmla="*/ 577264 h 577264"/>
                  <a:gd name="connsiteX5" fmla="*/ 182902 w 194810"/>
                  <a:gd name="connsiteY5" fmla="*/ 437573 h 577264"/>
                  <a:gd name="connsiteX6" fmla="*/ 194810 w 194810"/>
                  <a:gd name="connsiteY6" fmla="*/ 288632 h 577264"/>
                  <a:gd name="connsiteX7" fmla="*/ 182902 w 194810"/>
                  <a:gd name="connsiteY7" fmla="*/ 139691 h 577264"/>
                  <a:gd name="connsiteX8" fmla="*/ 148666 w 194810"/>
                  <a:gd name="connsiteY8" fmla="*/ 0 h 577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4810" h="577264">
                    <a:moveTo>
                      <a:pt x="148666" y="0"/>
                    </a:moveTo>
                    <a:lnTo>
                      <a:pt x="104441" y="36489"/>
                    </a:lnTo>
                    <a:cubicBezTo>
                      <a:pt x="39912" y="101018"/>
                      <a:pt x="0" y="190164"/>
                      <a:pt x="0" y="288632"/>
                    </a:cubicBezTo>
                    <a:cubicBezTo>
                      <a:pt x="0" y="387100"/>
                      <a:pt x="39912" y="476246"/>
                      <a:pt x="104441" y="540776"/>
                    </a:cubicBezTo>
                    <a:lnTo>
                      <a:pt x="148666" y="577264"/>
                    </a:lnTo>
                    <a:lnTo>
                      <a:pt x="182902" y="437573"/>
                    </a:lnTo>
                    <a:cubicBezTo>
                      <a:pt x="190772" y="388809"/>
                      <a:pt x="194810" y="338957"/>
                      <a:pt x="194810" y="288632"/>
                    </a:cubicBezTo>
                    <a:cubicBezTo>
                      <a:pt x="194810" y="238308"/>
                      <a:pt x="190772" y="188455"/>
                      <a:pt x="182902" y="139691"/>
                    </a:cubicBezTo>
                    <a:lnTo>
                      <a:pt x="148666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8" name="자유형 67"/>
              <p:cNvSpPr/>
              <p:nvPr/>
            </p:nvSpPr>
            <p:spPr>
              <a:xfrm flipH="1">
                <a:off x="3680658" y="2364079"/>
                <a:ext cx="194810" cy="577264"/>
              </a:xfrm>
              <a:custGeom>
                <a:avLst/>
                <a:gdLst>
                  <a:gd name="connsiteX0" fmla="*/ 46144 w 194810"/>
                  <a:gd name="connsiteY0" fmla="*/ 0 h 577264"/>
                  <a:gd name="connsiteX1" fmla="*/ 11908 w 194810"/>
                  <a:gd name="connsiteY1" fmla="*/ 139691 h 577264"/>
                  <a:gd name="connsiteX2" fmla="*/ 0 w 194810"/>
                  <a:gd name="connsiteY2" fmla="*/ 288632 h 577264"/>
                  <a:gd name="connsiteX3" fmla="*/ 11908 w 194810"/>
                  <a:gd name="connsiteY3" fmla="*/ 437573 h 577264"/>
                  <a:gd name="connsiteX4" fmla="*/ 46145 w 194810"/>
                  <a:gd name="connsiteY4" fmla="*/ 577264 h 577264"/>
                  <a:gd name="connsiteX5" fmla="*/ 90368 w 194810"/>
                  <a:gd name="connsiteY5" fmla="*/ 540776 h 577264"/>
                  <a:gd name="connsiteX6" fmla="*/ 194810 w 194810"/>
                  <a:gd name="connsiteY6" fmla="*/ 288632 h 577264"/>
                  <a:gd name="connsiteX7" fmla="*/ 90368 w 194810"/>
                  <a:gd name="connsiteY7" fmla="*/ 36489 h 577264"/>
                  <a:gd name="connsiteX8" fmla="*/ 46144 w 194810"/>
                  <a:gd name="connsiteY8" fmla="*/ 0 h 577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4810" h="577264">
                    <a:moveTo>
                      <a:pt x="46144" y="0"/>
                    </a:moveTo>
                    <a:lnTo>
                      <a:pt x="11908" y="139691"/>
                    </a:lnTo>
                    <a:cubicBezTo>
                      <a:pt x="4038" y="188455"/>
                      <a:pt x="0" y="238308"/>
                      <a:pt x="0" y="288632"/>
                    </a:cubicBezTo>
                    <a:cubicBezTo>
                      <a:pt x="0" y="338957"/>
                      <a:pt x="4038" y="388809"/>
                      <a:pt x="11908" y="437573"/>
                    </a:cubicBezTo>
                    <a:lnTo>
                      <a:pt x="46145" y="577264"/>
                    </a:lnTo>
                    <a:lnTo>
                      <a:pt x="90368" y="540776"/>
                    </a:lnTo>
                    <a:cubicBezTo>
                      <a:pt x="154898" y="476246"/>
                      <a:pt x="194810" y="387100"/>
                      <a:pt x="194810" y="288632"/>
                    </a:cubicBezTo>
                    <a:cubicBezTo>
                      <a:pt x="194810" y="190164"/>
                      <a:pt x="154898" y="101018"/>
                      <a:pt x="90368" y="36489"/>
                    </a:cubicBezTo>
                    <a:lnTo>
                      <a:pt x="46144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9" name="자유형 68"/>
              <p:cNvSpPr/>
              <p:nvPr/>
            </p:nvSpPr>
            <p:spPr>
              <a:xfrm flipH="1">
                <a:off x="4036192" y="3007678"/>
                <a:ext cx="2102" cy="1618"/>
              </a:xfrm>
              <a:custGeom>
                <a:avLst/>
                <a:gdLst>
                  <a:gd name="connsiteX0" fmla="*/ 1051 w 2102"/>
                  <a:gd name="connsiteY0" fmla="*/ 0 h 1618"/>
                  <a:gd name="connsiteX1" fmla="*/ 0 w 2102"/>
                  <a:gd name="connsiteY1" fmla="*/ 1512 h 1618"/>
                  <a:gd name="connsiteX2" fmla="*/ 1051 w 2102"/>
                  <a:gd name="connsiteY2" fmla="*/ 1618 h 1618"/>
                  <a:gd name="connsiteX3" fmla="*/ 2102 w 2102"/>
                  <a:gd name="connsiteY3" fmla="*/ 1512 h 1618"/>
                  <a:gd name="connsiteX4" fmla="*/ 1051 w 2102"/>
                  <a:gd name="connsiteY4" fmla="*/ 0 h 16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02" h="1618">
                    <a:moveTo>
                      <a:pt x="1051" y="0"/>
                    </a:moveTo>
                    <a:lnTo>
                      <a:pt x="0" y="1512"/>
                    </a:lnTo>
                    <a:lnTo>
                      <a:pt x="1051" y="1618"/>
                    </a:lnTo>
                    <a:lnTo>
                      <a:pt x="2102" y="1512"/>
                    </a:lnTo>
                    <a:lnTo>
                      <a:pt x="1051" y="0"/>
                    </a:lnTo>
                    <a:close/>
                  </a:path>
                </a:pathLst>
              </a:custGeom>
              <a:solidFill>
                <a:srgbClr val="3527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62" name="직사각형 61"/>
            <p:cNvSpPr/>
            <p:nvPr/>
          </p:nvSpPr>
          <p:spPr>
            <a:xfrm rot="2700000">
              <a:off x="4121349" y="3336162"/>
              <a:ext cx="150019" cy="1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직사각형 62"/>
            <p:cNvSpPr/>
            <p:nvPr/>
          </p:nvSpPr>
          <p:spPr>
            <a:xfrm rot="2700000">
              <a:off x="4098349" y="3363098"/>
              <a:ext cx="150019" cy="1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64" name="구부러진 연결선 63"/>
            <p:cNvCxnSpPr>
              <a:stCxn id="60" idx="3"/>
            </p:cNvCxnSpPr>
            <p:nvPr/>
          </p:nvCxnSpPr>
          <p:spPr>
            <a:xfrm rot="10800000" flipH="1" flipV="1">
              <a:off x="4118594" y="3424616"/>
              <a:ext cx="305236" cy="1203438"/>
            </a:xfrm>
            <a:prstGeom prst="curvedConnector4">
              <a:avLst>
                <a:gd name="adj1" fmla="val -74893"/>
                <a:gd name="adj2" fmla="val 51302"/>
              </a:avLst>
            </a:prstGeom>
            <a:ln w="57150" cap="rnd">
              <a:solidFill>
                <a:srgbClr val="35272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직사각형 74"/>
          <p:cNvSpPr/>
          <p:nvPr/>
        </p:nvSpPr>
        <p:spPr>
          <a:xfrm>
            <a:off x="8290272" y="3105664"/>
            <a:ext cx="3768884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srgbClr val="212121"/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컨텐츠에 대한 내용을 적어요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Enjoy your stylish business and campus life with BIZCAM </a:t>
            </a:r>
          </a:p>
        </p:txBody>
      </p:sp>
      <p:sp>
        <p:nvSpPr>
          <p:cNvPr id="76" name="직사각형 75"/>
          <p:cNvSpPr/>
          <p:nvPr/>
        </p:nvSpPr>
        <p:spPr>
          <a:xfrm>
            <a:off x="8290272" y="4484687"/>
            <a:ext cx="3768884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srgbClr val="212121"/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컨텐츠에 대한 내용을 적어요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Enjoy your stylish business and campus life with BIZCAM </a:t>
            </a:r>
          </a:p>
        </p:txBody>
      </p:sp>
      <p:sp>
        <p:nvSpPr>
          <p:cNvPr id="77" name="직사각형 76"/>
          <p:cNvSpPr/>
          <p:nvPr/>
        </p:nvSpPr>
        <p:spPr>
          <a:xfrm>
            <a:off x="311017" y="3676045"/>
            <a:ext cx="3768884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600" b="1" dirty="0">
                <a:solidFill>
                  <a:srgbClr val="212121"/>
                </a:solidFill>
              </a:rPr>
              <a:t>CONTENTS A</a:t>
            </a:r>
          </a:p>
          <a:p>
            <a:pPr algn="r">
              <a:lnSpc>
                <a:spcPct val="150000"/>
              </a:lnSpc>
            </a:pP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컨텐츠에 대한 내용을 적어요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>
              <a:lnSpc>
                <a:spcPct val="150000"/>
              </a:lnSpc>
            </a:pP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Enjoy your stylish business and campus life with BIZCAM </a:t>
            </a:r>
          </a:p>
        </p:txBody>
      </p:sp>
      <p:sp>
        <p:nvSpPr>
          <p:cNvPr id="58" name="직사각형 57"/>
          <p:cNvSpPr/>
          <p:nvPr/>
        </p:nvSpPr>
        <p:spPr>
          <a:xfrm>
            <a:off x="8290272" y="620935"/>
            <a:ext cx="3490339" cy="15915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altLang="ko-KR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Aharoni" panose="02010803020104030203" pitchFamily="2" charset="-79"/>
              </a:rPr>
              <a:t>POWER POINT </a:t>
            </a:r>
            <a:endParaRPr lang="en-US" altLang="ko-KR" sz="2400" i="1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Aharoni" panose="02010803020104030203" pitchFamily="2" charset="-79"/>
            </a:endParaRPr>
          </a:p>
          <a:p>
            <a:r>
              <a:rPr lang="en-US" altLang="ko-KR" sz="32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Aharoni" panose="02010803020104030203" pitchFamily="2" charset="-79"/>
              </a:rPr>
              <a:t>PRESENTATION</a:t>
            </a:r>
          </a:p>
          <a:p>
            <a:endParaRPr lang="en-US" altLang="ko-KR" sz="1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Aharoni" panose="02010803020104030203" pitchFamily="2" charset="-79"/>
            </a:endParaRPr>
          </a:p>
          <a:p>
            <a:pPr lvl="0">
              <a:lnSpc>
                <a:spcPct val="150000"/>
              </a:lnSpc>
            </a:pPr>
            <a:r>
              <a:rPr lang="en-US" altLang="ko-K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Enjoy your stylish business and campus life with BIZCAM </a:t>
            </a:r>
            <a:endParaRPr lang="en-US" altLang="ko-KR" sz="10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2167073" y="6059157"/>
            <a:ext cx="1858833" cy="339794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/>
              <a:t>CONTENTS </a:t>
            </a:r>
          </a:p>
        </p:txBody>
      </p:sp>
      <p:grpSp>
        <p:nvGrpSpPr>
          <p:cNvPr id="96" name="그룹 95"/>
          <p:cNvGrpSpPr/>
          <p:nvPr/>
        </p:nvGrpSpPr>
        <p:grpSpPr>
          <a:xfrm>
            <a:off x="8290272" y="5865109"/>
            <a:ext cx="3408446" cy="300872"/>
            <a:chOff x="6712088" y="4693667"/>
            <a:chExt cx="4400115" cy="388409"/>
          </a:xfrm>
        </p:grpSpPr>
        <p:sp>
          <p:nvSpPr>
            <p:cNvPr id="97" name="모서리가 둥근 직사각형 96"/>
            <p:cNvSpPr/>
            <p:nvPr/>
          </p:nvSpPr>
          <p:spPr>
            <a:xfrm>
              <a:off x="6712088" y="4693667"/>
              <a:ext cx="3807127" cy="362980"/>
            </a:xfrm>
            <a:prstGeom prst="roundRect">
              <a:avLst>
                <a:gd name="adj" fmla="val 15012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108000" bIns="0" rtlCol="0" anchor="ctr"/>
            <a:lstStyle/>
            <a:p>
              <a:pPr algn="r"/>
              <a:endParaRPr lang="ko-KR" altLang="en-US" sz="1050" b="1" dirty="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  <p:sp>
          <p:nvSpPr>
            <p:cNvPr id="98" name="모서리가 둥근 직사각형 97"/>
            <p:cNvSpPr/>
            <p:nvPr/>
          </p:nvSpPr>
          <p:spPr>
            <a:xfrm>
              <a:off x="6712088" y="4693667"/>
              <a:ext cx="3019629" cy="362980"/>
            </a:xfrm>
            <a:prstGeom prst="roundRect">
              <a:avLst>
                <a:gd name="adj" fmla="val 18511"/>
              </a:avLst>
            </a:prstGeom>
            <a:solidFill>
              <a:srgbClr val="80CA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99" name="직사각형 98"/>
            <p:cNvSpPr/>
            <p:nvPr/>
          </p:nvSpPr>
          <p:spPr>
            <a:xfrm>
              <a:off x="10522014" y="4744352"/>
              <a:ext cx="590189" cy="3377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lang="en-US" altLang="ko-KR" sz="1100" dirty="0" smtClean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86</a:t>
              </a:r>
              <a:r>
                <a:rPr lang="en-US" altLang="ko-KR" sz="11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%</a:t>
              </a:r>
              <a:endParaRPr lang="ko-KR" altLang="en-US" sz="1100" dirty="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</p:grpSp>
      <p:sp>
        <p:nvSpPr>
          <p:cNvPr id="106" name="원호 105"/>
          <p:cNvSpPr/>
          <p:nvPr/>
        </p:nvSpPr>
        <p:spPr>
          <a:xfrm>
            <a:off x="1906872" y="873892"/>
            <a:ext cx="2262581" cy="2249703"/>
          </a:xfrm>
          <a:prstGeom prst="arc">
            <a:avLst>
              <a:gd name="adj1" fmla="val 16094142"/>
              <a:gd name="adj2" fmla="val 9370649"/>
            </a:avLst>
          </a:prstGeom>
          <a:ln w="187325" cap="rnd">
            <a:solidFill>
              <a:srgbClr val="80CAD5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07" name="직사각형 106"/>
          <p:cNvSpPr/>
          <p:nvPr/>
        </p:nvSpPr>
        <p:spPr>
          <a:xfrm>
            <a:off x="1250758" y="987423"/>
            <a:ext cx="2979014" cy="13776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>
              <a:lnSpc>
                <a:spcPct val="150000"/>
              </a:lnSpc>
            </a:pPr>
            <a:r>
              <a:rPr lang="ko-KR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Aharoni" panose="02010803020104030203" pitchFamily="2" charset="-79"/>
              </a:rPr>
              <a:t>전력 예비율</a:t>
            </a:r>
            <a:endParaRPr lang="en-US" altLang="ko-KR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Aharoni" panose="02010803020104030203" pitchFamily="2" charset="-79"/>
            </a:endParaRPr>
          </a:p>
          <a:p>
            <a:pPr>
              <a:lnSpc>
                <a:spcPct val="150000"/>
              </a:lnSpc>
            </a:pPr>
            <a:r>
              <a:rPr lang="en-US" altLang="ko-K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Aharoni" panose="02010803020104030203" pitchFamily="2" charset="-79"/>
              </a:rPr>
              <a:t>26.1</a:t>
            </a:r>
            <a:r>
              <a:rPr lang="en-US" altLang="ko-K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Aharoni" panose="02010803020104030203" pitchFamily="2" charset="-79"/>
              </a:rPr>
              <a:t>%</a:t>
            </a:r>
            <a:r>
              <a:rPr lang="en-US" altLang="ko-K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Aharoni" panose="02010803020104030203" pitchFamily="2" charset="-79"/>
              </a:rPr>
              <a:t> </a:t>
            </a:r>
            <a:r>
              <a:rPr lang="en-US" altLang="ko-K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Aharoni" panose="02010803020104030203" pitchFamily="2" charset="-79"/>
              </a:rPr>
              <a:t>1,725</a:t>
            </a:r>
            <a:r>
              <a:rPr lang="ko-KR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Aharoni" panose="02010803020104030203" pitchFamily="2" charset="-79"/>
              </a:rPr>
              <a:t>만 </a:t>
            </a:r>
            <a:r>
              <a:rPr lang="en-US" altLang="ko-K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Aharoni" panose="02010803020104030203" pitchFamily="2" charset="-79"/>
              </a:rPr>
              <a:t>kw</a:t>
            </a:r>
            <a:endParaRPr lang="en-US" altLang="ko-KR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04435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1020</TotalTime>
  <Words>67</Words>
  <Application>Microsoft Office PowerPoint</Application>
  <PresentationFormat>와이드스크린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Aharoni</vt:lpstr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요청사항</dc:creator>
  <cp:lastModifiedBy>Microsoft 계정</cp:lastModifiedBy>
  <cp:revision>121</cp:revision>
  <dcterms:created xsi:type="dcterms:W3CDTF">2017-10-09T06:24:25Z</dcterms:created>
  <dcterms:modified xsi:type="dcterms:W3CDTF">2024-06-07T01:51:25Z</dcterms:modified>
</cp:coreProperties>
</file>