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7" r:id="rId2"/>
    <p:sldId id="37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2B3F"/>
    <a:srgbClr val="DE3D6F"/>
    <a:srgbClr val="BE3A48"/>
    <a:srgbClr val="FF6600"/>
    <a:srgbClr val="FD9C35"/>
    <a:srgbClr val="B649FC"/>
    <a:srgbClr val="544BFC"/>
    <a:srgbClr val="D64844"/>
    <a:srgbClr val="FFC000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38" autoAdjust="0"/>
    <p:restoredTop sz="94660"/>
  </p:normalViewPr>
  <p:slideViewPr>
    <p:cSldViewPr snapToGrid="0">
      <p:cViewPr varScale="1">
        <p:scale>
          <a:sx n="85" d="100"/>
          <a:sy n="85" d="100"/>
        </p:scale>
        <p:origin x="7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7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FF6600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FD9C35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B649FC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544BFC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rgbClr val="5793F3"/>
              </a:solidFill>
              <a:ln w="19050">
                <a:noFill/>
              </a:ln>
              <a:effectLst/>
            </c:spPr>
          </c:dPt>
          <c:dPt>
            <c:idx val="5"/>
            <c:bubble3D val="0"/>
            <c:spPr>
              <a:solidFill>
                <a:srgbClr val="DE3D6F"/>
              </a:solidFill>
              <a:ln w="19050">
                <a:noFill/>
              </a:ln>
              <a:effectLst/>
            </c:spPr>
          </c:dPt>
          <c:dPt>
            <c:idx val="6"/>
            <c:bubble3D val="0"/>
            <c:spPr>
              <a:solidFill>
                <a:srgbClr val="BE3A48"/>
              </a:solidFill>
              <a:ln w="19050">
                <a:noFill/>
              </a:ln>
              <a:effectLst/>
            </c:spPr>
          </c:dPt>
          <c:cat>
            <c:strRef>
              <c:f>Sheet1!$A$2:$A$8</c:f>
              <c:strCache>
                <c:ptCount val="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25</c:v>
                </c:pt>
                <c:pt idx="1">
                  <c:v>20</c:v>
                </c:pt>
                <c:pt idx="2">
                  <c:v>17.3</c:v>
                </c:pt>
                <c:pt idx="3">
                  <c:v>15</c:v>
                </c:pt>
                <c:pt idx="4">
                  <c:v>84</c:v>
                </c:pt>
                <c:pt idx="5">
                  <c:v>9</c:v>
                </c:pt>
                <c:pt idx="6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8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870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49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882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42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94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108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973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246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122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72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0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35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직사각형 39"/>
          <p:cNvSpPr/>
          <p:nvPr/>
        </p:nvSpPr>
        <p:spPr>
          <a:xfrm flipH="1">
            <a:off x="8749264" y="4457700"/>
            <a:ext cx="3442736" cy="2400300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  <a:effectLst>
            <a:outerShdw blurRad="279400" dist="139700" dir="13500000" algn="br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3" name="그룹 12"/>
          <p:cNvGrpSpPr/>
          <p:nvPr/>
        </p:nvGrpSpPr>
        <p:grpSpPr>
          <a:xfrm>
            <a:off x="3232624" y="2179386"/>
            <a:ext cx="5294519" cy="4145884"/>
            <a:chOff x="2382631" y="1645986"/>
            <a:chExt cx="7042988" cy="5515026"/>
          </a:xfrm>
        </p:grpSpPr>
        <p:sp>
          <p:nvSpPr>
            <p:cNvPr id="12" name="타원 11"/>
            <p:cNvSpPr/>
            <p:nvPr/>
          </p:nvSpPr>
          <p:spPr>
            <a:xfrm>
              <a:off x="4218037" y="5403623"/>
              <a:ext cx="3531166" cy="1757389"/>
            </a:xfrm>
            <a:prstGeom prst="ellipse">
              <a:avLst/>
            </a:prstGeom>
            <a:solidFill>
              <a:schemeClr val="tx1">
                <a:lumMod val="75000"/>
                <a:lumOff val="25000"/>
                <a:alpha val="70000"/>
              </a:schemeClr>
            </a:solidFill>
            <a:ln>
              <a:noFill/>
            </a:ln>
            <a:effectLst>
              <a:softEdge rad="406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/>
            </a:p>
          </p:txBody>
        </p:sp>
        <p:graphicFrame>
          <p:nvGraphicFramePr>
            <p:cNvPr id="8" name="차트 7"/>
            <p:cNvGraphicFramePr/>
            <p:nvPr>
              <p:extLst>
                <p:ext uri="{D42A27DB-BD31-4B8C-83A1-F6EECF244321}">
                  <p14:modId xmlns:p14="http://schemas.microsoft.com/office/powerpoint/2010/main" val="4233277963"/>
                </p:ext>
              </p:extLst>
            </p:nvPr>
          </p:nvGraphicFramePr>
          <p:xfrm>
            <a:off x="2382631" y="1645986"/>
            <a:ext cx="7042988" cy="46953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1" name="타원 10"/>
            <p:cNvSpPr/>
            <p:nvPr/>
          </p:nvSpPr>
          <p:spPr>
            <a:xfrm>
              <a:off x="4766340" y="2735181"/>
              <a:ext cx="2449901" cy="2449901"/>
            </a:xfrm>
            <a:prstGeom prst="ellipse">
              <a:avLst/>
            </a:prstGeom>
            <a:solidFill>
              <a:srgbClr val="082B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800" dirty="0" smtClean="0"/>
                <a:t>PPT</a:t>
              </a:r>
              <a:endParaRPr lang="ko-KR" altLang="en-US" sz="2800" dirty="0"/>
            </a:p>
          </p:txBody>
        </p:sp>
        <p:sp>
          <p:nvSpPr>
            <p:cNvPr id="10" name="원호 9"/>
            <p:cNvSpPr/>
            <p:nvPr/>
          </p:nvSpPr>
          <p:spPr>
            <a:xfrm>
              <a:off x="3995527" y="2015051"/>
              <a:ext cx="3890160" cy="3890160"/>
            </a:xfrm>
            <a:prstGeom prst="arc">
              <a:avLst>
                <a:gd name="adj1" fmla="val 16107606"/>
                <a:gd name="adj2" fmla="val 4639661"/>
              </a:avLst>
            </a:prstGeom>
            <a:ln w="1143000">
              <a:solidFill>
                <a:schemeClr val="bg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설명선 2(테두리 없음) 14"/>
          <p:cNvSpPr/>
          <p:nvPr/>
        </p:nvSpPr>
        <p:spPr>
          <a:xfrm>
            <a:off x="9237766" y="2072002"/>
            <a:ext cx="2631536" cy="936085"/>
          </a:xfrm>
          <a:prstGeom prst="callout2">
            <a:avLst>
              <a:gd name="adj1" fmla="val 50721"/>
              <a:gd name="adj2" fmla="val -619"/>
              <a:gd name="adj3" fmla="val 51601"/>
              <a:gd name="adj4" fmla="val -24365"/>
              <a:gd name="adj5" fmla="val 179289"/>
              <a:gd name="adj6" fmla="val -72986"/>
            </a:avLst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ko-KR" altLang="en-US" sz="12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컨텐츠에</a:t>
            </a: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>
              <a:lnSpc>
                <a:spcPct val="150000"/>
              </a:lnSpc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17" name="설명선 2(테두리 없음) 16"/>
          <p:cNvSpPr/>
          <p:nvPr/>
        </p:nvSpPr>
        <p:spPr>
          <a:xfrm>
            <a:off x="1117333" y="5389185"/>
            <a:ext cx="2631536" cy="936085"/>
          </a:xfrm>
          <a:prstGeom prst="callout2">
            <a:avLst>
              <a:gd name="adj1" fmla="val 66946"/>
              <a:gd name="adj2" fmla="val 102263"/>
              <a:gd name="adj3" fmla="val 67829"/>
              <a:gd name="adj4" fmla="val 148461"/>
              <a:gd name="adj5" fmla="val -4013"/>
              <a:gd name="adj6" fmla="val 163113"/>
            </a:avLst>
          </a:prstGeom>
          <a:noFill/>
          <a:ln>
            <a:solidFill>
              <a:srgbClr val="BE3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en-US" altLang="ko-KR" sz="1200" b="1" dirty="0">
                <a:solidFill>
                  <a:srgbClr val="BE3A48"/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ko-KR" altLang="en-US" sz="12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컨텐츠에</a:t>
            </a: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>
              <a:lnSpc>
                <a:spcPct val="150000"/>
              </a:lnSpc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22" name="타원 21"/>
          <p:cNvSpPr/>
          <p:nvPr/>
        </p:nvSpPr>
        <p:spPr>
          <a:xfrm>
            <a:off x="9231148" y="5718726"/>
            <a:ext cx="174171" cy="174171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9231148" y="6195059"/>
            <a:ext cx="174171" cy="174171"/>
          </a:xfrm>
          <a:prstGeom prst="ellipse">
            <a:avLst/>
          </a:prstGeom>
          <a:solidFill>
            <a:srgbClr val="DE3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설명선 2(테두리 없음) 31"/>
          <p:cNvSpPr/>
          <p:nvPr/>
        </p:nvSpPr>
        <p:spPr>
          <a:xfrm>
            <a:off x="236892" y="1135917"/>
            <a:ext cx="2631536" cy="936085"/>
          </a:xfrm>
          <a:prstGeom prst="callout2">
            <a:avLst>
              <a:gd name="adj1" fmla="val 66946"/>
              <a:gd name="adj2" fmla="val 102263"/>
              <a:gd name="adj3" fmla="val 66278"/>
              <a:gd name="adj4" fmla="val 179706"/>
              <a:gd name="adj5" fmla="val 146389"/>
              <a:gd name="adj6" fmla="val 201170"/>
            </a:avLst>
          </a:prstGeom>
          <a:noFill/>
          <a:ln>
            <a:solidFill>
              <a:srgbClr val="544B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en-US" altLang="ko-KR" sz="1200" b="1" dirty="0">
                <a:solidFill>
                  <a:srgbClr val="544BFC"/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ko-KR" altLang="en-US" sz="12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컨텐츠에</a:t>
            </a: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>
              <a:lnSpc>
                <a:spcPct val="150000"/>
              </a:lnSpc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33" name="설명선 2(테두리 없음) 32"/>
          <p:cNvSpPr/>
          <p:nvPr/>
        </p:nvSpPr>
        <p:spPr>
          <a:xfrm>
            <a:off x="236892" y="3380883"/>
            <a:ext cx="2631536" cy="936085"/>
          </a:xfrm>
          <a:prstGeom prst="callout2">
            <a:avLst>
              <a:gd name="adj1" fmla="val 66946"/>
              <a:gd name="adj2" fmla="val 102263"/>
              <a:gd name="adj3" fmla="val 67829"/>
              <a:gd name="adj4" fmla="val 128412"/>
              <a:gd name="adj5" fmla="val 33200"/>
              <a:gd name="adj6" fmla="val 164216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en-US" altLang="ko-KR" sz="1200" b="1" dirty="0">
                <a:solidFill>
                  <a:srgbClr val="FFC000"/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ko-KR" altLang="en-US" sz="12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컨텐츠에</a:t>
            </a: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>
              <a:lnSpc>
                <a:spcPct val="150000"/>
              </a:lnSpc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24" name="타원 23"/>
          <p:cNvSpPr/>
          <p:nvPr/>
        </p:nvSpPr>
        <p:spPr>
          <a:xfrm>
            <a:off x="9231148" y="5198313"/>
            <a:ext cx="174171" cy="174171"/>
          </a:xfrm>
          <a:prstGeom prst="ellipse">
            <a:avLst/>
          </a:prstGeom>
          <a:solidFill>
            <a:srgbClr val="B649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9595187" y="5077774"/>
            <a:ext cx="23122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ko-KR" altLang="en-US" sz="12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</a:t>
            </a:r>
            <a:r>
              <a:rPr lang="ko-KR" altLang="en-US" sz="1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대한 </a:t>
            </a:r>
            <a:r>
              <a:rPr lang="ko-KR" altLang="en-US" sz="1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7369510" y="318623"/>
            <a:ext cx="458869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POWER POINT </a:t>
            </a:r>
            <a:r>
              <a:rPr lang="en-US" altLang="ko-KR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</a:t>
            </a:r>
          </a:p>
          <a:p>
            <a:pPr algn="r">
              <a:lnSpc>
                <a:spcPct val="150000"/>
              </a:lnSpc>
            </a:pPr>
            <a:r>
              <a:rPr lang="en-US" altLang="ko-KR" sz="900" dirty="0" smtClean="0">
                <a:solidFill>
                  <a:schemeClr val="bg1">
                    <a:lumMod val="75000"/>
                  </a:schemeClr>
                </a:solidFill>
              </a:rPr>
              <a:t>PowerPoint </a:t>
            </a:r>
            <a:r>
              <a:rPr lang="en-US" altLang="ko-KR" sz="900" dirty="0">
                <a:solidFill>
                  <a:schemeClr val="bg1">
                    <a:lumMod val="75000"/>
                  </a:schemeClr>
                </a:solidFill>
              </a:rPr>
              <a:t>is a computer program created by Microsoft Office Microsoft Office PowerPoint is the presentation program used the most in the world.</a:t>
            </a:r>
            <a:r>
              <a:rPr lang="ko-KR" alt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9595187" y="5577671"/>
            <a:ext cx="23122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ko-KR" altLang="en-US" sz="12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</a:t>
            </a:r>
            <a:r>
              <a:rPr lang="ko-KR" altLang="en-US" sz="1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대한 </a:t>
            </a:r>
            <a:r>
              <a:rPr lang="ko-KR" altLang="en-US" sz="1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9595187" y="6084116"/>
            <a:ext cx="23122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ko-KR" altLang="en-US" sz="12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</a:t>
            </a:r>
            <a:r>
              <a:rPr lang="ko-KR" altLang="en-US" sz="1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대한 </a:t>
            </a:r>
            <a:r>
              <a:rPr lang="ko-KR" altLang="en-US" sz="1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3" name="타원 42"/>
          <p:cNvSpPr/>
          <p:nvPr/>
        </p:nvSpPr>
        <p:spPr>
          <a:xfrm>
            <a:off x="8612624" y="4259276"/>
            <a:ext cx="725329" cy="725329"/>
          </a:xfrm>
          <a:prstGeom prst="ellipse">
            <a:avLst/>
          </a:prstGeom>
          <a:solidFill>
            <a:schemeClr val="bg1"/>
          </a:solidFill>
          <a:ln w="666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1048" y="4457700"/>
            <a:ext cx="328482" cy="328482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6801989" y="3864741"/>
            <a:ext cx="1153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6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5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%</a:t>
            </a:r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89444" y="2505413"/>
            <a:ext cx="690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+mn-ea"/>
              </a:rPr>
              <a:t>6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5</a:t>
            </a:r>
            <a:r>
              <a:rPr lang="en-US" altLang="ko-KR" sz="1100" b="1" dirty="0">
                <a:solidFill>
                  <a:schemeClr val="bg1"/>
                </a:solidFill>
                <a:latin typeface="+mn-ea"/>
              </a:rPr>
              <a:t>%</a:t>
            </a:r>
            <a:endParaRPr lang="en-US" altLang="ko-KR" sz="7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93280" y="3759560"/>
            <a:ext cx="690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+mn-ea"/>
              </a:rPr>
              <a:t>6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5</a:t>
            </a:r>
            <a:r>
              <a:rPr lang="en-US" altLang="ko-KR" sz="1100" b="1" dirty="0">
                <a:solidFill>
                  <a:schemeClr val="bg1"/>
                </a:solidFill>
                <a:latin typeface="+mn-ea"/>
              </a:rPr>
              <a:t>%</a:t>
            </a:r>
            <a:endParaRPr lang="en-US" altLang="ko-KR" sz="7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94763" y="4991150"/>
            <a:ext cx="690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+mn-ea"/>
              </a:rPr>
              <a:t>6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5</a:t>
            </a:r>
            <a:r>
              <a:rPr lang="en-US" altLang="ko-KR" sz="1100" b="1" dirty="0">
                <a:solidFill>
                  <a:schemeClr val="bg1"/>
                </a:solidFill>
                <a:latin typeface="+mn-ea"/>
              </a:rPr>
              <a:t>%</a:t>
            </a:r>
            <a:endParaRPr lang="en-US" altLang="ko-KR" sz="700" b="1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90650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1468251" y="293860"/>
            <a:ext cx="1130108" cy="1130108"/>
          </a:xfrm>
          <a:prstGeom prst="ellipse">
            <a:avLst/>
          </a:prstGeom>
          <a:solidFill>
            <a:srgbClr val="544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1468251" y="1948833"/>
            <a:ext cx="1130108" cy="1130108"/>
          </a:xfrm>
          <a:prstGeom prst="ellipse">
            <a:avLst/>
          </a:prstGeom>
          <a:solidFill>
            <a:srgbClr val="B649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1468251" y="3603806"/>
            <a:ext cx="1130108" cy="1130108"/>
          </a:xfrm>
          <a:prstGeom prst="ellipse">
            <a:avLst/>
          </a:prstGeom>
          <a:solidFill>
            <a:srgbClr val="FD9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1468251" y="5258780"/>
            <a:ext cx="1130108" cy="1130108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6922244" y="818725"/>
            <a:ext cx="1130108" cy="1130108"/>
          </a:xfrm>
          <a:prstGeom prst="ellipse">
            <a:avLst/>
          </a:prstGeom>
          <a:solidFill>
            <a:srgbClr val="BE3A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6922244" y="2827574"/>
            <a:ext cx="1130108" cy="1130108"/>
          </a:xfrm>
          <a:prstGeom prst="ellipse">
            <a:avLst/>
          </a:prstGeom>
          <a:solidFill>
            <a:srgbClr val="DE3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6922244" y="4836422"/>
            <a:ext cx="1130108" cy="1130108"/>
          </a:xfrm>
          <a:prstGeom prst="ellipse">
            <a:avLst/>
          </a:prstGeom>
          <a:solidFill>
            <a:srgbClr val="082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3058146" y="674248"/>
            <a:ext cx="1337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84, 75, 152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2994831" y="2329221"/>
            <a:ext cx="1463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182, 73, 252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2994832" y="3985234"/>
            <a:ext cx="1463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253, 156, 53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3058152" y="5640207"/>
            <a:ext cx="1337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255, 102, 0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8635403" y="1130767"/>
            <a:ext cx="1337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190, 58, 72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8572088" y="3181397"/>
            <a:ext cx="1463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222, 61, 111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8762044" y="5233067"/>
            <a:ext cx="1083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8, 43, 63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37472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142</Words>
  <Application>Microsoft Office PowerPoint</Application>
  <PresentationFormat>와이드스크린</PresentationFormat>
  <Paragraphs>29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260</cp:revision>
  <dcterms:created xsi:type="dcterms:W3CDTF">2017-10-09T06:24:25Z</dcterms:created>
  <dcterms:modified xsi:type="dcterms:W3CDTF">2024-06-10T02:16:00Z</dcterms:modified>
</cp:coreProperties>
</file>