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2" r:id="rId2"/>
    <p:sldId id="41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9E9E"/>
    <a:srgbClr val="E5C6C4"/>
    <a:srgbClr val="D2C3E2"/>
    <a:srgbClr val="FAA1C1"/>
    <a:srgbClr val="ABB6E1"/>
    <a:srgbClr val="9CDED2"/>
    <a:srgbClr val="EDEDED"/>
    <a:srgbClr val="98A0DC"/>
    <a:srgbClr val="7681D0"/>
    <a:srgbClr val="A2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3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5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4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1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8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6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6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7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AA53-87C7-4FEB-B5AC-50A1DED8F9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B9A-9935-4AB7-8314-4E60ED0991E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-6168"/>
            <a:ext cx="12192000" cy="6875416"/>
            <a:chOff x="0" y="-6168"/>
            <a:chExt cx="12192000" cy="6875416"/>
          </a:xfrm>
        </p:grpSpPr>
        <p:sp>
          <p:nvSpPr>
            <p:cNvPr id="4" name="직사각형 3"/>
            <p:cNvSpPr/>
            <p:nvPr/>
          </p:nvSpPr>
          <p:spPr>
            <a:xfrm>
              <a:off x="0" y="0"/>
              <a:ext cx="12192000" cy="14659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0" y="1459773"/>
              <a:ext cx="12192000" cy="6738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0" y="1931488"/>
              <a:ext cx="12192000" cy="22497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1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 flipH="1">
              <a:off x="1746794" y="-6168"/>
              <a:ext cx="45719" cy="2162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 flipH="1">
              <a:off x="10549708" y="-6168"/>
              <a:ext cx="45719" cy="2162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0" y="2331720"/>
              <a:ext cx="1792513" cy="4526280"/>
            </a:xfrm>
            <a:prstGeom prst="rect">
              <a:avLst/>
            </a:prstGeom>
            <a:solidFill>
              <a:schemeClr val="bg1">
                <a:alpha val="9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0549708" y="2331720"/>
              <a:ext cx="1642292" cy="4526280"/>
            </a:xfrm>
            <a:prstGeom prst="rect">
              <a:avLst/>
            </a:prstGeom>
            <a:solidFill>
              <a:schemeClr val="bg1">
                <a:alpha val="9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2246085" y="2331720"/>
              <a:ext cx="3853542" cy="4515032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036354" y="2331720"/>
              <a:ext cx="209731" cy="4526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6178731" y="2342968"/>
              <a:ext cx="3853542" cy="4515032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0032273" y="2342968"/>
              <a:ext cx="209731" cy="4526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0" y="4085251"/>
              <a:ext cx="1792513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0549708" y="4143307"/>
              <a:ext cx="1642292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0" y="1806664"/>
              <a:ext cx="12192000" cy="457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직각 삼각형 29"/>
            <p:cNvSpPr/>
            <p:nvPr/>
          </p:nvSpPr>
          <p:spPr>
            <a:xfrm flipV="1">
              <a:off x="0" y="2342967"/>
              <a:ext cx="1309191" cy="3524431"/>
            </a:xfrm>
            <a:prstGeom prst="rtTriangle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직각 삼각형 30"/>
            <p:cNvSpPr/>
            <p:nvPr/>
          </p:nvSpPr>
          <p:spPr>
            <a:xfrm flipV="1">
              <a:off x="10549708" y="2314483"/>
              <a:ext cx="1642292" cy="2524217"/>
            </a:xfrm>
            <a:prstGeom prst="rtTriangle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259512" y="4078153"/>
              <a:ext cx="731882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158015" y="4128408"/>
              <a:ext cx="941611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6181816" y="4128408"/>
              <a:ext cx="742223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9118326" y="4128408"/>
              <a:ext cx="913946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2991393" y="2818650"/>
              <a:ext cx="2153195" cy="3484203"/>
            </a:xfrm>
            <a:prstGeom prst="roundRect">
              <a:avLst>
                <a:gd name="adj" fmla="val 44074"/>
              </a:avLst>
            </a:prstGeom>
            <a:solidFill>
              <a:schemeClr val="bg1"/>
            </a:solidFill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6924039" y="2829898"/>
              <a:ext cx="2153195" cy="3484203"/>
            </a:xfrm>
            <a:prstGeom prst="roundRect">
              <a:avLst>
                <a:gd name="adj" fmla="val 44074"/>
              </a:avLst>
            </a:prstGeom>
            <a:solidFill>
              <a:schemeClr val="bg1"/>
            </a:solidFill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직각 삼각형 25"/>
            <p:cNvSpPr/>
            <p:nvPr/>
          </p:nvSpPr>
          <p:spPr>
            <a:xfrm flipV="1">
              <a:off x="2262311" y="2331720"/>
              <a:ext cx="2659014" cy="3295287"/>
            </a:xfrm>
            <a:prstGeom prst="rtTriangle">
              <a:avLst/>
            </a:pr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0" y="1483179"/>
              <a:ext cx="12192000" cy="323485"/>
            </a:xfrm>
            <a:prstGeom prst="rect">
              <a:avLst/>
            </a:prstGeom>
            <a:gradFill flip="none" rotWithShape="1">
              <a:gsLst>
                <a:gs pos="100000">
                  <a:srgbClr val="000000">
                    <a:alpha val="0"/>
                  </a:srgbClr>
                </a:gs>
                <a:gs pos="0">
                  <a:schemeClr val="tx1">
                    <a:alpha val="0"/>
                  </a:schemeClr>
                </a:gs>
                <a:gs pos="56000">
                  <a:schemeClr val="tx1">
                    <a:alpha val="21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4" name="직사각형 43"/>
          <p:cNvSpPr/>
          <p:nvPr/>
        </p:nvSpPr>
        <p:spPr>
          <a:xfrm>
            <a:off x="2969079" y="4200577"/>
            <a:ext cx="2139768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 smtClean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정규직</a:t>
            </a:r>
            <a:endParaRPr lang="en-US" altLang="ko-KR" sz="2800" b="1" dirty="0" smtClean="0">
              <a:solidFill>
                <a:srgbClr val="A5A5A5">
                  <a:lumMod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930752" y="4274189"/>
            <a:ext cx="2139768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</a:t>
            </a:r>
            <a:r>
              <a:rPr lang="ko-KR" altLang="en-US" sz="2800" b="1" dirty="0" smtClean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정규직</a:t>
            </a:r>
            <a:endParaRPr lang="en-US" altLang="ko-KR" sz="2800" b="1" dirty="0" smtClean="0">
              <a:solidFill>
                <a:srgbClr val="A5A5A5">
                  <a:lumMod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220412" y="268472"/>
            <a:ext cx="7705734" cy="928998"/>
            <a:chOff x="2234112" y="201669"/>
            <a:chExt cx="7705734" cy="928998"/>
          </a:xfrm>
        </p:grpSpPr>
        <p:sp>
          <p:nvSpPr>
            <p:cNvPr id="32" name="직사각형 31"/>
            <p:cNvSpPr/>
            <p:nvPr/>
          </p:nvSpPr>
          <p:spPr>
            <a:xfrm>
              <a:off x="3451495" y="201669"/>
              <a:ext cx="5394256" cy="638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800" b="1" dirty="0" smtClean="0">
                  <a:solidFill>
                    <a:srgbClr val="A5A5A5">
                      <a:lumMod val="50000"/>
                    </a:srgbClr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구의역 스크린 도어 사고</a:t>
              </a:r>
              <a:endParaRPr lang="en-US" altLang="ko-KR" sz="2800" b="1" dirty="0" smtClean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cxnSp>
          <p:nvCxnSpPr>
            <p:cNvPr id="39" name="직선 화살표 연결선 38"/>
            <p:cNvCxnSpPr/>
            <p:nvPr/>
          </p:nvCxnSpPr>
          <p:spPr>
            <a:xfrm flipH="1">
              <a:off x="3109495" y="669471"/>
              <a:ext cx="576000" cy="3628"/>
            </a:xfrm>
            <a:prstGeom prst="straightConnector1">
              <a:avLst/>
            </a:prstGeom>
            <a:ln w="698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/>
            <p:nvPr/>
          </p:nvCxnSpPr>
          <p:spPr>
            <a:xfrm>
              <a:off x="8459635" y="674548"/>
              <a:ext cx="576000" cy="3628"/>
            </a:xfrm>
            <a:prstGeom prst="straightConnector1">
              <a:avLst/>
            </a:prstGeom>
            <a:ln w="698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타원 40"/>
            <p:cNvSpPr/>
            <p:nvPr/>
          </p:nvSpPr>
          <p:spPr>
            <a:xfrm>
              <a:off x="2234112" y="446038"/>
              <a:ext cx="484234" cy="4842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prstClr val="white"/>
                  </a:solidFill>
                </a:rPr>
                <a:t>전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2" name="타원 41"/>
            <p:cNvSpPr/>
            <p:nvPr/>
          </p:nvSpPr>
          <p:spPr>
            <a:xfrm>
              <a:off x="9455612" y="434245"/>
              <a:ext cx="484234" cy="4842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prstClr val="white"/>
                  </a:solidFill>
                </a:rPr>
                <a:t>후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4572000" y="827186"/>
              <a:ext cx="3620226" cy="303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ko-KR" altLang="en-US" sz="1050" smtClean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그 이후 우리 청년들의 근무 환경은 얼마나 달라졌나 </a:t>
              </a:r>
              <a:endParaRPr lang="en-US" altLang="ko-KR" sz="1050" dirty="0" smtClean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4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5162" y="2331720"/>
            <a:ext cx="4063273" cy="4526280"/>
            <a:chOff x="2036354" y="2331720"/>
            <a:chExt cx="4063273" cy="4526280"/>
          </a:xfrm>
        </p:grpSpPr>
        <p:sp>
          <p:nvSpPr>
            <p:cNvPr id="17" name="직사각형 16"/>
            <p:cNvSpPr/>
            <p:nvPr/>
          </p:nvSpPr>
          <p:spPr>
            <a:xfrm>
              <a:off x="2246085" y="2331720"/>
              <a:ext cx="3853542" cy="4515032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036354" y="2331720"/>
              <a:ext cx="209731" cy="4526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259512" y="4078153"/>
              <a:ext cx="731882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158015" y="4128408"/>
              <a:ext cx="941611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2991393" y="2818650"/>
              <a:ext cx="2153195" cy="3484203"/>
            </a:xfrm>
            <a:prstGeom prst="roundRect">
              <a:avLst>
                <a:gd name="adj" fmla="val 44074"/>
              </a:avLst>
            </a:prstGeom>
            <a:solidFill>
              <a:schemeClr val="bg1"/>
            </a:solidFill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직각 삼각형 25"/>
            <p:cNvSpPr/>
            <p:nvPr/>
          </p:nvSpPr>
          <p:spPr>
            <a:xfrm flipV="1">
              <a:off x="2262311" y="2331720"/>
              <a:ext cx="2659014" cy="3295287"/>
            </a:xfrm>
            <a:prstGeom prst="rtTriangle">
              <a:avLst/>
            </a:pr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004820" y="4210187"/>
              <a:ext cx="2139768" cy="638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800" b="1" dirty="0" smtClean="0">
                  <a:solidFill>
                    <a:srgbClr val="A5A5A5">
                      <a:lumMod val="50000"/>
                    </a:srgbClr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정규직</a:t>
              </a:r>
              <a:endParaRPr lang="en-US" altLang="ko-KR" sz="2800" b="1" dirty="0" smtClean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0" y="2331720"/>
            <a:ext cx="1792513" cy="4526280"/>
            <a:chOff x="0" y="2331720"/>
            <a:chExt cx="1792513" cy="4526280"/>
          </a:xfrm>
        </p:grpSpPr>
        <p:sp>
          <p:nvSpPr>
            <p:cNvPr id="13" name="직사각형 12"/>
            <p:cNvSpPr/>
            <p:nvPr/>
          </p:nvSpPr>
          <p:spPr>
            <a:xfrm>
              <a:off x="0" y="2331720"/>
              <a:ext cx="1792513" cy="4526280"/>
            </a:xfrm>
            <a:prstGeom prst="rect">
              <a:avLst/>
            </a:prstGeom>
            <a:solidFill>
              <a:schemeClr val="bg1">
                <a:alpha val="9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0" y="4085251"/>
              <a:ext cx="1792513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직각 삼각형 29"/>
            <p:cNvSpPr/>
            <p:nvPr/>
          </p:nvSpPr>
          <p:spPr>
            <a:xfrm flipV="1">
              <a:off x="0" y="2342967"/>
              <a:ext cx="1309191" cy="3524431"/>
            </a:xfrm>
            <a:prstGeom prst="rtTriangle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0" y="-6168"/>
            <a:ext cx="12192000" cy="2162628"/>
            <a:chOff x="0" y="-6168"/>
            <a:chExt cx="12192000" cy="2162628"/>
          </a:xfrm>
        </p:grpSpPr>
        <p:sp>
          <p:nvSpPr>
            <p:cNvPr id="4" name="직사각형 3"/>
            <p:cNvSpPr/>
            <p:nvPr/>
          </p:nvSpPr>
          <p:spPr>
            <a:xfrm>
              <a:off x="0" y="0"/>
              <a:ext cx="12192000" cy="14659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0" y="1459773"/>
              <a:ext cx="12192000" cy="6738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0" y="1931488"/>
              <a:ext cx="12192000" cy="22497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1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 flipH="1">
              <a:off x="1746794" y="-6168"/>
              <a:ext cx="45719" cy="2162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 flipH="1">
              <a:off x="10549708" y="-6168"/>
              <a:ext cx="45719" cy="2162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0" y="1806664"/>
              <a:ext cx="12192000" cy="457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0" y="1483179"/>
              <a:ext cx="12192000" cy="323485"/>
            </a:xfrm>
            <a:prstGeom prst="rect">
              <a:avLst/>
            </a:prstGeom>
            <a:gradFill flip="none" rotWithShape="1">
              <a:gsLst>
                <a:gs pos="100000">
                  <a:srgbClr val="000000">
                    <a:alpha val="0"/>
                  </a:srgbClr>
                </a:gs>
                <a:gs pos="0">
                  <a:schemeClr val="tx1">
                    <a:alpha val="0"/>
                  </a:schemeClr>
                </a:gs>
                <a:gs pos="56000">
                  <a:schemeClr val="tx1">
                    <a:alpha val="21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8229591" y="2340431"/>
            <a:ext cx="3962400" cy="4526280"/>
            <a:chOff x="2246085" y="2331720"/>
            <a:chExt cx="3962400" cy="4526280"/>
          </a:xfrm>
        </p:grpSpPr>
        <p:sp>
          <p:nvSpPr>
            <p:cNvPr id="47" name="직사각형 46"/>
            <p:cNvSpPr/>
            <p:nvPr/>
          </p:nvSpPr>
          <p:spPr>
            <a:xfrm>
              <a:off x="2246085" y="2331720"/>
              <a:ext cx="3853542" cy="4515032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5998754" y="2331720"/>
              <a:ext cx="209731" cy="4526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2259512" y="4078153"/>
              <a:ext cx="731882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5158015" y="4128408"/>
              <a:ext cx="941611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2991393" y="2818650"/>
              <a:ext cx="2153195" cy="3484203"/>
            </a:xfrm>
            <a:prstGeom prst="roundRect">
              <a:avLst>
                <a:gd name="adj" fmla="val 44074"/>
              </a:avLst>
            </a:prstGeom>
            <a:solidFill>
              <a:schemeClr val="bg1"/>
            </a:solidFill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직각 삼각형 51"/>
            <p:cNvSpPr/>
            <p:nvPr/>
          </p:nvSpPr>
          <p:spPr>
            <a:xfrm flipV="1">
              <a:off x="2262311" y="2331720"/>
              <a:ext cx="2659014" cy="3295287"/>
            </a:xfrm>
            <a:prstGeom prst="rtTriangle">
              <a:avLst/>
            </a:pr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3004820" y="4210187"/>
              <a:ext cx="2139768" cy="638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2800" b="1" dirty="0" smtClean="0">
                  <a:solidFill>
                    <a:srgbClr val="A5A5A5">
                      <a:lumMod val="50000"/>
                    </a:srgbClr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정규직</a:t>
              </a:r>
              <a:endParaRPr lang="en-US" altLang="ko-KR" sz="2800" b="1" dirty="0" smtClean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0403097" y="2340431"/>
            <a:ext cx="1792513" cy="4526280"/>
            <a:chOff x="10403097" y="2340431"/>
            <a:chExt cx="1792513" cy="4526280"/>
          </a:xfrm>
        </p:grpSpPr>
        <p:sp>
          <p:nvSpPr>
            <p:cNvPr id="54" name="직사각형 53"/>
            <p:cNvSpPr/>
            <p:nvPr/>
          </p:nvSpPr>
          <p:spPr>
            <a:xfrm>
              <a:off x="10403097" y="2340431"/>
              <a:ext cx="1792513" cy="4526280"/>
            </a:xfrm>
            <a:prstGeom prst="rect">
              <a:avLst/>
            </a:prstGeom>
            <a:solidFill>
              <a:schemeClr val="bg1">
                <a:alpha val="9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10403097" y="4093962"/>
              <a:ext cx="1792513" cy="10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직각 삼각형 55"/>
            <p:cNvSpPr/>
            <p:nvPr/>
          </p:nvSpPr>
          <p:spPr>
            <a:xfrm flipV="1">
              <a:off x="10403097" y="2351678"/>
              <a:ext cx="1309191" cy="3524431"/>
            </a:xfrm>
            <a:prstGeom prst="rtTriangle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7" name="직사각형 56"/>
          <p:cNvSpPr/>
          <p:nvPr/>
        </p:nvSpPr>
        <p:spPr>
          <a:xfrm>
            <a:off x="4458105" y="3487866"/>
            <a:ext cx="33703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현장 </a:t>
            </a:r>
            <a:r>
              <a:rPr lang="ko-KR" altLang="en-US" sz="280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실습중</a:t>
            </a:r>
            <a:endParaRPr lang="en-US" altLang="ko-KR" sz="280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故이민호</a:t>
            </a:r>
            <a:r>
              <a:rPr lang="ko-KR" altLang="en-US" sz="28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학생 사망</a:t>
            </a:r>
            <a:endParaRPr lang="en-US" altLang="ko-KR" sz="280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2800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2017. 11. 19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3451495" y="201669"/>
            <a:ext cx="5394256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 smtClean="0">
                <a:solidFill>
                  <a:srgbClr val="A5A5A5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구의역 스크린 도어 사고</a:t>
            </a:r>
            <a:endParaRPr lang="en-US" altLang="ko-KR" sz="2800" b="1" dirty="0" smtClean="0">
              <a:solidFill>
                <a:srgbClr val="A5A5A5">
                  <a:lumMod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39" name="직선 화살표 연결선 38"/>
          <p:cNvCxnSpPr/>
          <p:nvPr/>
        </p:nvCxnSpPr>
        <p:spPr>
          <a:xfrm flipH="1">
            <a:off x="3109495" y="669471"/>
            <a:ext cx="576000" cy="3628"/>
          </a:xfrm>
          <a:prstGeom prst="straightConnector1">
            <a:avLst/>
          </a:prstGeom>
          <a:ln w="698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8459635" y="674548"/>
            <a:ext cx="576000" cy="3628"/>
          </a:xfrm>
          <a:prstGeom prst="straightConnector1">
            <a:avLst/>
          </a:prstGeom>
          <a:ln w="698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40"/>
          <p:cNvSpPr/>
          <p:nvPr/>
        </p:nvSpPr>
        <p:spPr>
          <a:xfrm>
            <a:off x="2234112" y="446038"/>
            <a:ext cx="484234" cy="48423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전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9455612" y="434245"/>
            <a:ext cx="484234" cy="48423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후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72000" y="827186"/>
            <a:ext cx="3620226" cy="30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05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그 이후 우리 청년들의 근무 환경은 얼마나 달라졌나 </a:t>
            </a:r>
            <a:endParaRPr lang="en-US" altLang="ko-KR" sz="105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42</Words>
  <Application>Microsoft Office PowerPoint</Application>
  <PresentationFormat>와이드스크린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HY헤드라인M</vt:lpstr>
      <vt:lpstr>맑은 고딕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318</cp:revision>
  <dcterms:created xsi:type="dcterms:W3CDTF">2017-10-09T06:24:25Z</dcterms:created>
  <dcterms:modified xsi:type="dcterms:W3CDTF">2024-06-11T04:52:28Z</dcterms:modified>
</cp:coreProperties>
</file>