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EBEBEB"/>
    <a:srgbClr val="4475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5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2035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0702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60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9131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60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4890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0438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2520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4698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416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28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5D67F-C495-45B5-B368-F4679945A243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15513-7FD5-42F0-9F14-568381070E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000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75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자유형 109"/>
          <p:cNvSpPr/>
          <p:nvPr/>
        </p:nvSpPr>
        <p:spPr>
          <a:xfrm>
            <a:off x="1393372" y="1306286"/>
            <a:ext cx="10798628" cy="5551714"/>
          </a:xfrm>
          <a:custGeom>
            <a:avLst/>
            <a:gdLst>
              <a:gd name="connsiteX0" fmla="*/ 9521372 w 10798628"/>
              <a:gd name="connsiteY0" fmla="*/ 0 h 5551714"/>
              <a:gd name="connsiteX1" fmla="*/ 10798628 w 10798628"/>
              <a:gd name="connsiteY1" fmla="*/ 2118623 h 5551714"/>
              <a:gd name="connsiteX2" fmla="*/ 10798628 w 10798628"/>
              <a:gd name="connsiteY2" fmla="*/ 5551714 h 5551714"/>
              <a:gd name="connsiteX3" fmla="*/ 1256751 w 10798628"/>
              <a:gd name="connsiteY3" fmla="*/ 5551714 h 5551714"/>
              <a:gd name="connsiteX4" fmla="*/ 0 w 10798628"/>
              <a:gd name="connsiteY4" fmla="*/ 4513943 h 5551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98628" h="5551714">
                <a:moveTo>
                  <a:pt x="9521372" y="0"/>
                </a:moveTo>
                <a:lnTo>
                  <a:pt x="10798628" y="2118623"/>
                </a:lnTo>
                <a:lnTo>
                  <a:pt x="10798628" y="5551714"/>
                </a:lnTo>
                <a:lnTo>
                  <a:pt x="1256751" y="5551714"/>
                </a:lnTo>
                <a:lnTo>
                  <a:pt x="0" y="4513943"/>
                </a:ln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1173386" y="1305084"/>
            <a:ext cx="9902378" cy="4578552"/>
            <a:chOff x="1173386" y="1219812"/>
            <a:chExt cx="9902378" cy="4578552"/>
          </a:xfrm>
          <a:effectLst/>
        </p:grpSpPr>
        <p:sp>
          <p:nvSpPr>
            <p:cNvPr id="4" name="직사각형 3"/>
            <p:cNvSpPr/>
            <p:nvPr/>
          </p:nvSpPr>
          <p:spPr>
            <a:xfrm>
              <a:off x="2057400" y="1219814"/>
              <a:ext cx="8134350" cy="45523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woPt" dir="t"/>
            </a:scene3d>
            <a:sp3d>
              <a:bevelT w="6477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74" name="그룹 73"/>
            <p:cNvGrpSpPr/>
            <p:nvPr/>
          </p:nvGrpSpPr>
          <p:grpSpPr>
            <a:xfrm>
              <a:off x="1173386" y="1219812"/>
              <a:ext cx="884014" cy="4565444"/>
              <a:chOff x="1173386" y="1219812"/>
              <a:chExt cx="884014" cy="4565444"/>
            </a:xfrm>
          </p:grpSpPr>
          <p:grpSp>
            <p:nvGrpSpPr>
              <p:cNvPr id="27" name="그룹 26"/>
              <p:cNvGrpSpPr/>
              <p:nvPr/>
            </p:nvGrpSpPr>
            <p:grpSpPr>
              <a:xfrm rot="10800000">
                <a:off x="1173386" y="1219812"/>
                <a:ext cx="884014" cy="4552337"/>
                <a:chOff x="5867400" y="6553813"/>
                <a:chExt cx="884014" cy="4552337"/>
              </a:xfrm>
            </p:grpSpPr>
            <p:grpSp>
              <p:nvGrpSpPr>
                <p:cNvPr id="51" name="그룹 50"/>
                <p:cNvGrpSpPr/>
                <p:nvPr/>
              </p:nvGrpSpPr>
              <p:grpSpPr>
                <a:xfrm rot="5400000">
                  <a:off x="4381807" y="8736542"/>
                  <a:ext cx="4552336" cy="186878"/>
                  <a:chOff x="571500" y="514350"/>
                  <a:chExt cx="10801350" cy="443405"/>
                </a:xfrm>
              </p:grpSpPr>
              <p:sp>
                <p:nvSpPr>
                  <p:cNvPr id="52" name="이등변 삼각형 51"/>
                  <p:cNvSpPr/>
                  <p:nvPr/>
                </p:nvSpPr>
                <p:spPr>
                  <a:xfrm>
                    <a:off x="5715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53" name="이등변 삼각형 52"/>
                  <p:cNvSpPr/>
                  <p:nvPr/>
                </p:nvSpPr>
                <p:spPr>
                  <a:xfrm>
                    <a:off x="10858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54" name="이등변 삼각형 53"/>
                  <p:cNvSpPr/>
                  <p:nvPr/>
                </p:nvSpPr>
                <p:spPr>
                  <a:xfrm>
                    <a:off x="16002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55" name="이등변 삼각형 54"/>
                  <p:cNvSpPr/>
                  <p:nvPr/>
                </p:nvSpPr>
                <p:spPr>
                  <a:xfrm>
                    <a:off x="21145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56" name="이등변 삼각형 55"/>
                  <p:cNvSpPr/>
                  <p:nvPr/>
                </p:nvSpPr>
                <p:spPr>
                  <a:xfrm>
                    <a:off x="26289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57" name="이등변 삼각형 56"/>
                  <p:cNvSpPr/>
                  <p:nvPr/>
                </p:nvSpPr>
                <p:spPr>
                  <a:xfrm>
                    <a:off x="31432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58" name="이등변 삼각형 57"/>
                  <p:cNvSpPr/>
                  <p:nvPr/>
                </p:nvSpPr>
                <p:spPr>
                  <a:xfrm>
                    <a:off x="36576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59" name="이등변 삼각형 58"/>
                  <p:cNvSpPr/>
                  <p:nvPr/>
                </p:nvSpPr>
                <p:spPr>
                  <a:xfrm>
                    <a:off x="41719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60" name="이등변 삼각형 59"/>
                  <p:cNvSpPr/>
                  <p:nvPr/>
                </p:nvSpPr>
                <p:spPr>
                  <a:xfrm>
                    <a:off x="46863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61" name="이등변 삼각형 60"/>
                  <p:cNvSpPr/>
                  <p:nvPr/>
                </p:nvSpPr>
                <p:spPr>
                  <a:xfrm>
                    <a:off x="52006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62" name="이등변 삼각형 61"/>
                  <p:cNvSpPr/>
                  <p:nvPr/>
                </p:nvSpPr>
                <p:spPr>
                  <a:xfrm>
                    <a:off x="57150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63" name="이등변 삼각형 62"/>
                  <p:cNvSpPr/>
                  <p:nvPr/>
                </p:nvSpPr>
                <p:spPr>
                  <a:xfrm>
                    <a:off x="62293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64" name="이등변 삼각형 63"/>
                  <p:cNvSpPr/>
                  <p:nvPr/>
                </p:nvSpPr>
                <p:spPr>
                  <a:xfrm>
                    <a:off x="67437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65" name="이등변 삼각형 64"/>
                  <p:cNvSpPr/>
                  <p:nvPr/>
                </p:nvSpPr>
                <p:spPr>
                  <a:xfrm>
                    <a:off x="72580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66" name="이등변 삼각형 65"/>
                  <p:cNvSpPr/>
                  <p:nvPr/>
                </p:nvSpPr>
                <p:spPr>
                  <a:xfrm>
                    <a:off x="77724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67" name="이등변 삼각형 66"/>
                  <p:cNvSpPr/>
                  <p:nvPr/>
                </p:nvSpPr>
                <p:spPr>
                  <a:xfrm>
                    <a:off x="82867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68" name="이등변 삼각형 67"/>
                  <p:cNvSpPr/>
                  <p:nvPr/>
                </p:nvSpPr>
                <p:spPr>
                  <a:xfrm>
                    <a:off x="88011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69" name="이등변 삼각형 68"/>
                  <p:cNvSpPr/>
                  <p:nvPr/>
                </p:nvSpPr>
                <p:spPr>
                  <a:xfrm>
                    <a:off x="93154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70" name="이등변 삼각형 69"/>
                  <p:cNvSpPr/>
                  <p:nvPr/>
                </p:nvSpPr>
                <p:spPr>
                  <a:xfrm>
                    <a:off x="98298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71" name="이등변 삼각형 70"/>
                  <p:cNvSpPr/>
                  <p:nvPr/>
                </p:nvSpPr>
                <p:spPr>
                  <a:xfrm>
                    <a:off x="103441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72" name="이등변 삼각형 71"/>
                  <p:cNvSpPr/>
                  <p:nvPr/>
                </p:nvSpPr>
                <p:spPr>
                  <a:xfrm>
                    <a:off x="108585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73" name="직사각형 72"/>
                <p:cNvSpPr/>
                <p:nvPr/>
              </p:nvSpPr>
              <p:spPr>
                <a:xfrm>
                  <a:off x="5867400" y="6553814"/>
                  <a:ext cx="697136" cy="4552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직사각형 74"/>
              <p:cNvSpPr/>
              <p:nvPr/>
            </p:nvSpPr>
            <p:spPr>
              <a:xfrm>
                <a:off x="1449378" y="1219812"/>
                <a:ext cx="108000" cy="4552336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직사각형 75"/>
              <p:cNvSpPr/>
              <p:nvPr/>
            </p:nvSpPr>
            <p:spPr>
              <a:xfrm>
                <a:off x="1654832" y="1232920"/>
                <a:ext cx="108000" cy="4552336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78" name="그룹 77"/>
            <p:cNvGrpSpPr/>
            <p:nvPr/>
          </p:nvGrpSpPr>
          <p:grpSpPr>
            <a:xfrm flipH="1">
              <a:off x="10191750" y="1232920"/>
              <a:ext cx="884014" cy="4565444"/>
              <a:chOff x="1173386" y="1219812"/>
              <a:chExt cx="884014" cy="4565444"/>
            </a:xfrm>
          </p:grpSpPr>
          <p:grpSp>
            <p:nvGrpSpPr>
              <p:cNvPr id="79" name="그룹 78"/>
              <p:cNvGrpSpPr/>
              <p:nvPr/>
            </p:nvGrpSpPr>
            <p:grpSpPr>
              <a:xfrm rot="10800000">
                <a:off x="1173386" y="1219812"/>
                <a:ext cx="884014" cy="4552337"/>
                <a:chOff x="5867400" y="6553813"/>
                <a:chExt cx="884014" cy="4552337"/>
              </a:xfrm>
            </p:grpSpPr>
            <p:grpSp>
              <p:nvGrpSpPr>
                <p:cNvPr id="82" name="그룹 81"/>
                <p:cNvGrpSpPr/>
                <p:nvPr/>
              </p:nvGrpSpPr>
              <p:grpSpPr>
                <a:xfrm rot="5400000">
                  <a:off x="4381807" y="8736542"/>
                  <a:ext cx="4552336" cy="186878"/>
                  <a:chOff x="571500" y="514350"/>
                  <a:chExt cx="10801350" cy="443405"/>
                </a:xfrm>
              </p:grpSpPr>
              <p:sp>
                <p:nvSpPr>
                  <p:cNvPr id="84" name="이등변 삼각형 83"/>
                  <p:cNvSpPr/>
                  <p:nvPr/>
                </p:nvSpPr>
                <p:spPr>
                  <a:xfrm>
                    <a:off x="5715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85" name="이등변 삼각형 84"/>
                  <p:cNvSpPr/>
                  <p:nvPr/>
                </p:nvSpPr>
                <p:spPr>
                  <a:xfrm>
                    <a:off x="10858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86" name="이등변 삼각형 85"/>
                  <p:cNvSpPr/>
                  <p:nvPr/>
                </p:nvSpPr>
                <p:spPr>
                  <a:xfrm>
                    <a:off x="16002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87" name="이등변 삼각형 86"/>
                  <p:cNvSpPr/>
                  <p:nvPr/>
                </p:nvSpPr>
                <p:spPr>
                  <a:xfrm>
                    <a:off x="21145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88" name="이등변 삼각형 87"/>
                  <p:cNvSpPr/>
                  <p:nvPr/>
                </p:nvSpPr>
                <p:spPr>
                  <a:xfrm>
                    <a:off x="26289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89" name="이등변 삼각형 88"/>
                  <p:cNvSpPr/>
                  <p:nvPr/>
                </p:nvSpPr>
                <p:spPr>
                  <a:xfrm>
                    <a:off x="31432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90" name="이등변 삼각형 89"/>
                  <p:cNvSpPr/>
                  <p:nvPr/>
                </p:nvSpPr>
                <p:spPr>
                  <a:xfrm>
                    <a:off x="36576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91" name="이등변 삼각형 90"/>
                  <p:cNvSpPr/>
                  <p:nvPr/>
                </p:nvSpPr>
                <p:spPr>
                  <a:xfrm>
                    <a:off x="41719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92" name="이등변 삼각형 91"/>
                  <p:cNvSpPr/>
                  <p:nvPr/>
                </p:nvSpPr>
                <p:spPr>
                  <a:xfrm>
                    <a:off x="46863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93" name="이등변 삼각형 92"/>
                  <p:cNvSpPr/>
                  <p:nvPr/>
                </p:nvSpPr>
                <p:spPr>
                  <a:xfrm>
                    <a:off x="52006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94" name="이등변 삼각형 93"/>
                  <p:cNvSpPr/>
                  <p:nvPr/>
                </p:nvSpPr>
                <p:spPr>
                  <a:xfrm>
                    <a:off x="57150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95" name="이등변 삼각형 94"/>
                  <p:cNvSpPr/>
                  <p:nvPr/>
                </p:nvSpPr>
                <p:spPr>
                  <a:xfrm>
                    <a:off x="62293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96" name="이등변 삼각형 95"/>
                  <p:cNvSpPr/>
                  <p:nvPr/>
                </p:nvSpPr>
                <p:spPr>
                  <a:xfrm>
                    <a:off x="67437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97" name="이등변 삼각형 96"/>
                  <p:cNvSpPr/>
                  <p:nvPr/>
                </p:nvSpPr>
                <p:spPr>
                  <a:xfrm>
                    <a:off x="72580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98" name="이등변 삼각형 97"/>
                  <p:cNvSpPr/>
                  <p:nvPr/>
                </p:nvSpPr>
                <p:spPr>
                  <a:xfrm>
                    <a:off x="77724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99" name="이등변 삼각형 98"/>
                  <p:cNvSpPr/>
                  <p:nvPr/>
                </p:nvSpPr>
                <p:spPr>
                  <a:xfrm>
                    <a:off x="82867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00" name="이등변 삼각형 99"/>
                  <p:cNvSpPr/>
                  <p:nvPr/>
                </p:nvSpPr>
                <p:spPr>
                  <a:xfrm>
                    <a:off x="88011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01" name="이등변 삼각형 100"/>
                  <p:cNvSpPr/>
                  <p:nvPr/>
                </p:nvSpPr>
                <p:spPr>
                  <a:xfrm>
                    <a:off x="93154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02" name="이등변 삼각형 101"/>
                  <p:cNvSpPr/>
                  <p:nvPr/>
                </p:nvSpPr>
                <p:spPr>
                  <a:xfrm>
                    <a:off x="98298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03" name="이등변 삼각형 102"/>
                  <p:cNvSpPr/>
                  <p:nvPr/>
                </p:nvSpPr>
                <p:spPr>
                  <a:xfrm>
                    <a:off x="103441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04" name="이등변 삼각형 103"/>
                  <p:cNvSpPr/>
                  <p:nvPr/>
                </p:nvSpPr>
                <p:spPr>
                  <a:xfrm>
                    <a:off x="108585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83" name="직사각형 82"/>
                <p:cNvSpPr/>
                <p:nvPr/>
              </p:nvSpPr>
              <p:spPr>
                <a:xfrm>
                  <a:off x="5867400" y="6553814"/>
                  <a:ext cx="697136" cy="4552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80" name="직사각형 79"/>
              <p:cNvSpPr/>
              <p:nvPr/>
            </p:nvSpPr>
            <p:spPr>
              <a:xfrm>
                <a:off x="1449378" y="1219812"/>
                <a:ext cx="108000" cy="4552336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1" name="직사각형 80"/>
              <p:cNvSpPr/>
              <p:nvPr/>
            </p:nvSpPr>
            <p:spPr>
              <a:xfrm>
                <a:off x="1654832" y="1232920"/>
                <a:ext cx="108000" cy="4552336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07" name="자유형 106"/>
          <p:cNvSpPr/>
          <p:nvPr/>
        </p:nvSpPr>
        <p:spPr>
          <a:xfrm>
            <a:off x="4020416" y="2443168"/>
            <a:ext cx="4212412" cy="2276168"/>
          </a:xfrm>
          <a:custGeom>
            <a:avLst/>
            <a:gdLst>
              <a:gd name="connsiteX0" fmla="*/ 379369 w 4212412"/>
              <a:gd name="connsiteY0" fmla="*/ 0 h 2276168"/>
              <a:gd name="connsiteX1" fmla="*/ 3583031 w 4212412"/>
              <a:gd name="connsiteY1" fmla="*/ 0 h 2276168"/>
              <a:gd name="connsiteX2" fmla="*/ 3962400 w 4212412"/>
              <a:gd name="connsiteY2" fmla="*/ 379369 h 2276168"/>
              <a:gd name="connsiteX3" fmla="*/ 3962400 w 4212412"/>
              <a:gd name="connsiteY3" fmla="*/ 846829 h 2276168"/>
              <a:gd name="connsiteX4" fmla="*/ 3976162 w 4212412"/>
              <a:gd name="connsiteY4" fmla="*/ 848216 h 2276168"/>
              <a:gd name="connsiteX5" fmla="*/ 4212412 w 4212412"/>
              <a:gd name="connsiteY5" fmla="*/ 1138085 h 2276168"/>
              <a:gd name="connsiteX6" fmla="*/ 3976162 w 4212412"/>
              <a:gd name="connsiteY6" fmla="*/ 1427954 h 2276168"/>
              <a:gd name="connsiteX7" fmla="*/ 3962400 w 4212412"/>
              <a:gd name="connsiteY7" fmla="*/ 1429341 h 2276168"/>
              <a:gd name="connsiteX8" fmla="*/ 3962400 w 4212412"/>
              <a:gd name="connsiteY8" fmla="*/ 1896799 h 2276168"/>
              <a:gd name="connsiteX9" fmla="*/ 3583031 w 4212412"/>
              <a:gd name="connsiteY9" fmla="*/ 2276168 h 2276168"/>
              <a:gd name="connsiteX10" fmla="*/ 379369 w 4212412"/>
              <a:gd name="connsiteY10" fmla="*/ 2276168 h 2276168"/>
              <a:gd name="connsiteX11" fmla="*/ 0 w 4212412"/>
              <a:gd name="connsiteY11" fmla="*/ 1896799 h 2276168"/>
              <a:gd name="connsiteX12" fmla="*/ 0 w 4212412"/>
              <a:gd name="connsiteY12" fmla="*/ 379369 h 2276168"/>
              <a:gd name="connsiteX13" fmla="*/ 379369 w 4212412"/>
              <a:gd name="connsiteY13" fmla="*/ 0 h 2276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212412" h="2276168">
                <a:moveTo>
                  <a:pt x="379369" y="0"/>
                </a:moveTo>
                <a:lnTo>
                  <a:pt x="3583031" y="0"/>
                </a:lnTo>
                <a:cubicBezTo>
                  <a:pt x="3792551" y="0"/>
                  <a:pt x="3962400" y="169849"/>
                  <a:pt x="3962400" y="379369"/>
                </a:cubicBezTo>
                <a:lnTo>
                  <a:pt x="3962400" y="846829"/>
                </a:lnTo>
                <a:lnTo>
                  <a:pt x="3976162" y="848216"/>
                </a:lnTo>
                <a:cubicBezTo>
                  <a:pt x="4110990" y="875806"/>
                  <a:pt x="4212412" y="995101"/>
                  <a:pt x="4212412" y="1138085"/>
                </a:cubicBezTo>
                <a:cubicBezTo>
                  <a:pt x="4212412" y="1281069"/>
                  <a:pt x="4110990" y="1400364"/>
                  <a:pt x="3976162" y="1427954"/>
                </a:cubicBezTo>
                <a:lnTo>
                  <a:pt x="3962400" y="1429341"/>
                </a:lnTo>
                <a:lnTo>
                  <a:pt x="3962400" y="1896799"/>
                </a:lnTo>
                <a:cubicBezTo>
                  <a:pt x="3962400" y="2106319"/>
                  <a:pt x="3792551" y="2276168"/>
                  <a:pt x="3583031" y="2276168"/>
                </a:cubicBezTo>
                <a:lnTo>
                  <a:pt x="379369" y="2276168"/>
                </a:lnTo>
                <a:cubicBezTo>
                  <a:pt x="169849" y="2276168"/>
                  <a:pt x="0" y="2106319"/>
                  <a:pt x="0" y="1896799"/>
                </a:cubicBezTo>
                <a:lnTo>
                  <a:pt x="0" y="379369"/>
                </a:lnTo>
                <a:cubicBezTo>
                  <a:pt x="0" y="169849"/>
                  <a:pt x="169849" y="0"/>
                  <a:pt x="379369" y="0"/>
                </a:cubicBezTo>
                <a:close/>
              </a:path>
            </a:pathLst>
          </a:custGeom>
          <a:solidFill>
            <a:srgbClr val="EBEBEB"/>
          </a:solidFill>
          <a:ln w="38100">
            <a:solidFill>
              <a:srgbClr val="4475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3076575" y="226408"/>
            <a:ext cx="6096000" cy="82638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360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‘</a:t>
            </a:r>
            <a:r>
              <a:rPr lang="ko-KR" altLang="en-US" sz="360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물 티슈</a:t>
            </a:r>
            <a:r>
              <a:rPr lang="en-US" altLang="ko-KR" sz="360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’ </a:t>
            </a:r>
            <a:r>
              <a:rPr lang="en-US" altLang="ko-KR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</a:t>
            </a:r>
            <a:r>
              <a:rPr lang="en-US" altLang="ko-KR" dirty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THEME</a:t>
            </a:r>
          </a:p>
        </p:txBody>
      </p:sp>
      <p:sp>
        <p:nvSpPr>
          <p:cNvPr id="109" name="직사각형 108"/>
          <p:cNvSpPr/>
          <p:nvPr/>
        </p:nvSpPr>
        <p:spPr>
          <a:xfrm>
            <a:off x="4252832" y="2727249"/>
            <a:ext cx="3743485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sz="2000" i="1" dirty="0">
                <a:solidFill>
                  <a:srgbClr val="44759E"/>
                </a:solidFill>
              </a:rPr>
              <a:t>POWER POINT </a:t>
            </a:r>
            <a:r>
              <a:rPr lang="en-US" altLang="ko-KR" sz="3200" b="1" i="1" dirty="0">
                <a:solidFill>
                  <a:srgbClr val="44759E"/>
                </a:solidFill>
              </a:rPr>
              <a:t>PRESENTATION</a:t>
            </a:r>
          </a:p>
          <a:p>
            <a:pPr lvl="0" algn="ctr">
              <a:lnSpc>
                <a:spcPct val="150000"/>
              </a:lnSpc>
            </a:pPr>
            <a:r>
              <a:rPr lang="ko-KR" altLang="en-US" sz="900" dirty="0" smtClean="0">
                <a:solidFill>
                  <a:srgbClr val="44759E"/>
                </a:solidFill>
              </a:rPr>
              <a:t>까칠한 </a:t>
            </a:r>
            <a:r>
              <a:rPr lang="ko-KR" altLang="en-US" sz="900" dirty="0" err="1" smtClean="0">
                <a:solidFill>
                  <a:srgbClr val="44759E"/>
                </a:solidFill>
              </a:rPr>
              <a:t>조땡</a:t>
            </a:r>
            <a:endParaRPr lang="en-US" altLang="ko-KR" sz="900" dirty="0" smtClean="0">
              <a:solidFill>
                <a:srgbClr val="44759E"/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en-US" altLang="ko-KR" sz="900" dirty="0" smtClean="0">
                <a:solidFill>
                  <a:srgbClr val="44759E"/>
                </a:solidFill>
              </a:rPr>
              <a:t>www.pptbizcam.co.kr</a:t>
            </a:r>
            <a:endParaRPr lang="ko-KR" altLang="en-US" sz="900" dirty="0">
              <a:solidFill>
                <a:srgbClr val="44759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515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75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0" y="6572974"/>
            <a:ext cx="12191999" cy="285026"/>
          </a:xfrm>
          <a:prstGeom prst="rect">
            <a:avLst/>
          </a:prstGeom>
          <a:solidFill>
            <a:srgbClr val="EBEB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4" name="Freeform 26"/>
          <p:cNvSpPr>
            <a:spLocks/>
          </p:cNvSpPr>
          <p:nvPr/>
        </p:nvSpPr>
        <p:spPr bwMode="auto">
          <a:xfrm>
            <a:off x="0" y="6060693"/>
            <a:ext cx="12191999" cy="512281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5" name="Freeform 27"/>
          <p:cNvSpPr>
            <a:spLocks/>
          </p:cNvSpPr>
          <p:nvPr/>
        </p:nvSpPr>
        <p:spPr bwMode="auto">
          <a:xfrm>
            <a:off x="528554" y="6249338"/>
            <a:ext cx="11358645" cy="151461"/>
          </a:xfrm>
          <a:custGeom>
            <a:avLst/>
            <a:gdLst>
              <a:gd name="T0" fmla="*/ 2888 w 3232"/>
              <a:gd name="T1" fmla="*/ 0 h 200"/>
              <a:gd name="T2" fmla="*/ 344 w 3232"/>
              <a:gd name="T3" fmla="*/ 0 h 200"/>
              <a:gd name="T4" fmla="*/ 275 w 3232"/>
              <a:gd name="T5" fmla="*/ 2 h 200"/>
              <a:gd name="T6" fmla="*/ 151 w 3232"/>
              <a:gd name="T7" fmla="*/ 17 h 200"/>
              <a:gd name="T8" fmla="*/ 57 w 3232"/>
              <a:gd name="T9" fmla="*/ 43 h 200"/>
              <a:gd name="T10" fmla="*/ 14 w 3232"/>
              <a:gd name="T11" fmla="*/ 71 h 200"/>
              <a:gd name="T12" fmla="*/ 1 w 3232"/>
              <a:gd name="T13" fmla="*/ 89 h 200"/>
              <a:gd name="T14" fmla="*/ 0 w 3232"/>
              <a:gd name="T15" fmla="*/ 101 h 200"/>
              <a:gd name="T16" fmla="*/ 1 w 3232"/>
              <a:gd name="T17" fmla="*/ 111 h 200"/>
              <a:gd name="T18" fmla="*/ 14 w 3232"/>
              <a:gd name="T19" fmla="*/ 130 h 200"/>
              <a:gd name="T20" fmla="*/ 57 w 3232"/>
              <a:gd name="T21" fmla="*/ 157 h 200"/>
              <a:gd name="T22" fmla="*/ 151 w 3232"/>
              <a:gd name="T23" fmla="*/ 184 h 200"/>
              <a:gd name="T24" fmla="*/ 275 w 3232"/>
              <a:gd name="T25" fmla="*/ 199 h 200"/>
              <a:gd name="T26" fmla="*/ 344 w 3232"/>
              <a:gd name="T27" fmla="*/ 200 h 200"/>
              <a:gd name="T28" fmla="*/ 2888 w 3232"/>
              <a:gd name="T29" fmla="*/ 200 h 200"/>
              <a:gd name="T30" fmla="*/ 2958 w 3232"/>
              <a:gd name="T31" fmla="*/ 199 h 200"/>
              <a:gd name="T32" fmla="*/ 3082 w 3232"/>
              <a:gd name="T33" fmla="*/ 184 h 200"/>
              <a:gd name="T34" fmla="*/ 3176 w 3232"/>
              <a:gd name="T35" fmla="*/ 157 h 200"/>
              <a:gd name="T36" fmla="*/ 3217 w 3232"/>
              <a:gd name="T37" fmla="*/ 130 h 200"/>
              <a:gd name="T38" fmla="*/ 3230 w 3232"/>
              <a:gd name="T39" fmla="*/ 111 h 200"/>
              <a:gd name="T40" fmla="*/ 3232 w 3232"/>
              <a:gd name="T41" fmla="*/ 101 h 200"/>
              <a:gd name="T42" fmla="*/ 3230 w 3232"/>
              <a:gd name="T43" fmla="*/ 89 h 200"/>
              <a:gd name="T44" fmla="*/ 3217 w 3232"/>
              <a:gd name="T45" fmla="*/ 71 h 200"/>
              <a:gd name="T46" fmla="*/ 3176 w 3232"/>
              <a:gd name="T47" fmla="*/ 43 h 200"/>
              <a:gd name="T48" fmla="*/ 3082 w 3232"/>
              <a:gd name="T49" fmla="*/ 17 h 200"/>
              <a:gd name="T50" fmla="*/ 2958 w 3232"/>
              <a:gd name="T51" fmla="*/ 2 h 200"/>
              <a:gd name="T52" fmla="*/ 2888 w 3232"/>
              <a:gd name="T53" fmla="*/ 0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232" h="200">
                <a:moveTo>
                  <a:pt x="2888" y="0"/>
                </a:moveTo>
                <a:lnTo>
                  <a:pt x="344" y="0"/>
                </a:lnTo>
                <a:lnTo>
                  <a:pt x="275" y="2"/>
                </a:lnTo>
                <a:lnTo>
                  <a:pt x="151" y="17"/>
                </a:lnTo>
                <a:lnTo>
                  <a:pt x="57" y="43"/>
                </a:lnTo>
                <a:lnTo>
                  <a:pt x="14" y="71"/>
                </a:lnTo>
                <a:lnTo>
                  <a:pt x="1" y="89"/>
                </a:lnTo>
                <a:lnTo>
                  <a:pt x="0" y="101"/>
                </a:lnTo>
                <a:lnTo>
                  <a:pt x="1" y="111"/>
                </a:lnTo>
                <a:lnTo>
                  <a:pt x="14" y="130"/>
                </a:lnTo>
                <a:lnTo>
                  <a:pt x="57" y="157"/>
                </a:lnTo>
                <a:lnTo>
                  <a:pt x="151" y="184"/>
                </a:lnTo>
                <a:lnTo>
                  <a:pt x="275" y="199"/>
                </a:lnTo>
                <a:lnTo>
                  <a:pt x="344" y="200"/>
                </a:lnTo>
                <a:lnTo>
                  <a:pt x="2888" y="200"/>
                </a:lnTo>
                <a:lnTo>
                  <a:pt x="2958" y="199"/>
                </a:lnTo>
                <a:lnTo>
                  <a:pt x="3082" y="184"/>
                </a:lnTo>
                <a:lnTo>
                  <a:pt x="3176" y="157"/>
                </a:lnTo>
                <a:lnTo>
                  <a:pt x="3217" y="130"/>
                </a:lnTo>
                <a:lnTo>
                  <a:pt x="3230" y="111"/>
                </a:lnTo>
                <a:lnTo>
                  <a:pt x="3232" y="101"/>
                </a:lnTo>
                <a:lnTo>
                  <a:pt x="3230" y="89"/>
                </a:lnTo>
                <a:lnTo>
                  <a:pt x="3217" y="71"/>
                </a:lnTo>
                <a:lnTo>
                  <a:pt x="3176" y="43"/>
                </a:lnTo>
                <a:lnTo>
                  <a:pt x="3082" y="17"/>
                </a:lnTo>
                <a:lnTo>
                  <a:pt x="2958" y="2"/>
                </a:lnTo>
                <a:lnTo>
                  <a:pt x="2888" y="0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6" name="Freeform 28"/>
          <p:cNvSpPr>
            <a:spLocks/>
          </p:cNvSpPr>
          <p:nvPr/>
        </p:nvSpPr>
        <p:spPr bwMode="auto">
          <a:xfrm>
            <a:off x="223755" y="348343"/>
            <a:ext cx="11663445" cy="5989276"/>
          </a:xfrm>
          <a:custGeom>
            <a:avLst/>
            <a:gdLst>
              <a:gd name="T0" fmla="*/ 1710 w 3448"/>
              <a:gd name="T1" fmla="*/ 225 h 2528"/>
              <a:gd name="T2" fmla="*/ 1638 w 3448"/>
              <a:gd name="T3" fmla="*/ 183 h 2528"/>
              <a:gd name="T4" fmla="*/ 1494 w 3448"/>
              <a:gd name="T5" fmla="*/ 117 h 2528"/>
              <a:gd name="T6" fmla="*/ 1348 w 3448"/>
              <a:gd name="T7" fmla="*/ 68 h 2528"/>
              <a:gd name="T8" fmla="*/ 1199 w 3448"/>
              <a:gd name="T9" fmla="*/ 33 h 2528"/>
              <a:gd name="T10" fmla="*/ 1052 w 3448"/>
              <a:gd name="T11" fmla="*/ 14 h 2528"/>
              <a:gd name="T12" fmla="*/ 908 w 3448"/>
              <a:gd name="T13" fmla="*/ 6 h 2528"/>
              <a:gd name="T14" fmla="*/ 769 w 3448"/>
              <a:gd name="T15" fmla="*/ 7 h 2528"/>
              <a:gd name="T16" fmla="*/ 636 w 3448"/>
              <a:gd name="T17" fmla="*/ 17 h 2528"/>
              <a:gd name="T18" fmla="*/ 451 w 3448"/>
              <a:gd name="T19" fmla="*/ 43 h 2528"/>
              <a:gd name="T20" fmla="*/ 242 w 3448"/>
              <a:gd name="T21" fmla="*/ 91 h 2528"/>
              <a:gd name="T22" fmla="*/ 29 w 3448"/>
              <a:gd name="T23" fmla="*/ 158 h 2528"/>
              <a:gd name="T24" fmla="*/ 0 w 3448"/>
              <a:gd name="T25" fmla="*/ 170 h 2528"/>
              <a:gd name="T26" fmla="*/ 392 w 3448"/>
              <a:gd name="T27" fmla="*/ 2527 h 2528"/>
              <a:gd name="T28" fmla="*/ 415 w 3448"/>
              <a:gd name="T29" fmla="*/ 2528 h 2528"/>
              <a:gd name="T30" fmla="*/ 438 w 3448"/>
              <a:gd name="T31" fmla="*/ 2528 h 2528"/>
              <a:gd name="T32" fmla="*/ 2982 w 3448"/>
              <a:gd name="T33" fmla="*/ 2528 h 2528"/>
              <a:gd name="T34" fmla="*/ 3005 w 3448"/>
              <a:gd name="T35" fmla="*/ 2528 h 2528"/>
              <a:gd name="T36" fmla="*/ 3029 w 3448"/>
              <a:gd name="T37" fmla="*/ 2527 h 2528"/>
              <a:gd name="T38" fmla="*/ 3448 w 3448"/>
              <a:gd name="T39" fmla="*/ 0 h 2528"/>
              <a:gd name="T40" fmla="*/ 3415 w 3448"/>
              <a:gd name="T41" fmla="*/ 20 h 2528"/>
              <a:gd name="T42" fmla="*/ 3180 w 3448"/>
              <a:gd name="T43" fmla="*/ 132 h 2528"/>
              <a:gd name="T44" fmla="*/ 2956 w 3448"/>
              <a:gd name="T45" fmla="*/ 222 h 2528"/>
              <a:gd name="T46" fmla="*/ 2760 w 3448"/>
              <a:gd name="T47" fmla="*/ 282 h 2528"/>
              <a:gd name="T48" fmla="*/ 2620 w 3448"/>
              <a:gd name="T49" fmla="*/ 317 h 2528"/>
              <a:gd name="T50" fmla="*/ 2478 w 3448"/>
              <a:gd name="T51" fmla="*/ 343 h 2528"/>
              <a:gd name="T52" fmla="*/ 2332 w 3448"/>
              <a:gd name="T53" fmla="*/ 357 h 2528"/>
              <a:gd name="T54" fmla="*/ 2187 w 3448"/>
              <a:gd name="T55" fmla="*/ 358 h 2528"/>
              <a:gd name="T56" fmla="*/ 2043 w 3448"/>
              <a:gd name="T57" fmla="*/ 346 h 2528"/>
              <a:gd name="T58" fmla="*/ 1905 w 3448"/>
              <a:gd name="T59" fmla="*/ 312 h 2528"/>
              <a:gd name="T60" fmla="*/ 1772 w 3448"/>
              <a:gd name="T61" fmla="*/ 261 h 2528"/>
              <a:gd name="T62" fmla="*/ 1710 w 3448"/>
              <a:gd name="T63" fmla="*/ 225 h 2528"/>
              <a:gd name="connsiteX0" fmla="*/ 4959 w 10000"/>
              <a:gd name="connsiteY0" fmla="*/ 890 h 10045"/>
              <a:gd name="connsiteX1" fmla="*/ 4751 w 10000"/>
              <a:gd name="connsiteY1" fmla="*/ 724 h 10045"/>
              <a:gd name="connsiteX2" fmla="*/ 4333 w 10000"/>
              <a:gd name="connsiteY2" fmla="*/ 463 h 10045"/>
              <a:gd name="connsiteX3" fmla="*/ 3910 w 10000"/>
              <a:gd name="connsiteY3" fmla="*/ 269 h 10045"/>
              <a:gd name="connsiteX4" fmla="*/ 3477 w 10000"/>
              <a:gd name="connsiteY4" fmla="*/ 131 h 10045"/>
              <a:gd name="connsiteX5" fmla="*/ 3051 w 10000"/>
              <a:gd name="connsiteY5" fmla="*/ 55 h 10045"/>
              <a:gd name="connsiteX6" fmla="*/ 2633 w 10000"/>
              <a:gd name="connsiteY6" fmla="*/ 24 h 10045"/>
              <a:gd name="connsiteX7" fmla="*/ 2230 w 10000"/>
              <a:gd name="connsiteY7" fmla="*/ 28 h 10045"/>
              <a:gd name="connsiteX8" fmla="*/ 1845 w 10000"/>
              <a:gd name="connsiteY8" fmla="*/ 67 h 10045"/>
              <a:gd name="connsiteX9" fmla="*/ 1308 w 10000"/>
              <a:gd name="connsiteY9" fmla="*/ 170 h 10045"/>
              <a:gd name="connsiteX10" fmla="*/ 702 w 10000"/>
              <a:gd name="connsiteY10" fmla="*/ 360 h 10045"/>
              <a:gd name="connsiteX11" fmla="*/ 84 w 10000"/>
              <a:gd name="connsiteY11" fmla="*/ 625 h 10045"/>
              <a:gd name="connsiteX12" fmla="*/ 0 w 10000"/>
              <a:gd name="connsiteY12" fmla="*/ 672 h 10045"/>
              <a:gd name="connsiteX13" fmla="*/ 614 w 10000"/>
              <a:gd name="connsiteY13" fmla="*/ 10045 h 10045"/>
              <a:gd name="connsiteX14" fmla="*/ 1204 w 10000"/>
              <a:gd name="connsiteY14" fmla="*/ 10000 h 10045"/>
              <a:gd name="connsiteX15" fmla="*/ 1270 w 10000"/>
              <a:gd name="connsiteY15" fmla="*/ 10000 h 10045"/>
              <a:gd name="connsiteX16" fmla="*/ 8648 w 10000"/>
              <a:gd name="connsiteY16" fmla="*/ 10000 h 10045"/>
              <a:gd name="connsiteX17" fmla="*/ 8715 w 10000"/>
              <a:gd name="connsiteY17" fmla="*/ 10000 h 10045"/>
              <a:gd name="connsiteX18" fmla="*/ 8785 w 10000"/>
              <a:gd name="connsiteY18" fmla="*/ 9996 h 10045"/>
              <a:gd name="connsiteX19" fmla="*/ 10000 w 10000"/>
              <a:gd name="connsiteY19" fmla="*/ 0 h 10045"/>
              <a:gd name="connsiteX20" fmla="*/ 9904 w 10000"/>
              <a:gd name="connsiteY20" fmla="*/ 79 h 10045"/>
              <a:gd name="connsiteX21" fmla="*/ 9223 w 10000"/>
              <a:gd name="connsiteY21" fmla="*/ 522 h 10045"/>
              <a:gd name="connsiteX22" fmla="*/ 8573 w 10000"/>
              <a:gd name="connsiteY22" fmla="*/ 878 h 10045"/>
              <a:gd name="connsiteX23" fmla="*/ 8005 w 10000"/>
              <a:gd name="connsiteY23" fmla="*/ 1116 h 10045"/>
              <a:gd name="connsiteX24" fmla="*/ 7599 w 10000"/>
              <a:gd name="connsiteY24" fmla="*/ 1254 h 10045"/>
              <a:gd name="connsiteX25" fmla="*/ 7187 w 10000"/>
              <a:gd name="connsiteY25" fmla="*/ 1357 h 10045"/>
              <a:gd name="connsiteX26" fmla="*/ 6763 w 10000"/>
              <a:gd name="connsiteY26" fmla="*/ 1412 h 10045"/>
              <a:gd name="connsiteX27" fmla="*/ 6343 w 10000"/>
              <a:gd name="connsiteY27" fmla="*/ 1416 h 10045"/>
              <a:gd name="connsiteX28" fmla="*/ 5925 w 10000"/>
              <a:gd name="connsiteY28" fmla="*/ 1369 h 10045"/>
              <a:gd name="connsiteX29" fmla="*/ 5525 w 10000"/>
              <a:gd name="connsiteY29" fmla="*/ 1234 h 10045"/>
              <a:gd name="connsiteX30" fmla="*/ 5139 w 10000"/>
              <a:gd name="connsiteY30" fmla="*/ 1032 h 10045"/>
              <a:gd name="connsiteX31" fmla="*/ 4959 w 10000"/>
              <a:gd name="connsiteY31" fmla="*/ 890 h 10045"/>
              <a:gd name="connsiteX0" fmla="*/ 4959 w 10000"/>
              <a:gd name="connsiteY0" fmla="*/ 890 h 10045"/>
              <a:gd name="connsiteX1" fmla="*/ 4751 w 10000"/>
              <a:gd name="connsiteY1" fmla="*/ 724 h 10045"/>
              <a:gd name="connsiteX2" fmla="*/ 4333 w 10000"/>
              <a:gd name="connsiteY2" fmla="*/ 463 h 10045"/>
              <a:gd name="connsiteX3" fmla="*/ 3910 w 10000"/>
              <a:gd name="connsiteY3" fmla="*/ 269 h 10045"/>
              <a:gd name="connsiteX4" fmla="*/ 3477 w 10000"/>
              <a:gd name="connsiteY4" fmla="*/ 131 h 10045"/>
              <a:gd name="connsiteX5" fmla="*/ 3051 w 10000"/>
              <a:gd name="connsiteY5" fmla="*/ 55 h 10045"/>
              <a:gd name="connsiteX6" fmla="*/ 2633 w 10000"/>
              <a:gd name="connsiteY6" fmla="*/ 24 h 10045"/>
              <a:gd name="connsiteX7" fmla="*/ 2230 w 10000"/>
              <a:gd name="connsiteY7" fmla="*/ 28 h 10045"/>
              <a:gd name="connsiteX8" fmla="*/ 1845 w 10000"/>
              <a:gd name="connsiteY8" fmla="*/ 67 h 10045"/>
              <a:gd name="connsiteX9" fmla="*/ 1308 w 10000"/>
              <a:gd name="connsiteY9" fmla="*/ 170 h 10045"/>
              <a:gd name="connsiteX10" fmla="*/ 702 w 10000"/>
              <a:gd name="connsiteY10" fmla="*/ 360 h 10045"/>
              <a:gd name="connsiteX11" fmla="*/ 84 w 10000"/>
              <a:gd name="connsiteY11" fmla="*/ 625 h 10045"/>
              <a:gd name="connsiteX12" fmla="*/ 0 w 10000"/>
              <a:gd name="connsiteY12" fmla="*/ 672 h 10045"/>
              <a:gd name="connsiteX13" fmla="*/ 614 w 10000"/>
              <a:gd name="connsiteY13" fmla="*/ 10045 h 10045"/>
              <a:gd name="connsiteX14" fmla="*/ 1204 w 10000"/>
              <a:gd name="connsiteY14" fmla="*/ 10000 h 10045"/>
              <a:gd name="connsiteX15" fmla="*/ 1270 w 10000"/>
              <a:gd name="connsiteY15" fmla="*/ 10000 h 10045"/>
              <a:gd name="connsiteX16" fmla="*/ 8648 w 10000"/>
              <a:gd name="connsiteY16" fmla="*/ 10000 h 10045"/>
              <a:gd name="connsiteX17" fmla="*/ 8715 w 10000"/>
              <a:gd name="connsiteY17" fmla="*/ 10000 h 10045"/>
              <a:gd name="connsiteX18" fmla="*/ 9644 w 10000"/>
              <a:gd name="connsiteY18" fmla="*/ 9972 h 10045"/>
              <a:gd name="connsiteX19" fmla="*/ 10000 w 10000"/>
              <a:gd name="connsiteY19" fmla="*/ 0 h 10045"/>
              <a:gd name="connsiteX20" fmla="*/ 9904 w 10000"/>
              <a:gd name="connsiteY20" fmla="*/ 79 h 10045"/>
              <a:gd name="connsiteX21" fmla="*/ 9223 w 10000"/>
              <a:gd name="connsiteY21" fmla="*/ 522 h 10045"/>
              <a:gd name="connsiteX22" fmla="*/ 8573 w 10000"/>
              <a:gd name="connsiteY22" fmla="*/ 878 h 10045"/>
              <a:gd name="connsiteX23" fmla="*/ 8005 w 10000"/>
              <a:gd name="connsiteY23" fmla="*/ 1116 h 10045"/>
              <a:gd name="connsiteX24" fmla="*/ 7599 w 10000"/>
              <a:gd name="connsiteY24" fmla="*/ 1254 h 10045"/>
              <a:gd name="connsiteX25" fmla="*/ 7187 w 10000"/>
              <a:gd name="connsiteY25" fmla="*/ 1357 h 10045"/>
              <a:gd name="connsiteX26" fmla="*/ 6763 w 10000"/>
              <a:gd name="connsiteY26" fmla="*/ 1412 h 10045"/>
              <a:gd name="connsiteX27" fmla="*/ 6343 w 10000"/>
              <a:gd name="connsiteY27" fmla="*/ 1416 h 10045"/>
              <a:gd name="connsiteX28" fmla="*/ 5925 w 10000"/>
              <a:gd name="connsiteY28" fmla="*/ 1369 h 10045"/>
              <a:gd name="connsiteX29" fmla="*/ 5525 w 10000"/>
              <a:gd name="connsiteY29" fmla="*/ 1234 h 10045"/>
              <a:gd name="connsiteX30" fmla="*/ 5139 w 10000"/>
              <a:gd name="connsiteY30" fmla="*/ 1032 h 10045"/>
              <a:gd name="connsiteX31" fmla="*/ 4959 w 10000"/>
              <a:gd name="connsiteY31" fmla="*/ 890 h 10045"/>
              <a:gd name="connsiteX0" fmla="*/ 4959 w 10000"/>
              <a:gd name="connsiteY0" fmla="*/ 890 h 10000"/>
              <a:gd name="connsiteX1" fmla="*/ 4751 w 10000"/>
              <a:gd name="connsiteY1" fmla="*/ 724 h 10000"/>
              <a:gd name="connsiteX2" fmla="*/ 4333 w 10000"/>
              <a:gd name="connsiteY2" fmla="*/ 463 h 10000"/>
              <a:gd name="connsiteX3" fmla="*/ 3910 w 10000"/>
              <a:gd name="connsiteY3" fmla="*/ 269 h 10000"/>
              <a:gd name="connsiteX4" fmla="*/ 3477 w 10000"/>
              <a:gd name="connsiteY4" fmla="*/ 131 h 10000"/>
              <a:gd name="connsiteX5" fmla="*/ 3051 w 10000"/>
              <a:gd name="connsiteY5" fmla="*/ 55 h 10000"/>
              <a:gd name="connsiteX6" fmla="*/ 2633 w 10000"/>
              <a:gd name="connsiteY6" fmla="*/ 24 h 10000"/>
              <a:gd name="connsiteX7" fmla="*/ 2230 w 10000"/>
              <a:gd name="connsiteY7" fmla="*/ 28 h 10000"/>
              <a:gd name="connsiteX8" fmla="*/ 1845 w 10000"/>
              <a:gd name="connsiteY8" fmla="*/ 67 h 10000"/>
              <a:gd name="connsiteX9" fmla="*/ 1308 w 10000"/>
              <a:gd name="connsiteY9" fmla="*/ 170 h 10000"/>
              <a:gd name="connsiteX10" fmla="*/ 702 w 10000"/>
              <a:gd name="connsiteY10" fmla="*/ 360 h 10000"/>
              <a:gd name="connsiteX11" fmla="*/ 84 w 10000"/>
              <a:gd name="connsiteY11" fmla="*/ 625 h 10000"/>
              <a:gd name="connsiteX12" fmla="*/ 0 w 10000"/>
              <a:gd name="connsiteY12" fmla="*/ 672 h 10000"/>
              <a:gd name="connsiteX13" fmla="*/ 602 w 10000"/>
              <a:gd name="connsiteY13" fmla="*/ 9972 h 10000"/>
              <a:gd name="connsiteX14" fmla="*/ 1204 w 10000"/>
              <a:gd name="connsiteY14" fmla="*/ 10000 h 10000"/>
              <a:gd name="connsiteX15" fmla="*/ 1270 w 10000"/>
              <a:gd name="connsiteY15" fmla="*/ 10000 h 10000"/>
              <a:gd name="connsiteX16" fmla="*/ 8648 w 10000"/>
              <a:gd name="connsiteY16" fmla="*/ 10000 h 10000"/>
              <a:gd name="connsiteX17" fmla="*/ 8715 w 10000"/>
              <a:gd name="connsiteY17" fmla="*/ 10000 h 10000"/>
              <a:gd name="connsiteX18" fmla="*/ 9644 w 10000"/>
              <a:gd name="connsiteY18" fmla="*/ 9972 h 10000"/>
              <a:gd name="connsiteX19" fmla="*/ 10000 w 10000"/>
              <a:gd name="connsiteY19" fmla="*/ 0 h 10000"/>
              <a:gd name="connsiteX20" fmla="*/ 9904 w 10000"/>
              <a:gd name="connsiteY20" fmla="*/ 79 h 10000"/>
              <a:gd name="connsiteX21" fmla="*/ 9223 w 10000"/>
              <a:gd name="connsiteY21" fmla="*/ 522 h 10000"/>
              <a:gd name="connsiteX22" fmla="*/ 8573 w 10000"/>
              <a:gd name="connsiteY22" fmla="*/ 878 h 10000"/>
              <a:gd name="connsiteX23" fmla="*/ 8005 w 10000"/>
              <a:gd name="connsiteY23" fmla="*/ 1116 h 10000"/>
              <a:gd name="connsiteX24" fmla="*/ 7599 w 10000"/>
              <a:gd name="connsiteY24" fmla="*/ 1254 h 10000"/>
              <a:gd name="connsiteX25" fmla="*/ 7187 w 10000"/>
              <a:gd name="connsiteY25" fmla="*/ 1357 h 10000"/>
              <a:gd name="connsiteX26" fmla="*/ 6763 w 10000"/>
              <a:gd name="connsiteY26" fmla="*/ 1412 h 10000"/>
              <a:gd name="connsiteX27" fmla="*/ 6343 w 10000"/>
              <a:gd name="connsiteY27" fmla="*/ 1416 h 10000"/>
              <a:gd name="connsiteX28" fmla="*/ 5925 w 10000"/>
              <a:gd name="connsiteY28" fmla="*/ 1369 h 10000"/>
              <a:gd name="connsiteX29" fmla="*/ 5525 w 10000"/>
              <a:gd name="connsiteY29" fmla="*/ 1234 h 10000"/>
              <a:gd name="connsiteX30" fmla="*/ 5139 w 10000"/>
              <a:gd name="connsiteY30" fmla="*/ 1032 h 10000"/>
              <a:gd name="connsiteX31" fmla="*/ 4959 w 10000"/>
              <a:gd name="connsiteY31" fmla="*/ 890 h 10000"/>
              <a:gd name="connsiteX0" fmla="*/ 4959 w 10000"/>
              <a:gd name="connsiteY0" fmla="*/ 890 h 10000"/>
              <a:gd name="connsiteX1" fmla="*/ 4751 w 10000"/>
              <a:gd name="connsiteY1" fmla="*/ 724 h 10000"/>
              <a:gd name="connsiteX2" fmla="*/ 4333 w 10000"/>
              <a:gd name="connsiteY2" fmla="*/ 463 h 10000"/>
              <a:gd name="connsiteX3" fmla="*/ 3910 w 10000"/>
              <a:gd name="connsiteY3" fmla="*/ 269 h 10000"/>
              <a:gd name="connsiteX4" fmla="*/ 3477 w 10000"/>
              <a:gd name="connsiteY4" fmla="*/ 131 h 10000"/>
              <a:gd name="connsiteX5" fmla="*/ 3051 w 10000"/>
              <a:gd name="connsiteY5" fmla="*/ 55 h 10000"/>
              <a:gd name="connsiteX6" fmla="*/ 2633 w 10000"/>
              <a:gd name="connsiteY6" fmla="*/ 24 h 10000"/>
              <a:gd name="connsiteX7" fmla="*/ 2230 w 10000"/>
              <a:gd name="connsiteY7" fmla="*/ 28 h 10000"/>
              <a:gd name="connsiteX8" fmla="*/ 1845 w 10000"/>
              <a:gd name="connsiteY8" fmla="*/ 67 h 10000"/>
              <a:gd name="connsiteX9" fmla="*/ 1308 w 10000"/>
              <a:gd name="connsiteY9" fmla="*/ 170 h 10000"/>
              <a:gd name="connsiteX10" fmla="*/ 702 w 10000"/>
              <a:gd name="connsiteY10" fmla="*/ 360 h 10000"/>
              <a:gd name="connsiteX11" fmla="*/ 84 w 10000"/>
              <a:gd name="connsiteY11" fmla="*/ 625 h 10000"/>
              <a:gd name="connsiteX12" fmla="*/ 0 w 10000"/>
              <a:gd name="connsiteY12" fmla="*/ 672 h 10000"/>
              <a:gd name="connsiteX13" fmla="*/ 602 w 10000"/>
              <a:gd name="connsiteY13" fmla="*/ 9972 h 10000"/>
              <a:gd name="connsiteX14" fmla="*/ 1204 w 10000"/>
              <a:gd name="connsiteY14" fmla="*/ 10000 h 10000"/>
              <a:gd name="connsiteX15" fmla="*/ 1270 w 10000"/>
              <a:gd name="connsiteY15" fmla="*/ 10000 h 10000"/>
              <a:gd name="connsiteX16" fmla="*/ 8648 w 10000"/>
              <a:gd name="connsiteY16" fmla="*/ 10000 h 10000"/>
              <a:gd name="connsiteX17" fmla="*/ 8715 w 10000"/>
              <a:gd name="connsiteY17" fmla="*/ 10000 h 10000"/>
              <a:gd name="connsiteX18" fmla="*/ 9656 w 10000"/>
              <a:gd name="connsiteY18" fmla="*/ 9972 h 10000"/>
              <a:gd name="connsiteX19" fmla="*/ 10000 w 10000"/>
              <a:gd name="connsiteY19" fmla="*/ 0 h 10000"/>
              <a:gd name="connsiteX20" fmla="*/ 9904 w 10000"/>
              <a:gd name="connsiteY20" fmla="*/ 79 h 10000"/>
              <a:gd name="connsiteX21" fmla="*/ 9223 w 10000"/>
              <a:gd name="connsiteY21" fmla="*/ 522 h 10000"/>
              <a:gd name="connsiteX22" fmla="*/ 8573 w 10000"/>
              <a:gd name="connsiteY22" fmla="*/ 878 h 10000"/>
              <a:gd name="connsiteX23" fmla="*/ 8005 w 10000"/>
              <a:gd name="connsiteY23" fmla="*/ 1116 h 10000"/>
              <a:gd name="connsiteX24" fmla="*/ 7599 w 10000"/>
              <a:gd name="connsiteY24" fmla="*/ 1254 h 10000"/>
              <a:gd name="connsiteX25" fmla="*/ 7187 w 10000"/>
              <a:gd name="connsiteY25" fmla="*/ 1357 h 10000"/>
              <a:gd name="connsiteX26" fmla="*/ 6763 w 10000"/>
              <a:gd name="connsiteY26" fmla="*/ 1412 h 10000"/>
              <a:gd name="connsiteX27" fmla="*/ 6343 w 10000"/>
              <a:gd name="connsiteY27" fmla="*/ 1416 h 10000"/>
              <a:gd name="connsiteX28" fmla="*/ 5925 w 10000"/>
              <a:gd name="connsiteY28" fmla="*/ 1369 h 10000"/>
              <a:gd name="connsiteX29" fmla="*/ 5525 w 10000"/>
              <a:gd name="connsiteY29" fmla="*/ 1234 h 10000"/>
              <a:gd name="connsiteX30" fmla="*/ 5139 w 10000"/>
              <a:gd name="connsiteY30" fmla="*/ 1032 h 10000"/>
              <a:gd name="connsiteX31" fmla="*/ 4959 w 10000"/>
              <a:gd name="connsiteY31" fmla="*/ 890 h 10000"/>
              <a:gd name="connsiteX0" fmla="*/ 4959 w 10000"/>
              <a:gd name="connsiteY0" fmla="*/ 890 h 10021"/>
              <a:gd name="connsiteX1" fmla="*/ 4751 w 10000"/>
              <a:gd name="connsiteY1" fmla="*/ 724 h 10021"/>
              <a:gd name="connsiteX2" fmla="*/ 4333 w 10000"/>
              <a:gd name="connsiteY2" fmla="*/ 463 h 10021"/>
              <a:gd name="connsiteX3" fmla="*/ 3910 w 10000"/>
              <a:gd name="connsiteY3" fmla="*/ 269 h 10021"/>
              <a:gd name="connsiteX4" fmla="*/ 3477 w 10000"/>
              <a:gd name="connsiteY4" fmla="*/ 131 h 10021"/>
              <a:gd name="connsiteX5" fmla="*/ 3051 w 10000"/>
              <a:gd name="connsiteY5" fmla="*/ 55 h 10021"/>
              <a:gd name="connsiteX6" fmla="*/ 2633 w 10000"/>
              <a:gd name="connsiteY6" fmla="*/ 24 h 10021"/>
              <a:gd name="connsiteX7" fmla="*/ 2230 w 10000"/>
              <a:gd name="connsiteY7" fmla="*/ 28 h 10021"/>
              <a:gd name="connsiteX8" fmla="*/ 1845 w 10000"/>
              <a:gd name="connsiteY8" fmla="*/ 67 h 10021"/>
              <a:gd name="connsiteX9" fmla="*/ 1308 w 10000"/>
              <a:gd name="connsiteY9" fmla="*/ 170 h 10021"/>
              <a:gd name="connsiteX10" fmla="*/ 702 w 10000"/>
              <a:gd name="connsiteY10" fmla="*/ 360 h 10021"/>
              <a:gd name="connsiteX11" fmla="*/ 84 w 10000"/>
              <a:gd name="connsiteY11" fmla="*/ 625 h 10021"/>
              <a:gd name="connsiteX12" fmla="*/ 0 w 10000"/>
              <a:gd name="connsiteY12" fmla="*/ 672 h 10021"/>
              <a:gd name="connsiteX13" fmla="*/ 602 w 10000"/>
              <a:gd name="connsiteY13" fmla="*/ 9972 h 10021"/>
              <a:gd name="connsiteX14" fmla="*/ 1204 w 10000"/>
              <a:gd name="connsiteY14" fmla="*/ 10000 h 10021"/>
              <a:gd name="connsiteX15" fmla="*/ 1270 w 10000"/>
              <a:gd name="connsiteY15" fmla="*/ 10000 h 10021"/>
              <a:gd name="connsiteX16" fmla="*/ 8648 w 10000"/>
              <a:gd name="connsiteY16" fmla="*/ 10000 h 10021"/>
              <a:gd name="connsiteX17" fmla="*/ 8715 w 10000"/>
              <a:gd name="connsiteY17" fmla="*/ 10000 h 10021"/>
              <a:gd name="connsiteX18" fmla="*/ 9668 w 10000"/>
              <a:gd name="connsiteY18" fmla="*/ 10021 h 10021"/>
              <a:gd name="connsiteX19" fmla="*/ 10000 w 10000"/>
              <a:gd name="connsiteY19" fmla="*/ 0 h 10021"/>
              <a:gd name="connsiteX20" fmla="*/ 9904 w 10000"/>
              <a:gd name="connsiteY20" fmla="*/ 79 h 10021"/>
              <a:gd name="connsiteX21" fmla="*/ 9223 w 10000"/>
              <a:gd name="connsiteY21" fmla="*/ 522 h 10021"/>
              <a:gd name="connsiteX22" fmla="*/ 8573 w 10000"/>
              <a:gd name="connsiteY22" fmla="*/ 878 h 10021"/>
              <a:gd name="connsiteX23" fmla="*/ 8005 w 10000"/>
              <a:gd name="connsiteY23" fmla="*/ 1116 h 10021"/>
              <a:gd name="connsiteX24" fmla="*/ 7599 w 10000"/>
              <a:gd name="connsiteY24" fmla="*/ 1254 h 10021"/>
              <a:gd name="connsiteX25" fmla="*/ 7187 w 10000"/>
              <a:gd name="connsiteY25" fmla="*/ 1357 h 10021"/>
              <a:gd name="connsiteX26" fmla="*/ 6763 w 10000"/>
              <a:gd name="connsiteY26" fmla="*/ 1412 h 10021"/>
              <a:gd name="connsiteX27" fmla="*/ 6343 w 10000"/>
              <a:gd name="connsiteY27" fmla="*/ 1416 h 10021"/>
              <a:gd name="connsiteX28" fmla="*/ 5925 w 10000"/>
              <a:gd name="connsiteY28" fmla="*/ 1369 h 10021"/>
              <a:gd name="connsiteX29" fmla="*/ 5525 w 10000"/>
              <a:gd name="connsiteY29" fmla="*/ 1234 h 10021"/>
              <a:gd name="connsiteX30" fmla="*/ 5139 w 10000"/>
              <a:gd name="connsiteY30" fmla="*/ 1032 h 10021"/>
              <a:gd name="connsiteX31" fmla="*/ 4959 w 10000"/>
              <a:gd name="connsiteY31" fmla="*/ 890 h 10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0000" h="10021">
                <a:moveTo>
                  <a:pt x="4959" y="890"/>
                </a:moveTo>
                <a:lnTo>
                  <a:pt x="4751" y="724"/>
                </a:lnTo>
                <a:lnTo>
                  <a:pt x="4333" y="463"/>
                </a:lnTo>
                <a:lnTo>
                  <a:pt x="3910" y="269"/>
                </a:lnTo>
                <a:lnTo>
                  <a:pt x="3477" y="131"/>
                </a:lnTo>
                <a:lnTo>
                  <a:pt x="3051" y="55"/>
                </a:lnTo>
                <a:lnTo>
                  <a:pt x="2633" y="24"/>
                </a:lnTo>
                <a:lnTo>
                  <a:pt x="2230" y="28"/>
                </a:lnTo>
                <a:lnTo>
                  <a:pt x="1845" y="67"/>
                </a:lnTo>
                <a:lnTo>
                  <a:pt x="1308" y="170"/>
                </a:lnTo>
                <a:lnTo>
                  <a:pt x="702" y="360"/>
                </a:lnTo>
                <a:lnTo>
                  <a:pt x="84" y="625"/>
                </a:lnTo>
                <a:cubicBezTo>
                  <a:pt x="56" y="641"/>
                  <a:pt x="28" y="656"/>
                  <a:pt x="0" y="672"/>
                </a:cubicBezTo>
                <a:cubicBezTo>
                  <a:pt x="205" y="3796"/>
                  <a:pt x="397" y="6848"/>
                  <a:pt x="602" y="9972"/>
                </a:cubicBezTo>
                <a:lnTo>
                  <a:pt x="1204" y="10000"/>
                </a:lnTo>
                <a:lnTo>
                  <a:pt x="1270" y="10000"/>
                </a:lnTo>
                <a:lnTo>
                  <a:pt x="8648" y="10000"/>
                </a:lnTo>
                <a:lnTo>
                  <a:pt x="8715" y="10000"/>
                </a:lnTo>
                <a:cubicBezTo>
                  <a:pt x="8738" y="9999"/>
                  <a:pt x="9645" y="10022"/>
                  <a:pt x="9668" y="10021"/>
                </a:cubicBezTo>
                <a:cubicBezTo>
                  <a:pt x="9787" y="6697"/>
                  <a:pt x="9881" y="3324"/>
                  <a:pt x="10000" y="0"/>
                </a:cubicBezTo>
                <a:cubicBezTo>
                  <a:pt x="9968" y="26"/>
                  <a:pt x="9936" y="53"/>
                  <a:pt x="9904" y="79"/>
                </a:cubicBezTo>
                <a:lnTo>
                  <a:pt x="9223" y="522"/>
                </a:lnTo>
                <a:lnTo>
                  <a:pt x="8573" y="878"/>
                </a:lnTo>
                <a:lnTo>
                  <a:pt x="8005" y="1116"/>
                </a:lnTo>
                <a:lnTo>
                  <a:pt x="7599" y="1254"/>
                </a:lnTo>
                <a:lnTo>
                  <a:pt x="7187" y="1357"/>
                </a:lnTo>
                <a:lnTo>
                  <a:pt x="6763" y="1412"/>
                </a:lnTo>
                <a:lnTo>
                  <a:pt x="6343" y="1416"/>
                </a:lnTo>
                <a:lnTo>
                  <a:pt x="5925" y="1369"/>
                </a:lnTo>
                <a:lnTo>
                  <a:pt x="5525" y="1234"/>
                </a:lnTo>
                <a:lnTo>
                  <a:pt x="5139" y="1032"/>
                </a:lnTo>
                <a:lnTo>
                  <a:pt x="4959" y="89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23000">
                <a:srgbClr val="FFFFFF"/>
              </a:gs>
              <a:gs pos="55552">
                <a:schemeClr val="bg1"/>
              </a:gs>
              <a:gs pos="49000">
                <a:schemeClr val="bg1"/>
              </a:gs>
              <a:gs pos="12000">
                <a:schemeClr val="bg1"/>
              </a:gs>
              <a:gs pos="73000">
                <a:schemeClr val="bg1">
                  <a:lumMod val="87000"/>
                </a:schemeClr>
              </a:gs>
              <a:gs pos="85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9" name="직사각형 48"/>
          <p:cNvSpPr/>
          <p:nvPr/>
        </p:nvSpPr>
        <p:spPr>
          <a:xfrm>
            <a:off x="6046419" y="282404"/>
            <a:ext cx="39954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2000" i="1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POWER POINT </a:t>
            </a:r>
            <a:r>
              <a:rPr lang="en-US" altLang="ko-KR" sz="3200" b="1" i="1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PRESENTATION</a:t>
            </a:r>
            <a:endParaRPr lang="en-US" altLang="ko-KR" sz="3200" b="1" i="1" dirty="0">
              <a:solidFill>
                <a:schemeClr val="bg1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9759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75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173386" y="1305084"/>
            <a:ext cx="9902378" cy="4578552"/>
            <a:chOff x="1173386" y="1219812"/>
            <a:chExt cx="9902378" cy="4578552"/>
          </a:xfrm>
          <a:effectLst/>
        </p:grpSpPr>
        <p:sp>
          <p:nvSpPr>
            <p:cNvPr id="4" name="직사각형 3"/>
            <p:cNvSpPr/>
            <p:nvPr/>
          </p:nvSpPr>
          <p:spPr>
            <a:xfrm>
              <a:off x="2057400" y="1219814"/>
              <a:ext cx="8134350" cy="45523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scene3d>
              <a:camera prst="orthographicFront"/>
              <a:lightRig rig="twoPt" dir="t"/>
            </a:scene3d>
            <a:sp3d>
              <a:bevelT w="6477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74" name="그룹 73"/>
            <p:cNvGrpSpPr/>
            <p:nvPr/>
          </p:nvGrpSpPr>
          <p:grpSpPr>
            <a:xfrm>
              <a:off x="1173386" y="1219812"/>
              <a:ext cx="884014" cy="4565444"/>
              <a:chOff x="1173386" y="1219812"/>
              <a:chExt cx="884014" cy="4565444"/>
            </a:xfrm>
          </p:grpSpPr>
          <p:grpSp>
            <p:nvGrpSpPr>
              <p:cNvPr id="27" name="그룹 26"/>
              <p:cNvGrpSpPr/>
              <p:nvPr/>
            </p:nvGrpSpPr>
            <p:grpSpPr>
              <a:xfrm rot="10800000">
                <a:off x="1173386" y="1219812"/>
                <a:ext cx="884014" cy="4552337"/>
                <a:chOff x="5867400" y="6553813"/>
                <a:chExt cx="884014" cy="4552337"/>
              </a:xfrm>
            </p:grpSpPr>
            <p:grpSp>
              <p:nvGrpSpPr>
                <p:cNvPr id="51" name="그룹 50"/>
                <p:cNvGrpSpPr/>
                <p:nvPr/>
              </p:nvGrpSpPr>
              <p:grpSpPr>
                <a:xfrm rot="5400000">
                  <a:off x="4381807" y="8736542"/>
                  <a:ext cx="4552336" cy="186878"/>
                  <a:chOff x="571500" y="514350"/>
                  <a:chExt cx="10801350" cy="443405"/>
                </a:xfrm>
              </p:grpSpPr>
              <p:sp>
                <p:nvSpPr>
                  <p:cNvPr id="52" name="이등변 삼각형 51"/>
                  <p:cNvSpPr/>
                  <p:nvPr/>
                </p:nvSpPr>
                <p:spPr>
                  <a:xfrm>
                    <a:off x="5715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53" name="이등변 삼각형 52"/>
                  <p:cNvSpPr/>
                  <p:nvPr/>
                </p:nvSpPr>
                <p:spPr>
                  <a:xfrm>
                    <a:off x="10858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54" name="이등변 삼각형 53"/>
                  <p:cNvSpPr/>
                  <p:nvPr/>
                </p:nvSpPr>
                <p:spPr>
                  <a:xfrm>
                    <a:off x="16002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55" name="이등변 삼각형 54"/>
                  <p:cNvSpPr/>
                  <p:nvPr/>
                </p:nvSpPr>
                <p:spPr>
                  <a:xfrm>
                    <a:off x="21145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56" name="이등변 삼각형 55"/>
                  <p:cNvSpPr/>
                  <p:nvPr/>
                </p:nvSpPr>
                <p:spPr>
                  <a:xfrm>
                    <a:off x="26289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57" name="이등변 삼각형 56"/>
                  <p:cNvSpPr/>
                  <p:nvPr/>
                </p:nvSpPr>
                <p:spPr>
                  <a:xfrm>
                    <a:off x="31432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58" name="이등변 삼각형 57"/>
                  <p:cNvSpPr/>
                  <p:nvPr/>
                </p:nvSpPr>
                <p:spPr>
                  <a:xfrm>
                    <a:off x="36576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59" name="이등변 삼각형 58"/>
                  <p:cNvSpPr/>
                  <p:nvPr/>
                </p:nvSpPr>
                <p:spPr>
                  <a:xfrm>
                    <a:off x="41719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60" name="이등변 삼각형 59"/>
                  <p:cNvSpPr/>
                  <p:nvPr/>
                </p:nvSpPr>
                <p:spPr>
                  <a:xfrm>
                    <a:off x="46863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61" name="이등변 삼각형 60"/>
                  <p:cNvSpPr/>
                  <p:nvPr/>
                </p:nvSpPr>
                <p:spPr>
                  <a:xfrm>
                    <a:off x="52006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62" name="이등변 삼각형 61"/>
                  <p:cNvSpPr/>
                  <p:nvPr/>
                </p:nvSpPr>
                <p:spPr>
                  <a:xfrm>
                    <a:off x="57150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63" name="이등변 삼각형 62"/>
                  <p:cNvSpPr/>
                  <p:nvPr/>
                </p:nvSpPr>
                <p:spPr>
                  <a:xfrm>
                    <a:off x="62293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64" name="이등변 삼각형 63"/>
                  <p:cNvSpPr/>
                  <p:nvPr/>
                </p:nvSpPr>
                <p:spPr>
                  <a:xfrm>
                    <a:off x="67437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65" name="이등변 삼각형 64"/>
                  <p:cNvSpPr/>
                  <p:nvPr/>
                </p:nvSpPr>
                <p:spPr>
                  <a:xfrm>
                    <a:off x="72580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66" name="이등변 삼각형 65"/>
                  <p:cNvSpPr/>
                  <p:nvPr/>
                </p:nvSpPr>
                <p:spPr>
                  <a:xfrm>
                    <a:off x="77724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67" name="이등변 삼각형 66"/>
                  <p:cNvSpPr/>
                  <p:nvPr/>
                </p:nvSpPr>
                <p:spPr>
                  <a:xfrm>
                    <a:off x="82867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68" name="이등변 삼각형 67"/>
                  <p:cNvSpPr/>
                  <p:nvPr/>
                </p:nvSpPr>
                <p:spPr>
                  <a:xfrm>
                    <a:off x="88011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69" name="이등변 삼각형 68"/>
                  <p:cNvSpPr/>
                  <p:nvPr/>
                </p:nvSpPr>
                <p:spPr>
                  <a:xfrm>
                    <a:off x="93154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70" name="이등변 삼각형 69"/>
                  <p:cNvSpPr/>
                  <p:nvPr/>
                </p:nvSpPr>
                <p:spPr>
                  <a:xfrm>
                    <a:off x="98298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71" name="이등변 삼각형 70"/>
                  <p:cNvSpPr/>
                  <p:nvPr/>
                </p:nvSpPr>
                <p:spPr>
                  <a:xfrm>
                    <a:off x="103441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72" name="이등변 삼각형 71"/>
                  <p:cNvSpPr/>
                  <p:nvPr/>
                </p:nvSpPr>
                <p:spPr>
                  <a:xfrm>
                    <a:off x="108585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73" name="직사각형 72"/>
                <p:cNvSpPr/>
                <p:nvPr/>
              </p:nvSpPr>
              <p:spPr>
                <a:xfrm>
                  <a:off x="5867400" y="6553814"/>
                  <a:ext cx="697136" cy="4552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직사각형 74"/>
              <p:cNvSpPr/>
              <p:nvPr/>
            </p:nvSpPr>
            <p:spPr>
              <a:xfrm>
                <a:off x="1449378" y="1219812"/>
                <a:ext cx="108000" cy="4552336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직사각형 75"/>
              <p:cNvSpPr/>
              <p:nvPr/>
            </p:nvSpPr>
            <p:spPr>
              <a:xfrm>
                <a:off x="1654832" y="1232920"/>
                <a:ext cx="108000" cy="4552336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78" name="그룹 77"/>
            <p:cNvGrpSpPr/>
            <p:nvPr/>
          </p:nvGrpSpPr>
          <p:grpSpPr>
            <a:xfrm flipH="1">
              <a:off x="10191750" y="1232920"/>
              <a:ext cx="884014" cy="4565444"/>
              <a:chOff x="1173386" y="1219812"/>
              <a:chExt cx="884014" cy="4565444"/>
            </a:xfrm>
          </p:grpSpPr>
          <p:grpSp>
            <p:nvGrpSpPr>
              <p:cNvPr id="79" name="그룹 78"/>
              <p:cNvGrpSpPr/>
              <p:nvPr/>
            </p:nvGrpSpPr>
            <p:grpSpPr>
              <a:xfrm rot="10800000">
                <a:off x="1173386" y="1219812"/>
                <a:ext cx="884014" cy="4552337"/>
                <a:chOff x="5867400" y="6553813"/>
                <a:chExt cx="884014" cy="4552337"/>
              </a:xfrm>
            </p:grpSpPr>
            <p:grpSp>
              <p:nvGrpSpPr>
                <p:cNvPr id="82" name="그룹 81"/>
                <p:cNvGrpSpPr/>
                <p:nvPr/>
              </p:nvGrpSpPr>
              <p:grpSpPr>
                <a:xfrm rot="5400000">
                  <a:off x="4381807" y="8736542"/>
                  <a:ext cx="4552336" cy="186878"/>
                  <a:chOff x="571500" y="514350"/>
                  <a:chExt cx="10801350" cy="443405"/>
                </a:xfrm>
              </p:grpSpPr>
              <p:sp>
                <p:nvSpPr>
                  <p:cNvPr id="84" name="이등변 삼각형 83"/>
                  <p:cNvSpPr/>
                  <p:nvPr/>
                </p:nvSpPr>
                <p:spPr>
                  <a:xfrm>
                    <a:off x="5715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85" name="이등변 삼각형 84"/>
                  <p:cNvSpPr/>
                  <p:nvPr/>
                </p:nvSpPr>
                <p:spPr>
                  <a:xfrm>
                    <a:off x="10858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86" name="이등변 삼각형 85"/>
                  <p:cNvSpPr/>
                  <p:nvPr/>
                </p:nvSpPr>
                <p:spPr>
                  <a:xfrm>
                    <a:off x="16002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87" name="이등변 삼각형 86"/>
                  <p:cNvSpPr/>
                  <p:nvPr/>
                </p:nvSpPr>
                <p:spPr>
                  <a:xfrm>
                    <a:off x="21145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88" name="이등변 삼각형 87"/>
                  <p:cNvSpPr/>
                  <p:nvPr/>
                </p:nvSpPr>
                <p:spPr>
                  <a:xfrm>
                    <a:off x="26289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89" name="이등변 삼각형 88"/>
                  <p:cNvSpPr/>
                  <p:nvPr/>
                </p:nvSpPr>
                <p:spPr>
                  <a:xfrm>
                    <a:off x="31432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90" name="이등변 삼각형 89"/>
                  <p:cNvSpPr/>
                  <p:nvPr/>
                </p:nvSpPr>
                <p:spPr>
                  <a:xfrm>
                    <a:off x="36576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91" name="이등변 삼각형 90"/>
                  <p:cNvSpPr/>
                  <p:nvPr/>
                </p:nvSpPr>
                <p:spPr>
                  <a:xfrm>
                    <a:off x="41719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92" name="이등변 삼각형 91"/>
                  <p:cNvSpPr/>
                  <p:nvPr/>
                </p:nvSpPr>
                <p:spPr>
                  <a:xfrm>
                    <a:off x="46863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93" name="이등변 삼각형 92"/>
                  <p:cNvSpPr/>
                  <p:nvPr/>
                </p:nvSpPr>
                <p:spPr>
                  <a:xfrm>
                    <a:off x="52006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94" name="이등변 삼각형 93"/>
                  <p:cNvSpPr/>
                  <p:nvPr/>
                </p:nvSpPr>
                <p:spPr>
                  <a:xfrm>
                    <a:off x="57150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95" name="이등변 삼각형 94"/>
                  <p:cNvSpPr/>
                  <p:nvPr/>
                </p:nvSpPr>
                <p:spPr>
                  <a:xfrm>
                    <a:off x="62293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96" name="이등변 삼각형 95"/>
                  <p:cNvSpPr/>
                  <p:nvPr/>
                </p:nvSpPr>
                <p:spPr>
                  <a:xfrm>
                    <a:off x="67437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97" name="이등변 삼각형 96"/>
                  <p:cNvSpPr/>
                  <p:nvPr/>
                </p:nvSpPr>
                <p:spPr>
                  <a:xfrm>
                    <a:off x="72580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98" name="이등변 삼각형 97"/>
                  <p:cNvSpPr/>
                  <p:nvPr/>
                </p:nvSpPr>
                <p:spPr>
                  <a:xfrm>
                    <a:off x="77724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99" name="이등변 삼각형 98"/>
                  <p:cNvSpPr/>
                  <p:nvPr/>
                </p:nvSpPr>
                <p:spPr>
                  <a:xfrm>
                    <a:off x="82867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00" name="이등변 삼각형 99"/>
                  <p:cNvSpPr/>
                  <p:nvPr/>
                </p:nvSpPr>
                <p:spPr>
                  <a:xfrm>
                    <a:off x="88011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01" name="이등변 삼각형 100"/>
                  <p:cNvSpPr/>
                  <p:nvPr/>
                </p:nvSpPr>
                <p:spPr>
                  <a:xfrm>
                    <a:off x="93154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02" name="이등변 삼각형 101"/>
                  <p:cNvSpPr/>
                  <p:nvPr/>
                </p:nvSpPr>
                <p:spPr>
                  <a:xfrm>
                    <a:off x="98298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03" name="이등변 삼각형 102"/>
                  <p:cNvSpPr/>
                  <p:nvPr/>
                </p:nvSpPr>
                <p:spPr>
                  <a:xfrm>
                    <a:off x="1034415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04" name="이등변 삼각형 103"/>
                  <p:cNvSpPr/>
                  <p:nvPr/>
                </p:nvSpPr>
                <p:spPr>
                  <a:xfrm>
                    <a:off x="10858500" y="514350"/>
                    <a:ext cx="514350" cy="443405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83" name="직사각형 82"/>
                <p:cNvSpPr/>
                <p:nvPr/>
              </p:nvSpPr>
              <p:spPr>
                <a:xfrm>
                  <a:off x="5867400" y="6553814"/>
                  <a:ext cx="697136" cy="45523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80" name="직사각형 79"/>
              <p:cNvSpPr/>
              <p:nvPr/>
            </p:nvSpPr>
            <p:spPr>
              <a:xfrm>
                <a:off x="1449378" y="1219812"/>
                <a:ext cx="108000" cy="4552336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1" name="직사각형 80"/>
              <p:cNvSpPr/>
              <p:nvPr/>
            </p:nvSpPr>
            <p:spPr>
              <a:xfrm>
                <a:off x="1654832" y="1232920"/>
                <a:ext cx="108000" cy="4552336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08" name="직사각형 107"/>
          <p:cNvSpPr/>
          <p:nvPr/>
        </p:nvSpPr>
        <p:spPr>
          <a:xfrm>
            <a:off x="1762832" y="417500"/>
            <a:ext cx="6096000" cy="8263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6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‘</a:t>
            </a:r>
            <a:r>
              <a:rPr lang="ko-KR" altLang="en-US" sz="36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물 티슈</a:t>
            </a:r>
            <a:r>
              <a:rPr lang="en-US" altLang="ko-KR" sz="36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’ </a:t>
            </a:r>
            <a:r>
              <a:rPr lang="en-US" altLang="ko-KR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THEME</a:t>
            </a:r>
          </a:p>
        </p:txBody>
      </p:sp>
      <p:sp>
        <p:nvSpPr>
          <p:cNvPr id="20" name="타원 19"/>
          <p:cNvSpPr/>
          <p:nvPr/>
        </p:nvSpPr>
        <p:spPr>
          <a:xfrm rot="4194274">
            <a:off x="8144634" y="-117334"/>
            <a:ext cx="2463038" cy="5235387"/>
          </a:xfrm>
          <a:prstGeom prst="ellipse">
            <a:avLst/>
          </a:prstGeom>
          <a:solidFill>
            <a:schemeClr val="tx1">
              <a:alpha val="67000"/>
            </a:scheme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7" name="모서리가 둥근 직사각형 106"/>
          <p:cNvSpPr/>
          <p:nvPr/>
        </p:nvSpPr>
        <p:spPr>
          <a:xfrm>
            <a:off x="4020416" y="2417768"/>
            <a:ext cx="4212412" cy="2276168"/>
          </a:xfrm>
          <a:prstGeom prst="roundRect">
            <a:avLst/>
          </a:prstGeom>
          <a:solidFill>
            <a:srgbClr val="D9D9D9"/>
          </a:solidFill>
          <a:ln w="38100">
            <a:solidFill>
              <a:srgbClr val="4475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4689803" y="3307555"/>
            <a:ext cx="3164114" cy="689168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Freeform 7"/>
          <p:cNvSpPr>
            <a:spLocks/>
          </p:cNvSpPr>
          <p:nvPr/>
        </p:nvSpPr>
        <p:spPr bwMode="auto">
          <a:xfrm rot="3450582">
            <a:off x="6079704" y="-297499"/>
            <a:ext cx="3589422" cy="6122588"/>
          </a:xfrm>
          <a:custGeom>
            <a:avLst/>
            <a:gdLst>
              <a:gd name="T0" fmla="*/ 6040 w 6183"/>
              <a:gd name="T1" fmla="*/ 507 h 3640"/>
              <a:gd name="T2" fmla="*/ 5755 w 6183"/>
              <a:gd name="T3" fmla="*/ 851 h 3640"/>
              <a:gd name="T4" fmla="*/ 5505 w 6183"/>
              <a:gd name="T5" fmla="*/ 1218 h 3640"/>
              <a:gd name="T6" fmla="*/ 5289 w 6183"/>
              <a:gd name="T7" fmla="*/ 1605 h 3640"/>
              <a:gd name="T8" fmla="*/ 5110 w 6183"/>
              <a:gd name="T9" fmla="*/ 2010 h 3640"/>
              <a:gd name="T10" fmla="*/ 4969 w 6183"/>
              <a:gd name="T11" fmla="*/ 2430 h 3640"/>
              <a:gd name="T12" fmla="*/ 4867 w 6183"/>
              <a:gd name="T13" fmla="*/ 2862 h 3640"/>
              <a:gd name="T14" fmla="*/ 4803 w 6183"/>
              <a:gd name="T15" fmla="*/ 3303 h 3640"/>
              <a:gd name="T16" fmla="*/ 4784 w 6183"/>
              <a:gd name="T17" fmla="*/ 3640 h 3640"/>
              <a:gd name="T18" fmla="*/ 1025 w 6183"/>
              <a:gd name="T19" fmla="*/ 3569 h 3640"/>
              <a:gd name="T20" fmla="*/ 762 w 6183"/>
              <a:gd name="T21" fmla="*/ 3270 h 3640"/>
              <a:gd name="T22" fmla="*/ 534 w 6183"/>
              <a:gd name="T23" fmla="*/ 2946 h 3640"/>
              <a:gd name="T24" fmla="*/ 346 w 6183"/>
              <a:gd name="T25" fmla="*/ 2600 h 3640"/>
              <a:gd name="T26" fmla="*/ 196 w 6183"/>
              <a:gd name="T27" fmla="*/ 2236 h 3640"/>
              <a:gd name="T28" fmla="*/ 88 w 6183"/>
              <a:gd name="T29" fmla="*/ 1859 h 3640"/>
              <a:gd name="T30" fmla="*/ 23 w 6183"/>
              <a:gd name="T31" fmla="*/ 1470 h 3640"/>
              <a:gd name="T32" fmla="*/ 0 w 6183"/>
              <a:gd name="T33" fmla="*/ 1073 h 3640"/>
              <a:gd name="T34" fmla="*/ 14 w 6183"/>
              <a:gd name="T35" fmla="*/ 772 h 3640"/>
              <a:gd name="T36" fmla="*/ 26 w 6183"/>
              <a:gd name="T37" fmla="*/ 713 h 3640"/>
              <a:gd name="T38" fmla="*/ 68 w 6183"/>
              <a:gd name="T39" fmla="*/ 645 h 3640"/>
              <a:gd name="T40" fmla="*/ 131 w 6183"/>
              <a:gd name="T41" fmla="*/ 599 h 3640"/>
              <a:gd name="T42" fmla="*/ 209 w 6183"/>
              <a:gd name="T43" fmla="*/ 580 h 3640"/>
              <a:gd name="T44" fmla="*/ 265 w 6183"/>
              <a:gd name="T45" fmla="*/ 585 h 3640"/>
              <a:gd name="T46" fmla="*/ 354 w 6183"/>
              <a:gd name="T47" fmla="*/ 631 h 3640"/>
              <a:gd name="T48" fmla="*/ 553 w 6183"/>
              <a:gd name="T49" fmla="*/ 777 h 3640"/>
              <a:gd name="T50" fmla="*/ 814 w 6183"/>
              <a:gd name="T51" fmla="*/ 908 h 3640"/>
              <a:gd name="T52" fmla="*/ 1073 w 6183"/>
              <a:gd name="T53" fmla="*/ 973 h 3640"/>
              <a:gd name="T54" fmla="*/ 1334 w 6183"/>
              <a:gd name="T55" fmla="*/ 983 h 3640"/>
              <a:gd name="T56" fmla="*/ 1599 w 6183"/>
              <a:gd name="T57" fmla="*/ 947 h 3640"/>
              <a:gd name="T58" fmla="*/ 2084 w 6183"/>
              <a:gd name="T59" fmla="*/ 798 h 3640"/>
              <a:gd name="T60" fmla="*/ 2696 w 6183"/>
              <a:gd name="T61" fmla="*/ 547 h 3640"/>
              <a:gd name="T62" fmla="*/ 3396 w 6183"/>
              <a:gd name="T63" fmla="*/ 282 h 3640"/>
              <a:gd name="T64" fmla="*/ 3892 w 6183"/>
              <a:gd name="T65" fmla="*/ 143 h 3640"/>
              <a:gd name="T66" fmla="*/ 4325 w 6183"/>
              <a:gd name="T67" fmla="*/ 58 h 3640"/>
              <a:gd name="T68" fmla="*/ 4795 w 6183"/>
              <a:gd name="T69" fmla="*/ 9 h 3640"/>
              <a:gd name="T70" fmla="*/ 5306 w 6183"/>
              <a:gd name="T71" fmla="*/ 3 h 3640"/>
              <a:gd name="T72" fmla="*/ 5860 w 6183"/>
              <a:gd name="T73" fmla="*/ 50 h 3640"/>
              <a:gd name="T74" fmla="*/ 6027 w 6183"/>
              <a:gd name="T75" fmla="*/ 76 h 3640"/>
              <a:gd name="T76" fmla="*/ 6101 w 6183"/>
              <a:gd name="T77" fmla="*/ 111 h 3640"/>
              <a:gd name="T78" fmla="*/ 6153 w 6183"/>
              <a:gd name="T79" fmla="*/ 168 h 3640"/>
              <a:gd name="T80" fmla="*/ 6180 w 6183"/>
              <a:gd name="T81" fmla="*/ 242 h 3640"/>
              <a:gd name="T82" fmla="*/ 6180 w 6183"/>
              <a:gd name="T83" fmla="*/ 304 h 3640"/>
              <a:gd name="T84" fmla="*/ 6141 w 6183"/>
              <a:gd name="T85" fmla="*/ 399 h 3640"/>
              <a:gd name="connsiteX0" fmla="*/ 9895 w 10000"/>
              <a:gd name="connsiteY0" fmla="*/ 1168 h 11657"/>
              <a:gd name="connsiteX1" fmla="*/ 9769 w 10000"/>
              <a:gd name="connsiteY1" fmla="*/ 1393 h 11657"/>
              <a:gd name="connsiteX2" fmla="*/ 9531 w 10000"/>
              <a:gd name="connsiteY2" fmla="*/ 1854 h 11657"/>
              <a:gd name="connsiteX3" fmla="*/ 9308 w 10000"/>
              <a:gd name="connsiteY3" fmla="*/ 2338 h 11657"/>
              <a:gd name="connsiteX4" fmla="*/ 9099 w 10000"/>
              <a:gd name="connsiteY4" fmla="*/ 2835 h 11657"/>
              <a:gd name="connsiteX5" fmla="*/ 8903 w 10000"/>
              <a:gd name="connsiteY5" fmla="*/ 3346 h 11657"/>
              <a:gd name="connsiteX6" fmla="*/ 8721 w 10000"/>
              <a:gd name="connsiteY6" fmla="*/ 3874 h 11657"/>
              <a:gd name="connsiteX7" fmla="*/ 8554 w 10000"/>
              <a:gd name="connsiteY7" fmla="*/ 4409 h 11657"/>
              <a:gd name="connsiteX8" fmla="*/ 8402 w 10000"/>
              <a:gd name="connsiteY8" fmla="*/ 4959 h 11657"/>
              <a:gd name="connsiteX9" fmla="*/ 8265 w 10000"/>
              <a:gd name="connsiteY9" fmla="*/ 5522 h 11657"/>
              <a:gd name="connsiteX10" fmla="*/ 8143 w 10000"/>
              <a:gd name="connsiteY10" fmla="*/ 6096 h 11657"/>
              <a:gd name="connsiteX11" fmla="*/ 8037 w 10000"/>
              <a:gd name="connsiteY11" fmla="*/ 6676 h 11657"/>
              <a:gd name="connsiteX12" fmla="*/ 7946 w 10000"/>
              <a:gd name="connsiteY12" fmla="*/ 7266 h 11657"/>
              <a:gd name="connsiteX13" fmla="*/ 7872 w 10000"/>
              <a:gd name="connsiteY13" fmla="*/ 7863 h 11657"/>
              <a:gd name="connsiteX14" fmla="*/ 7813 w 10000"/>
              <a:gd name="connsiteY14" fmla="*/ 8464 h 11657"/>
              <a:gd name="connsiteX15" fmla="*/ 7768 w 10000"/>
              <a:gd name="connsiteY15" fmla="*/ 9074 h 11657"/>
              <a:gd name="connsiteX16" fmla="*/ 7742 w 10000"/>
              <a:gd name="connsiteY16" fmla="*/ 9687 h 11657"/>
              <a:gd name="connsiteX17" fmla="*/ 7737 w 10000"/>
              <a:gd name="connsiteY17" fmla="*/ 10000 h 11657"/>
              <a:gd name="connsiteX18" fmla="*/ 1774 w 10000"/>
              <a:gd name="connsiteY18" fmla="*/ 10000 h 11657"/>
              <a:gd name="connsiteX19" fmla="*/ 2390 w 10000"/>
              <a:gd name="connsiteY19" fmla="*/ 11657 h 11657"/>
              <a:gd name="connsiteX20" fmla="*/ 1438 w 10000"/>
              <a:gd name="connsiteY20" fmla="*/ 9401 h 11657"/>
              <a:gd name="connsiteX21" fmla="*/ 1232 w 10000"/>
              <a:gd name="connsiteY21" fmla="*/ 8984 h 11657"/>
              <a:gd name="connsiteX22" fmla="*/ 1038 w 10000"/>
              <a:gd name="connsiteY22" fmla="*/ 8544 h 11657"/>
              <a:gd name="connsiteX23" fmla="*/ 864 w 10000"/>
              <a:gd name="connsiteY23" fmla="*/ 8093 h 11657"/>
              <a:gd name="connsiteX24" fmla="*/ 704 w 10000"/>
              <a:gd name="connsiteY24" fmla="*/ 7621 h 11657"/>
              <a:gd name="connsiteX25" fmla="*/ 560 w 10000"/>
              <a:gd name="connsiteY25" fmla="*/ 7143 h 11657"/>
              <a:gd name="connsiteX26" fmla="*/ 430 w 10000"/>
              <a:gd name="connsiteY26" fmla="*/ 6648 h 11657"/>
              <a:gd name="connsiteX27" fmla="*/ 317 w 10000"/>
              <a:gd name="connsiteY27" fmla="*/ 6143 h 11657"/>
              <a:gd name="connsiteX28" fmla="*/ 222 w 10000"/>
              <a:gd name="connsiteY28" fmla="*/ 5629 h 11657"/>
              <a:gd name="connsiteX29" fmla="*/ 142 w 10000"/>
              <a:gd name="connsiteY29" fmla="*/ 5107 h 11657"/>
              <a:gd name="connsiteX30" fmla="*/ 81 w 10000"/>
              <a:gd name="connsiteY30" fmla="*/ 4571 h 11657"/>
              <a:gd name="connsiteX31" fmla="*/ 37 w 10000"/>
              <a:gd name="connsiteY31" fmla="*/ 4038 h 11657"/>
              <a:gd name="connsiteX32" fmla="*/ 10 w 10000"/>
              <a:gd name="connsiteY32" fmla="*/ 3492 h 11657"/>
              <a:gd name="connsiteX33" fmla="*/ 0 w 10000"/>
              <a:gd name="connsiteY33" fmla="*/ 2948 h 11657"/>
              <a:gd name="connsiteX34" fmla="*/ 10 w 10000"/>
              <a:gd name="connsiteY34" fmla="*/ 2396 h 11657"/>
              <a:gd name="connsiteX35" fmla="*/ 23 w 10000"/>
              <a:gd name="connsiteY35" fmla="*/ 2121 h 11657"/>
              <a:gd name="connsiteX36" fmla="*/ 26 w 10000"/>
              <a:gd name="connsiteY36" fmla="*/ 2066 h 11657"/>
              <a:gd name="connsiteX37" fmla="*/ 42 w 10000"/>
              <a:gd name="connsiteY37" fmla="*/ 1959 h 11657"/>
              <a:gd name="connsiteX38" fmla="*/ 73 w 10000"/>
              <a:gd name="connsiteY38" fmla="*/ 1860 h 11657"/>
              <a:gd name="connsiteX39" fmla="*/ 110 w 10000"/>
              <a:gd name="connsiteY39" fmla="*/ 1772 h 11657"/>
              <a:gd name="connsiteX40" fmla="*/ 158 w 10000"/>
              <a:gd name="connsiteY40" fmla="*/ 1701 h 11657"/>
              <a:gd name="connsiteX41" fmla="*/ 212 w 10000"/>
              <a:gd name="connsiteY41" fmla="*/ 1646 h 11657"/>
              <a:gd name="connsiteX42" fmla="*/ 273 w 10000"/>
              <a:gd name="connsiteY42" fmla="*/ 1610 h 11657"/>
              <a:gd name="connsiteX43" fmla="*/ 338 w 10000"/>
              <a:gd name="connsiteY43" fmla="*/ 1593 h 11657"/>
              <a:gd name="connsiteX44" fmla="*/ 372 w 10000"/>
              <a:gd name="connsiteY44" fmla="*/ 1593 h 11657"/>
              <a:gd name="connsiteX45" fmla="*/ 429 w 10000"/>
              <a:gd name="connsiteY45" fmla="*/ 1607 h 11657"/>
              <a:gd name="connsiteX46" fmla="*/ 529 w 10000"/>
              <a:gd name="connsiteY46" fmla="*/ 1676 h 11657"/>
              <a:gd name="connsiteX47" fmla="*/ 573 w 10000"/>
              <a:gd name="connsiteY47" fmla="*/ 1734 h 11657"/>
              <a:gd name="connsiteX48" fmla="*/ 681 w 10000"/>
              <a:gd name="connsiteY48" fmla="*/ 1882 h 11657"/>
              <a:gd name="connsiteX49" fmla="*/ 894 w 10000"/>
              <a:gd name="connsiteY49" fmla="*/ 2135 h 11657"/>
              <a:gd name="connsiteX50" fmla="*/ 1106 w 10000"/>
              <a:gd name="connsiteY50" fmla="*/ 2338 h 11657"/>
              <a:gd name="connsiteX51" fmla="*/ 1317 w 10000"/>
              <a:gd name="connsiteY51" fmla="*/ 2495 h 11657"/>
              <a:gd name="connsiteX52" fmla="*/ 1525 w 10000"/>
              <a:gd name="connsiteY52" fmla="*/ 2607 h 11657"/>
              <a:gd name="connsiteX53" fmla="*/ 1735 w 10000"/>
              <a:gd name="connsiteY53" fmla="*/ 2673 h 11657"/>
              <a:gd name="connsiteX54" fmla="*/ 1946 w 10000"/>
              <a:gd name="connsiteY54" fmla="*/ 2706 h 11657"/>
              <a:gd name="connsiteX55" fmla="*/ 2158 w 10000"/>
              <a:gd name="connsiteY55" fmla="*/ 2701 h 11657"/>
              <a:gd name="connsiteX56" fmla="*/ 2369 w 10000"/>
              <a:gd name="connsiteY56" fmla="*/ 2665 h 11657"/>
              <a:gd name="connsiteX57" fmla="*/ 2586 w 10000"/>
              <a:gd name="connsiteY57" fmla="*/ 2602 h 11657"/>
              <a:gd name="connsiteX58" fmla="*/ 2916 w 10000"/>
              <a:gd name="connsiteY58" fmla="*/ 2462 h 11657"/>
              <a:gd name="connsiteX59" fmla="*/ 3371 w 10000"/>
              <a:gd name="connsiteY59" fmla="*/ 2192 h 11657"/>
              <a:gd name="connsiteX60" fmla="*/ 3852 w 10000"/>
              <a:gd name="connsiteY60" fmla="*/ 1868 h 11657"/>
              <a:gd name="connsiteX61" fmla="*/ 4360 w 10000"/>
              <a:gd name="connsiteY61" fmla="*/ 1503 h 11657"/>
              <a:gd name="connsiteX62" fmla="*/ 4909 w 10000"/>
              <a:gd name="connsiteY62" fmla="*/ 1135 h 11657"/>
              <a:gd name="connsiteX63" fmla="*/ 5492 w 10000"/>
              <a:gd name="connsiteY63" fmla="*/ 775 h 11657"/>
              <a:gd name="connsiteX64" fmla="*/ 5965 w 10000"/>
              <a:gd name="connsiteY64" fmla="*/ 533 h 11657"/>
              <a:gd name="connsiteX65" fmla="*/ 6295 w 10000"/>
              <a:gd name="connsiteY65" fmla="*/ 393 h 11657"/>
              <a:gd name="connsiteX66" fmla="*/ 6639 w 10000"/>
              <a:gd name="connsiteY66" fmla="*/ 264 h 11657"/>
              <a:gd name="connsiteX67" fmla="*/ 6995 w 10000"/>
              <a:gd name="connsiteY67" fmla="*/ 159 h 11657"/>
              <a:gd name="connsiteX68" fmla="*/ 7367 w 10000"/>
              <a:gd name="connsiteY68" fmla="*/ 80 h 11657"/>
              <a:gd name="connsiteX69" fmla="*/ 7755 w 10000"/>
              <a:gd name="connsiteY69" fmla="*/ 25 h 11657"/>
              <a:gd name="connsiteX70" fmla="*/ 8159 w 10000"/>
              <a:gd name="connsiteY70" fmla="*/ 0 h 11657"/>
              <a:gd name="connsiteX71" fmla="*/ 8582 w 10000"/>
              <a:gd name="connsiteY71" fmla="*/ 8 h 11657"/>
              <a:gd name="connsiteX72" fmla="*/ 9022 w 10000"/>
              <a:gd name="connsiteY72" fmla="*/ 55 h 11657"/>
              <a:gd name="connsiteX73" fmla="*/ 9478 w 10000"/>
              <a:gd name="connsiteY73" fmla="*/ 137 h 11657"/>
              <a:gd name="connsiteX74" fmla="*/ 9715 w 10000"/>
              <a:gd name="connsiteY74" fmla="*/ 198 h 11657"/>
              <a:gd name="connsiteX75" fmla="*/ 9748 w 10000"/>
              <a:gd name="connsiteY75" fmla="*/ 209 h 11657"/>
              <a:gd name="connsiteX76" fmla="*/ 9811 w 10000"/>
              <a:gd name="connsiteY76" fmla="*/ 245 h 11657"/>
              <a:gd name="connsiteX77" fmla="*/ 9867 w 10000"/>
              <a:gd name="connsiteY77" fmla="*/ 305 h 11657"/>
              <a:gd name="connsiteX78" fmla="*/ 9914 w 10000"/>
              <a:gd name="connsiteY78" fmla="*/ 376 h 11657"/>
              <a:gd name="connsiteX79" fmla="*/ 9951 w 10000"/>
              <a:gd name="connsiteY79" fmla="*/ 462 h 11657"/>
              <a:gd name="connsiteX80" fmla="*/ 9979 w 10000"/>
              <a:gd name="connsiteY80" fmla="*/ 560 h 11657"/>
              <a:gd name="connsiteX81" fmla="*/ 9995 w 10000"/>
              <a:gd name="connsiteY81" fmla="*/ 665 h 11657"/>
              <a:gd name="connsiteX82" fmla="*/ 10000 w 10000"/>
              <a:gd name="connsiteY82" fmla="*/ 780 h 11657"/>
              <a:gd name="connsiteX83" fmla="*/ 9995 w 10000"/>
              <a:gd name="connsiteY83" fmla="*/ 835 h 11657"/>
              <a:gd name="connsiteX84" fmla="*/ 9985 w 10000"/>
              <a:gd name="connsiteY84" fmla="*/ 929 h 11657"/>
              <a:gd name="connsiteX85" fmla="*/ 9932 w 10000"/>
              <a:gd name="connsiteY85" fmla="*/ 1096 h 11657"/>
              <a:gd name="connsiteX86" fmla="*/ 9895 w 10000"/>
              <a:gd name="connsiteY86" fmla="*/ 1168 h 11657"/>
              <a:gd name="connsiteX0" fmla="*/ 9895 w 10000"/>
              <a:gd name="connsiteY0" fmla="*/ 1168 h 11657"/>
              <a:gd name="connsiteX1" fmla="*/ 9769 w 10000"/>
              <a:gd name="connsiteY1" fmla="*/ 1393 h 11657"/>
              <a:gd name="connsiteX2" fmla="*/ 9531 w 10000"/>
              <a:gd name="connsiteY2" fmla="*/ 1854 h 11657"/>
              <a:gd name="connsiteX3" fmla="*/ 9308 w 10000"/>
              <a:gd name="connsiteY3" fmla="*/ 2338 h 11657"/>
              <a:gd name="connsiteX4" fmla="*/ 9099 w 10000"/>
              <a:gd name="connsiteY4" fmla="*/ 2835 h 11657"/>
              <a:gd name="connsiteX5" fmla="*/ 8903 w 10000"/>
              <a:gd name="connsiteY5" fmla="*/ 3346 h 11657"/>
              <a:gd name="connsiteX6" fmla="*/ 8721 w 10000"/>
              <a:gd name="connsiteY6" fmla="*/ 3874 h 11657"/>
              <a:gd name="connsiteX7" fmla="*/ 8554 w 10000"/>
              <a:gd name="connsiteY7" fmla="*/ 4409 h 11657"/>
              <a:gd name="connsiteX8" fmla="*/ 8402 w 10000"/>
              <a:gd name="connsiteY8" fmla="*/ 4959 h 11657"/>
              <a:gd name="connsiteX9" fmla="*/ 8265 w 10000"/>
              <a:gd name="connsiteY9" fmla="*/ 5522 h 11657"/>
              <a:gd name="connsiteX10" fmla="*/ 8143 w 10000"/>
              <a:gd name="connsiteY10" fmla="*/ 6096 h 11657"/>
              <a:gd name="connsiteX11" fmla="*/ 8037 w 10000"/>
              <a:gd name="connsiteY11" fmla="*/ 6676 h 11657"/>
              <a:gd name="connsiteX12" fmla="*/ 7946 w 10000"/>
              <a:gd name="connsiteY12" fmla="*/ 7266 h 11657"/>
              <a:gd name="connsiteX13" fmla="*/ 7872 w 10000"/>
              <a:gd name="connsiteY13" fmla="*/ 7863 h 11657"/>
              <a:gd name="connsiteX14" fmla="*/ 7813 w 10000"/>
              <a:gd name="connsiteY14" fmla="*/ 8464 h 11657"/>
              <a:gd name="connsiteX15" fmla="*/ 7768 w 10000"/>
              <a:gd name="connsiteY15" fmla="*/ 9074 h 11657"/>
              <a:gd name="connsiteX16" fmla="*/ 7742 w 10000"/>
              <a:gd name="connsiteY16" fmla="*/ 9687 h 11657"/>
              <a:gd name="connsiteX17" fmla="*/ 7737 w 10000"/>
              <a:gd name="connsiteY17" fmla="*/ 10000 h 11657"/>
              <a:gd name="connsiteX18" fmla="*/ 3304 w 10000"/>
              <a:gd name="connsiteY18" fmla="*/ 11453 h 11657"/>
              <a:gd name="connsiteX19" fmla="*/ 2390 w 10000"/>
              <a:gd name="connsiteY19" fmla="*/ 11657 h 11657"/>
              <a:gd name="connsiteX20" fmla="*/ 1438 w 10000"/>
              <a:gd name="connsiteY20" fmla="*/ 9401 h 11657"/>
              <a:gd name="connsiteX21" fmla="*/ 1232 w 10000"/>
              <a:gd name="connsiteY21" fmla="*/ 8984 h 11657"/>
              <a:gd name="connsiteX22" fmla="*/ 1038 w 10000"/>
              <a:gd name="connsiteY22" fmla="*/ 8544 h 11657"/>
              <a:gd name="connsiteX23" fmla="*/ 864 w 10000"/>
              <a:gd name="connsiteY23" fmla="*/ 8093 h 11657"/>
              <a:gd name="connsiteX24" fmla="*/ 704 w 10000"/>
              <a:gd name="connsiteY24" fmla="*/ 7621 h 11657"/>
              <a:gd name="connsiteX25" fmla="*/ 560 w 10000"/>
              <a:gd name="connsiteY25" fmla="*/ 7143 h 11657"/>
              <a:gd name="connsiteX26" fmla="*/ 430 w 10000"/>
              <a:gd name="connsiteY26" fmla="*/ 6648 h 11657"/>
              <a:gd name="connsiteX27" fmla="*/ 317 w 10000"/>
              <a:gd name="connsiteY27" fmla="*/ 6143 h 11657"/>
              <a:gd name="connsiteX28" fmla="*/ 222 w 10000"/>
              <a:gd name="connsiteY28" fmla="*/ 5629 h 11657"/>
              <a:gd name="connsiteX29" fmla="*/ 142 w 10000"/>
              <a:gd name="connsiteY29" fmla="*/ 5107 h 11657"/>
              <a:gd name="connsiteX30" fmla="*/ 81 w 10000"/>
              <a:gd name="connsiteY30" fmla="*/ 4571 h 11657"/>
              <a:gd name="connsiteX31" fmla="*/ 37 w 10000"/>
              <a:gd name="connsiteY31" fmla="*/ 4038 h 11657"/>
              <a:gd name="connsiteX32" fmla="*/ 10 w 10000"/>
              <a:gd name="connsiteY32" fmla="*/ 3492 h 11657"/>
              <a:gd name="connsiteX33" fmla="*/ 0 w 10000"/>
              <a:gd name="connsiteY33" fmla="*/ 2948 h 11657"/>
              <a:gd name="connsiteX34" fmla="*/ 10 w 10000"/>
              <a:gd name="connsiteY34" fmla="*/ 2396 h 11657"/>
              <a:gd name="connsiteX35" fmla="*/ 23 w 10000"/>
              <a:gd name="connsiteY35" fmla="*/ 2121 h 11657"/>
              <a:gd name="connsiteX36" fmla="*/ 26 w 10000"/>
              <a:gd name="connsiteY36" fmla="*/ 2066 h 11657"/>
              <a:gd name="connsiteX37" fmla="*/ 42 w 10000"/>
              <a:gd name="connsiteY37" fmla="*/ 1959 h 11657"/>
              <a:gd name="connsiteX38" fmla="*/ 73 w 10000"/>
              <a:gd name="connsiteY38" fmla="*/ 1860 h 11657"/>
              <a:gd name="connsiteX39" fmla="*/ 110 w 10000"/>
              <a:gd name="connsiteY39" fmla="*/ 1772 h 11657"/>
              <a:gd name="connsiteX40" fmla="*/ 158 w 10000"/>
              <a:gd name="connsiteY40" fmla="*/ 1701 h 11657"/>
              <a:gd name="connsiteX41" fmla="*/ 212 w 10000"/>
              <a:gd name="connsiteY41" fmla="*/ 1646 h 11657"/>
              <a:gd name="connsiteX42" fmla="*/ 273 w 10000"/>
              <a:gd name="connsiteY42" fmla="*/ 1610 h 11657"/>
              <a:gd name="connsiteX43" fmla="*/ 338 w 10000"/>
              <a:gd name="connsiteY43" fmla="*/ 1593 h 11657"/>
              <a:gd name="connsiteX44" fmla="*/ 372 w 10000"/>
              <a:gd name="connsiteY44" fmla="*/ 1593 h 11657"/>
              <a:gd name="connsiteX45" fmla="*/ 429 w 10000"/>
              <a:gd name="connsiteY45" fmla="*/ 1607 h 11657"/>
              <a:gd name="connsiteX46" fmla="*/ 529 w 10000"/>
              <a:gd name="connsiteY46" fmla="*/ 1676 h 11657"/>
              <a:gd name="connsiteX47" fmla="*/ 573 w 10000"/>
              <a:gd name="connsiteY47" fmla="*/ 1734 h 11657"/>
              <a:gd name="connsiteX48" fmla="*/ 681 w 10000"/>
              <a:gd name="connsiteY48" fmla="*/ 1882 h 11657"/>
              <a:gd name="connsiteX49" fmla="*/ 894 w 10000"/>
              <a:gd name="connsiteY49" fmla="*/ 2135 h 11657"/>
              <a:gd name="connsiteX50" fmla="*/ 1106 w 10000"/>
              <a:gd name="connsiteY50" fmla="*/ 2338 h 11657"/>
              <a:gd name="connsiteX51" fmla="*/ 1317 w 10000"/>
              <a:gd name="connsiteY51" fmla="*/ 2495 h 11657"/>
              <a:gd name="connsiteX52" fmla="*/ 1525 w 10000"/>
              <a:gd name="connsiteY52" fmla="*/ 2607 h 11657"/>
              <a:gd name="connsiteX53" fmla="*/ 1735 w 10000"/>
              <a:gd name="connsiteY53" fmla="*/ 2673 h 11657"/>
              <a:gd name="connsiteX54" fmla="*/ 1946 w 10000"/>
              <a:gd name="connsiteY54" fmla="*/ 2706 h 11657"/>
              <a:gd name="connsiteX55" fmla="*/ 2158 w 10000"/>
              <a:gd name="connsiteY55" fmla="*/ 2701 h 11657"/>
              <a:gd name="connsiteX56" fmla="*/ 2369 w 10000"/>
              <a:gd name="connsiteY56" fmla="*/ 2665 h 11657"/>
              <a:gd name="connsiteX57" fmla="*/ 2586 w 10000"/>
              <a:gd name="connsiteY57" fmla="*/ 2602 h 11657"/>
              <a:gd name="connsiteX58" fmla="*/ 2916 w 10000"/>
              <a:gd name="connsiteY58" fmla="*/ 2462 h 11657"/>
              <a:gd name="connsiteX59" fmla="*/ 3371 w 10000"/>
              <a:gd name="connsiteY59" fmla="*/ 2192 h 11657"/>
              <a:gd name="connsiteX60" fmla="*/ 3852 w 10000"/>
              <a:gd name="connsiteY60" fmla="*/ 1868 h 11657"/>
              <a:gd name="connsiteX61" fmla="*/ 4360 w 10000"/>
              <a:gd name="connsiteY61" fmla="*/ 1503 h 11657"/>
              <a:gd name="connsiteX62" fmla="*/ 4909 w 10000"/>
              <a:gd name="connsiteY62" fmla="*/ 1135 h 11657"/>
              <a:gd name="connsiteX63" fmla="*/ 5492 w 10000"/>
              <a:gd name="connsiteY63" fmla="*/ 775 h 11657"/>
              <a:gd name="connsiteX64" fmla="*/ 5965 w 10000"/>
              <a:gd name="connsiteY64" fmla="*/ 533 h 11657"/>
              <a:gd name="connsiteX65" fmla="*/ 6295 w 10000"/>
              <a:gd name="connsiteY65" fmla="*/ 393 h 11657"/>
              <a:gd name="connsiteX66" fmla="*/ 6639 w 10000"/>
              <a:gd name="connsiteY66" fmla="*/ 264 h 11657"/>
              <a:gd name="connsiteX67" fmla="*/ 6995 w 10000"/>
              <a:gd name="connsiteY67" fmla="*/ 159 h 11657"/>
              <a:gd name="connsiteX68" fmla="*/ 7367 w 10000"/>
              <a:gd name="connsiteY68" fmla="*/ 80 h 11657"/>
              <a:gd name="connsiteX69" fmla="*/ 7755 w 10000"/>
              <a:gd name="connsiteY69" fmla="*/ 25 h 11657"/>
              <a:gd name="connsiteX70" fmla="*/ 8159 w 10000"/>
              <a:gd name="connsiteY70" fmla="*/ 0 h 11657"/>
              <a:gd name="connsiteX71" fmla="*/ 8582 w 10000"/>
              <a:gd name="connsiteY71" fmla="*/ 8 h 11657"/>
              <a:gd name="connsiteX72" fmla="*/ 9022 w 10000"/>
              <a:gd name="connsiteY72" fmla="*/ 55 h 11657"/>
              <a:gd name="connsiteX73" fmla="*/ 9478 w 10000"/>
              <a:gd name="connsiteY73" fmla="*/ 137 h 11657"/>
              <a:gd name="connsiteX74" fmla="*/ 9715 w 10000"/>
              <a:gd name="connsiteY74" fmla="*/ 198 h 11657"/>
              <a:gd name="connsiteX75" fmla="*/ 9748 w 10000"/>
              <a:gd name="connsiteY75" fmla="*/ 209 h 11657"/>
              <a:gd name="connsiteX76" fmla="*/ 9811 w 10000"/>
              <a:gd name="connsiteY76" fmla="*/ 245 h 11657"/>
              <a:gd name="connsiteX77" fmla="*/ 9867 w 10000"/>
              <a:gd name="connsiteY77" fmla="*/ 305 h 11657"/>
              <a:gd name="connsiteX78" fmla="*/ 9914 w 10000"/>
              <a:gd name="connsiteY78" fmla="*/ 376 h 11657"/>
              <a:gd name="connsiteX79" fmla="*/ 9951 w 10000"/>
              <a:gd name="connsiteY79" fmla="*/ 462 h 11657"/>
              <a:gd name="connsiteX80" fmla="*/ 9979 w 10000"/>
              <a:gd name="connsiteY80" fmla="*/ 560 h 11657"/>
              <a:gd name="connsiteX81" fmla="*/ 9995 w 10000"/>
              <a:gd name="connsiteY81" fmla="*/ 665 h 11657"/>
              <a:gd name="connsiteX82" fmla="*/ 10000 w 10000"/>
              <a:gd name="connsiteY82" fmla="*/ 780 h 11657"/>
              <a:gd name="connsiteX83" fmla="*/ 9995 w 10000"/>
              <a:gd name="connsiteY83" fmla="*/ 835 h 11657"/>
              <a:gd name="connsiteX84" fmla="*/ 9985 w 10000"/>
              <a:gd name="connsiteY84" fmla="*/ 929 h 11657"/>
              <a:gd name="connsiteX85" fmla="*/ 9932 w 10000"/>
              <a:gd name="connsiteY85" fmla="*/ 1096 h 11657"/>
              <a:gd name="connsiteX86" fmla="*/ 9895 w 10000"/>
              <a:gd name="connsiteY86" fmla="*/ 1168 h 11657"/>
              <a:gd name="connsiteX0" fmla="*/ 9895 w 10000"/>
              <a:gd name="connsiteY0" fmla="*/ 1168 h 11657"/>
              <a:gd name="connsiteX1" fmla="*/ 9769 w 10000"/>
              <a:gd name="connsiteY1" fmla="*/ 1393 h 11657"/>
              <a:gd name="connsiteX2" fmla="*/ 9531 w 10000"/>
              <a:gd name="connsiteY2" fmla="*/ 1854 h 11657"/>
              <a:gd name="connsiteX3" fmla="*/ 9308 w 10000"/>
              <a:gd name="connsiteY3" fmla="*/ 2338 h 11657"/>
              <a:gd name="connsiteX4" fmla="*/ 9099 w 10000"/>
              <a:gd name="connsiteY4" fmla="*/ 2835 h 11657"/>
              <a:gd name="connsiteX5" fmla="*/ 8903 w 10000"/>
              <a:gd name="connsiteY5" fmla="*/ 3346 h 11657"/>
              <a:gd name="connsiteX6" fmla="*/ 8721 w 10000"/>
              <a:gd name="connsiteY6" fmla="*/ 3874 h 11657"/>
              <a:gd name="connsiteX7" fmla="*/ 8554 w 10000"/>
              <a:gd name="connsiteY7" fmla="*/ 4409 h 11657"/>
              <a:gd name="connsiteX8" fmla="*/ 8402 w 10000"/>
              <a:gd name="connsiteY8" fmla="*/ 4959 h 11657"/>
              <a:gd name="connsiteX9" fmla="*/ 8265 w 10000"/>
              <a:gd name="connsiteY9" fmla="*/ 5522 h 11657"/>
              <a:gd name="connsiteX10" fmla="*/ 8143 w 10000"/>
              <a:gd name="connsiteY10" fmla="*/ 6096 h 11657"/>
              <a:gd name="connsiteX11" fmla="*/ 8037 w 10000"/>
              <a:gd name="connsiteY11" fmla="*/ 6676 h 11657"/>
              <a:gd name="connsiteX12" fmla="*/ 7946 w 10000"/>
              <a:gd name="connsiteY12" fmla="*/ 7266 h 11657"/>
              <a:gd name="connsiteX13" fmla="*/ 7872 w 10000"/>
              <a:gd name="connsiteY13" fmla="*/ 7863 h 11657"/>
              <a:gd name="connsiteX14" fmla="*/ 7813 w 10000"/>
              <a:gd name="connsiteY14" fmla="*/ 8464 h 11657"/>
              <a:gd name="connsiteX15" fmla="*/ 7768 w 10000"/>
              <a:gd name="connsiteY15" fmla="*/ 9074 h 11657"/>
              <a:gd name="connsiteX16" fmla="*/ 7742 w 10000"/>
              <a:gd name="connsiteY16" fmla="*/ 9687 h 11657"/>
              <a:gd name="connsiteX17" fmla="*/ 4867 w 10000"/>
              <a:gd name="connsiteY17" fmla="*/ 10043 h 11657"/>
              <a:gd name="connsiteX18" fmla="*/ 3304 w 10000"/>
              <a:gd name="connsiteY18" fmla="*/ 11453 h 11657"/>
              <a:gd name="connsiteX19" fmla="*/ 2390 w 10000"/>
              <a:gd name="connsiteY19" fmla="*/ 11657 h 11657"/>
              <a:gd name="connsiteX20" fmla="*/ 1438 w 10000"/>
              <a:gd name="connsiteY20" fmla="*/ 9401 h 11657"/>
              <a:gd name="connsiteX21" fmla="*/ 1232 w 10000"/>
              <a:gd name="connsiteY21" fmla="*/ 8984 h 11657"/>
              <a:gd name="connsiteX22" fmla="*/ 1038 w 10000"/>
              <a:gd name="connsiteY22" fmla="*/ 8544 h 11657"/>
              <a:gd name="connsiteX23" fmla="*/ 864 w 10000"/>
              <a:gd name="connsiteY23" fmla="*/ 8093 h 11657"/>
              <a:gd name="connsiteX24" fmla="*/ 704 w 10000"/>
              <a:gd name="connsiteY24" fmla="*/ 7621 h 11657"/>
              <a:gd name="connsiteX25" fmla="*/ 560 w 10000"/>
              <a:gd name="connsiteY25" fmla="*/ 7143 h 11657"/>
              <a:gd name="connsiteX26" fmla="*/ 430 w 10000"/>
              <a:gd name="connsiteY26" fmla="*/ 6648 h 11657"/>
              <a:gd name="connsiteX27" fmla="*/ 317 w 10000"/>
              <a:gd name="connsiteY27" fmla="*/ 6143 h 11657"/>
              <a:gd name="connsiteX28" fmla="*/ 222 w 10000"/>
              <a:gd name="connsiteY28" fmla="*/ 5629 h 11657"/>
              <a:gd name="connsiteX29" fmla="*/ 142 w 10000"/>
              <a:gd name="connsiteY29" fmla="*/ 5107 h 11657"/>
              <a:gd name="connsiteX30" fmla="*/ 81 w 10000"/>
              <a:gd name="connsiteY30" fmla="*/ 4571 h 11657"/>
              <a:gd name="connsiteX31" fmla="*/ 37 w 10000"/>
              <a:gd name="connsiteY31" fmla="*/ 4038 h 11657"/>
              <a:gd name="connsiteX32" fmla="*/ 10 w 10000"/>
              <a:gd name="connsiteY32" fmla="*/ 3492 h 11657"/>
              <a:gd name="connsiteX33" fmla="*/ 0 w 10000"/>
              <a:gd name="connsiteY33" fmla="*/ 2948 h 11657"/>
              <a:gd name="connsiteX34" fmla="*/ 10 w 10000"/>
              <a:gd name="connsiteY34" fmla="*/ 2396 h 11657"/>
              <a:gd name="connsiteX35" fmla="*/ 23 w 10000"/>
              <a:gd name="connsiteY35" fmla="*/ 2121 h 11657"/>
              <a:gd name="connsiteX36" fmla="*/ 26 w 10000"/>
              <a:gd name="connsiteY36" fmla="*/ 2066 h 11657"/>
              <a:gd name="connsiteX37" fmla="*/ 42 w 10000"/>
              <a:gd name="connsiteY37" fmla="*/ 1959 h 11657"/>
              <a:gd name="connsiteX38" fmla="*/ 73 w 10000"/>
              <a:gd name="connsiteY38" fmla="*/ 1860 h 11657"/>
              <a:gd name="connsiteX39" fmla="*/ 110 w 10000"/>
              <a:gd name="connsiteY39" fmla="*/ 1772 h 11657"/>
              <a:gd name="connsiteX40" fmla="*/ 158 w 10000"/>
              <a:gd name="connsiteY40" fmla="*/ 1701 h 11657"/>
              <a:gd name="connsiteX41" fmla="*/ 212 w 10000"/>
              <a:gd name="connsiteY41" fmla="*/ 1646 h 11657"/>
              <a:gd name="connsiteX42" fmla="*/ 273 w 10000"/>
              <a:gd name="connsiteY42" fmla="*/ 1610 h 11657"/>
              <a:gd name="connsiteX43" fmla="*/ 338 w 10000"/>
              <a:gd name="connsiteY43" fmla="*/ 1593 h 11657"/>
              <a:gd name="connsiteX44" fmla="*/ 372 w 10000"/>
              <a:gd name="connsiteY44" fmla="*/ 1593 h 11657"/>
              <a:gd name="connsiteX45" fmla="*/ 429 w 10000"/>
              <a:gd name="connsiteY45" fmla="*/ 1607 h 11657"/>
              <a:gd name="connsiteX46" fmla="*/ 529 w 10000"/>
              <a:gd name="connsiteY46" fmla="*/ 1676 h 11657"/>
              <a:gd name="connsiteX47" fmla="*/ 573 w 10000"/>
              <a:gd name="connsiteY47" fmla="*/ 1734 h 11657"/>
              <a:gd name="connsiteX48" fmla="*/ 681 w 10000"/>
              <a:gd name="connsiteY48" fmla="*/ 1882 h 11657"/>
              <a:gd name="connsiteX49" fmla="*/ 894 w 10000"/>
              <a:gd name="connsiteY49" fmla="*/ 2135 h 11657"/>
              <a:gd name="connsiteX50" fmla="*/ 1106 w 10000"/>
              <a:gd name="connsiteY50" fmla="*/ 2338 h 11657"/>
              <a:gd name="connsiteX51" fmla="*/ 1317 w 10000"/>
              <a:gd name="connsiteY51" fmla="*/ 2495 h 11657"/>
              <a:gd name="connsiteX52" fmla="*/ 1525 w 10000"/>
              <a:gd name="connsiteY52" fmla="*/ 2607 h 11657"/>
              <a:gd name="connsiteX53" fmla="*/ 1735 w 10000"/>
              <a:gd name="connsiteY53" fmla="*/ 2673 h 11657"/>
              <a:gd name="connsiteX54" fmla="*/ 1946 w 10000"/>
              <a:gd name="connsiteY54" fmla="*/ 2706 h 11657"/>
              <a:gd name="connsiteX55" fmla="*/ 2158 w 10000"/>
              <a:gd name="connsiteY55" fmla="*/ 2701 h 11657"/>
              <a:gd name="connsiteX56" fmla="*/ 2369 w 10000"/>
              <a:gd name="connsiteY56" fmla="*/ 2665 h 11657"/>
              <a:gd name="connsiteX57" fmla="*/ 2586 w 10000"/>
              <a:gd name="connsiteY57" fmla="*/ 2602 h 11657"/>
              <a:gd name="connsiteX58" fmla="*/ 2916 w 10000"/>
              <a:gd name="connsiteY58" fmla="*/ 2462 h 11657"/>
              <a:gd name="connsiteX59" fmla="*/ 3371 w 10000"/>
              <a:gd name="connsiteY59" fmla="*/ 2192 h 11657"/>
              <a:gd name="connsiteX60" fmla="*/ 3852 w 10000"/>
              <a:gd name="connsiteY60" fmla="*/ 1868 h 11657"/>
              <a:gd name="connsiteX61" fmla="*/ 4360 w 10000"/>
              <a:gd name="connsiteY61" fmla="*/ 1503 h 11657"/>
              <a:gd name="connsiteX62" fmla="*/ 4909 w 10000"/>
              <a:gd name="connsiteY62" fmla="*/ 1135 h 11657"/>
              <a:gd name="connsiteX63" fmla="*/ 5492 w 10000"/>
              <a:gd name="connsiteY63" fmla="*/ 775 h 11657"/>
              <a:gd name="connsiteX64" fmla="*/ 5965 w 10000"/>
              <a:gd name="connsiteY64" fmla="*/ 533 h 11657"/>
              <a:gd name="connsiteX65" fmla="*/ 6295 w 10000"/>
              <a:gd name="connsiteY65" fmla="*/ 393 h 11657"/>
              <a:gd name="connsiteX66" fmla="*/ 6639 w 10000"/>
              <a:gd name="connsiteY66" fmla="*/ 264 h 11657"/>
              <a:gd name="connsiteX67" fmla="*/ 6995 w 10000"/>
              <a:gd name="connsiteY67" fmla="*/ 159 h 11657"/>
              <a:gd name="connsiteX68" fmla="*/ 7367 w 10000"/>
              <a:gd name="connsiteY68" fmla="*/ 80 h 11657"/>
              <a:gd name="connsiteX69" fmla="*/ 7755 w 10000"/>
              <a:gd name="connsiteY69" fmla="*/ 25 h 11657"/>
              <a:gd name="connsiteX70" fmla="*/ 8159 w 10000"/>
              <a:gd name="connsiteY70" fmla="*/ 0 h 11657"/>
              <a:gd name="connsiteX71" fmla="*/ 8582 w 10000"/>
              <a:gd name="connsiteY71" fmla="*/ 8 h 11657"/>
              <a:gd name="connsiteX72" fmla="*/ 9022 w 10000"/>
              <a:gd name="connsiteY72" fmla="*/ 55 h 11657"/>
              <a:gd name="connsiteX73" fmla="*/ 9478 w 10000"/>
              <a:gd name="connsiteY73" fmla="*/ 137 h 11657"/>
              <a:gd name="connsiteX74" fmla="*/ 9715 w 10000"/>
              <a:gd name="connsiteY74" fmla="*/ 198 h 11657"/>
              <a:gd name="connsiteX75" fmla="*/ 9748 w 10000"/>
              <a:gd name="connsiteY75" fmla="*/ 209 h 11657"/>
              <a:gd name="connsiteX76" fmla="*/ 9811 w 10000"/>
              <a:gd name="connsiteY76" fmla="*/ 245 h 11657"/>
              <a:gd name="connsiteX77" fmla="*/ 9867 w 10000"/>
              <a:gd name="connsiteY77" fmla="*/ 305 h 11657"/>
              <a:gd name="connsiteX78" fmla="*/ 9914 w 10000"/>
              <a:gd name="connsiteY78" fmla="*/ 376 h 11657"/>
              <a:gd name="connsiteX79" fmla="*/ 9951 w 10000"/>
              <a:gd name="connsiteY79" fmla="*/ 462 h 11657"/>
              <a:gd name="connsiteX80" fmla="*/ 9979 w 10000"/>
              <a:gd name="connsiteY80" fmla="*/ 560 h 11657"/>
              <a:gd name="connsiteX81" fmla="*/ 9995 w 10000"/>
              <a:gd name="connsiteY81" fmla="*/ 665 h 11657"/>
              <a:gd name="connsiteX82" fmla="*/ 10000 w 10000"/>
              <a:gd name="connsiteY82" fmla="*/ 780 h 11657"/>
              <a:gd name="connsiteX83" fmla="*/ 9995 w 10000"/>
              <a:gd name="connsiteY83" fmla="*/ 835 h 11657"/>
              <a:gd name="connsiteX84" fmla="*/ 9985 w 10000"/>
              <a:gd name="connsiteY84" fmla="*/ 929 h 11657"/>
              <a:gd name="connsiteX85" fmla="*/ 9932 w 10000"/>
              <a:gd name="connsiteY85" fmla="*/ 1096 h 11657"/>
              <a:gd name="connsiteX86" fmla="*/ 9895 w 10000"/>
              <a:gd name="connsiteY86" fmla="*/ 1168 h 11657"/>
              <a:gd name="connsiteX0" fmla="*/ 9895 w 10000"/>
              <a:gd name="connsiteY0" fmla="*/ 1168 h 11657"/>
              <a:gd name="connsiteX1" fmla="*/ 9769 w 10000"/>
              <a:gd name="connsiteY1" fmla="*/ 1393 h 11657"/>
              <a:gd name="connsiteX2" fmla="*/ 9531 w 10000"/>
              <a:gd name="connsiteY2" fmla="*/ 1854 h 11657"/>
              <a:gd name="connsiteX3" fmla="*/ 9308 w 10000"/>
              <a:gd name="connsiteY3" fmla="*/ 2338 h 11657"/>
              <a:gd name="connsiteX4" fmla="*/ 9099 w 10000"/>
              <a:gd name="connsiteY4" fmla="*/ 2835 h 11657"/>
              <a:gd name="connsiteX5" fmla="*/ 8903 w 10000"/>
              <a:gd name="connsiteY5" fmla="*/ 3346 h 11657"/>
              <a:gd name="connsiteX6" fmla="*/ 8721 w 10000"/>
              <a:gd name="connsiteY6" fmla="*/ 3874 h 11657"/>
              <a:gd name="connsiteX7" fmla="*/ 8554 w 10000"/>
              <a:gd name="connsiteY7" fmla="*/ 4409 h 11657"/>
              <a:gd name="connsiteX8" fmla="*/ 8402 w 10000"/>
              <a:gd name="connsiteY8" fmla="*/ 4959 h 11657"/>
              <a:gd name="connsiteX9" fmla="*/ 8265 w 10000"/>
              <a:gd name="connsiteY9" fmla="*/ 5522 h 11657"/>
              <a:gd name="connsiteX10" fmla="*/ 8143 w 10000"/>
              <a:gd name="connsiteY10" fmla="*/ 6096 h 11657"/>
              <a:gd name="connsiteX11" fmla="*/ 8037 w 10000"/>
              <a:gd name="connsiteY11" fmla="*/ 6676 h 11657"/>
              <a:gd name="connsiteX12" fmla="*/ 7946 w 10000"/>
              <a:gd name="connsiteY12" fmla="*/ 7266 h 11657"/>
              <a:gd name="connsiteX13" fmla="*/ 7872 w 10000"/>
              <a:gd name="connsiteY13" fmla="*/ 7863 h 11657"/>
              <a:gd name="connsiteX14" fmla="*/ 7813 w 10000"/>
              <a:gd name="connsiteY14" fmla="*/ 8464 h 11657"/>
              <a:gd name="connsiteX15" fmla="*/ 7768 w 10000"/>
              <a:gd name="connsiteY15" fmla="*/ 9074 h 11657"/>
              <a:gd name="connsiteX16" fmla="*/ 6212 w 10000"/>
              <a:gd name="connsiteY16" fmla="*/ 9218 h 11657"/>
              <a:gd name="connsiteX17" fmla="*/ 4867 w 10000"/>
              <a:gd name="connsiteY17" fmla="*/ 10043 h 11657"/>
              <a:gd name="connsiteX18" fmla="*/ 3304 w 10000"/>
              <a:gd name="connsiteY18" fmla="*/ 11453 h 11657"/>
              <a:gd name="connsiteX19" fmla="*/ 2390 w 10000"/>
              <a:gd name="connsiteY19" fmla="*/ 11657 h 11657"/>
              <a:gd name="connsiteX20" fmla="*/ 1438 w 10000"/>
              <a:gd name="connsiteY20" fmla="*/ 9401 h 11657"/>
              <a:gd name="connsiteX21" fmla="*/ 1232 w 10000"/>
              <a:gd name="connsiteY21" fmla="*/ 8984 h 11657"/>
              <a:gd name="connsiteX22" fmla="*/ 1038 w 10000"/>
              <a:gd name="connsiteY22" fmla="*/ 8544 h 11657"/>
              <a:gd name="connsiteX23" fmla="*/ 864 w 10000"/>
              <a:gd name="connsiteY23" fmla="*/ 8093 h 11657"/>
              <a:gd name="connsiteX24" fmla="*/ 704 w 10000"/>
              <a:gd name="connsiteY24" fmla="*/ 7621 h 11657"/>
              <a:gd name="connsiteX25" fmla="*/ 560 w 10000"/>
              <a:gd name="connsiteY25" fmla="*/ 7143 h 11657"/>
              <a:gd name="connsiteX26" fmla="*/ 430 w 10000"/>
              <a:gd name="connsiteY26" fmla="*/ 6648 h 11657"/>
              <a:gd name="connsiteX27" fmla="*/ 317 w 10000"/>
              <a:gd name="connsiteY27" fmla="*/ 6143 h 11657"/>
              <a:gd name="connsiteX28" fmla="*/ 222 w 10000"/>
              <a:gd name="connsiteY28" fmla="*/ 5629 h 11657"/>
              <a:gd name="connsiteX29" fmla="*/ 142 w 10000"/>
              <a:gd name="connsiteY29" fmla="*/ 5107 h 11657"/>
              <a:gd name="connsiteX30" fmla="*/ 81 w 10000"/>
              <a:gd name="connsiteY30" fmla="*/ 4571 h 11657"/>
              <a:gd name="connsiteX31" fmla="*/ 37 w 10000"/>
              <a:gd name="connsiteY31" fmla="*/ 4038 h 11657"/>
              <a:gd name="connsiteX32" fmla="*/ 10 w 10000"/>
              <a:gd name="connsiteY32" fmla="*/ 3492 h 11657"/>
              <a:gd name="connsiteX33" fmla="*/ 0 w 10000"/>
              <a:gd name="connsiteY33" fmla="*/ 2948 h 11657"/>
              <a:gd name="connsiteX34" fmla="*/ 10 w 10000"/>
              <a:gd name="connsiteY34" fmla="*/ 2396 h 11657"/>
              <a:gd name="connsiteX35" fmla="*/ 23 w 10000"/>
              <a:gd name="connsiteY35" fmla="*/ 2121 h 11657"/>
              <a:gd name="connsiteX36" fmla="*/ 26 w 10000"/>
              <a:gd name="connsiteY36" fmla="*/ 2066 h 11657"/>
              <a:gd name="connsiteX37" fmla="*/ 42 w 10000"/>
              <a:gd name="connsiteY37" fmla="*/ 1959 h 11657"/>
              <a:gd name="connsiteX38" fmla="*/ 73 w 10000"/>
              <a:gd name="connsiteY38" fmla="*/ 1860 h 11657"/>
              <a:gd name="connsiteX39" fmla="*/ 110 w 10000"/>
              <a:gd name="connsiteY39" fmla="*/ 1772 h 11657"/>
              <a:gd name="connsiteX40" fmla="*/ 158 w 10000"/>
              <a:gd name="connsiteY40" fmla="*/ 1701 h 11657"/>
              <a:gd name="connsiteX41" fmla="*/ 212 w 10000"/>
              <a:gd name="connsiteY41" fmla="*/ 1646 h 11657"/>
              <a:gd name="connsiteX42" fmla="*/ 273 w 10000"/>
              <a:gd name="connsiteY42" fmla="*/ 1610 h 11657"/>
              <a:gd name="connsiteX43" fmla="*/ 338 w 10000"/>
              <a:gd name="connsiteY43" fmla="*/ 1593 h 11657"/>
              <a:gd name="connsiteX44" fmla="*/ 372 w 10000"/>
              <a:gd name="connsiteY44" fmla="*/ 1593 h 11657"/>
              <a:gd name="connsiteX45" fmla="*/ 429 w 10000"/>
              <a:gd name="connsiteY45" fmla="*/ 1607 h 11657"/>
              <a:gd name="connsiteX46" fmla="*/ 529 w 10000"/>
              <a:gd name="connsiteY46" fmla="*/ 1676 h 11657"/>
              <a:gd name="connsiteX47" fmla="*/ 573 w 10000"/>
              <a:gd name="connsiteY47" fmla="*/ 1734 h 11657"/>
              <a:gd name="connsiteX48" fmla="*/ 681 w 10000"/>
              <a:gd name="connsiteY48" fmla="*/ 1882 h 11657"/>
              <a:gd name="connsiteX49" fmla="*/ 894 w 10000"/>
              <a:gd name="connsiteY49" fmla="*/ 2135 h 11657"/>
              <a:gd name="connsiteX50" fmla="*/ 1106 w 10000"/>
              <a:gd name="connsiteY50" fmla="*/ 2338 h 11657"/>
              <a:gd name="connsiteX51" fmla="*/ 1317 w 10000"/>
              <a:gd name="connsiteY51" fmla="*/ 2495 h 11657"/>
              <a:gd name="connsiteX52" fmla="*/ 1525 w 10000"/>
              <a:gd name="connsiteY52" fmla="*/ 2607 h 11657"/>
              <a:gd name="connsiteX53" fmla="*/ 1735 w 10000"/>
              <a:gd name="connsiteY53" fmla="*/ 2673 h 11657"/>
              <a:gd name="connsiteX54" fmla="*/ 1946 w 10000"/>
              <a:gd name="connsiteY54" fmla="*/ 2706 h 11657"/>
              <a:gd name="connsiteX55" fmla="*/ 2158 w 10000"/>
              <a:gd name="connsiteY55" fmla="*/ 2701 h 11657"/>
              <a:gd name="connsiteX56" fmla="*/ 2369 w 10000"/>
              <a:gd name="connsiteY56" fmla="*/ 2665 h 11657"/>
              <a:gd name="connsiteX57" fmla="*/ 2586 w 10000"/>
              <a:gd name="connsiteY57" fmla="*/ 2602 h 11657"/>
              <a:gd name="connsiteX58" fmla="*/ 2916 w 10000"/>
              <a:gd name="connsiteY58" fmla="*/ 2462 h 11657"/>
              <a:gd name="connsiteX59" fmla="*/ 3371 w 10000"/>
              <a:gd name="connsiteY59" fmla="*/ 2192 h 11657"/>
              <a:gd name="connsiteX60" fmla="*/ 3852 w 10000"/>
              <a:gd name="connsiteY60" fmla="*/ 1868 h 11657"/>
              <a:gd name="connsiteX61" fmla="*/ 4360 w 10000"/>
              <a:gd name="connsiteY61" fmla="*/ 1503 h 11657"/>
              <a:gd name="connsiteX62" fmla="*/ 4909 w 10000"/>
              <a:gd name="connsiteY62" fmla="*/ 1135 h 11657"/>
              <a:gd name="connsiteX63" fmla="*/ 5492 w 10000"/>
              <a:gd name="connsiteY63" fmla="*/ 775 h 11657"/>
              <a:gd name="connsiteX64" fmla="*/ 5965 w 10000"/>
              <a:gd name="connsiteY64" fmla="*/ 533 h 11657"/>
              <a:gd name="connsiteX65" fmla="*/ 6295 w 10000"/>
              <a:gd name="connsiteY65" fmla="*/ 393 h 11657"/>
              <a:gd name="connsiteX66" fmla="*/ 6639 w 10000"/>
              <a:gd name="connsiteY66" fmla="*/ 264 h 11657"/>
              <a:gd name="connsiteX67" fmla="*/ 6995 w 10000"/>
              <a:gd name="connsiteY67" fmla="*/ 159 h 11657"/>
              <a:gd name="connsiteX68" fmla="*/ 7367 w 10000"/>
              <a:gd name="connsiteY68" fmla="*/ 80 h 11657"/>
              <a:gd name="connsiteX69" fmla="*/ 7755 w 10000"/>
              <a:gd name="connsiteY69" fmla="*/ 25 h 11657"/>
              <a:gd name="connsiteX70" fmla="*/ 8159 w 10000"/>
              <a:gd name="connsiteY70" fmla="*/ 0 h 11657"/>
              <a:gd name="connsiteX71" fmla="*/ 8582 w 10000"/>
              <a:gd name="connsiteY71" fmla="*/ 8 h 11657"/>
              <a:gd name="connsiteX72" fmla="*/ 9022 w 10000"/>
              <a:gd name="connsiteY72" fmla="*/ 55 h 11657"/>
              <a:gd name="connsiteX73" fmla="*/ 9478 w 10000"/>
              <a:gd name="connsiteY73" fmla="*/ 137 h 11657"/>
              <a:gd name="connsiteX74" fmla="*/ 9715 w 10000"/>
              <a:gd name="connsiteY74" fmla="*/ 198 h 11657"/>
              <a:gd name="connsiteX75" fmla="*/ 9748 w 10000"/>
              <a:gd name="connsiteY75" fmla="*/ 209 h 11657"/>
              <a:gd name="connsiteX76" fmla="*/ 9811 w 10000"/>
              <a:gd name="connsiteY76" fmla="*/ 245 h 11657"/>
              <a:gd name="connsiteX77" fmla="*/ 9867 w 10000"/>
              <a:gd name="connsiteY77" fmla="*/ 305 h 11657"/>
              <a:gd name="connsiteX78" fmla="*/ 9914 w 10000"/>
              <a:gd name="connsiteY78" fmla="*/ 376 h 11657"/>
              <a:gd name="connsiteX79" fmla="*/ 9951 w 10000"/>
              <a:gd name="connsiteY79" fmla="*/ 462 h 11657"/>
              <a:gd name="connsiteX80" fmla="*/ 9979 w 10000"/>
              <a:gd name="connsiteY80" fmla="*/ 560 h 11657"/>
              <a:gd name="connsiteX81" fmla="*/ 9995 w 10000"/>
              <a:gd name="connsiteY81" fmla="*/ 665 h 11657"/>
              <a:gd name="connsiteX82" fmla="*/ 10000 w 10000"/>
              <a:gd name="connsiteY82" fmla="*/ 780 h 11657"/>
              <a:gd name="connsiteX83" fmla="*/ 9995 w 10000"/>
              <a:gd name="connsiteY83" fmla="*/ 835 h 11657"/>
              <a:gd name="connsiteX84" fmla="*/ 9985 w 10000"/>
              <a:gd name="connsiteY84" fmla="*/ 929 h 11657"/>
              <a:gd name="connsiteX85" fmla="*/ 9932 w 10000"/>
              <a:gd name="connsiteY85" fmla="*/ 1096 h 11657"/>
              <a:gd name="connsiteX86" fmla="*/ 9895 w 10000"/>
              <a:gd name="connsiteY86" fmla="*/ 1168 h 11657"/>
              <a:gd name="connsiteX0" fmla="*/ 9895 w 10000"/>
              <a:gd name="connsiteY0" fmla="*/ 1168 h 11657"/>
              <a:gd name="connsiteX1" fmla="*/ 9769 w 10000"/>
              <a:gd name="connsiteY1" fmla="*/ 1393 h 11657"/>
              <a:gd name="connsiteX2" fmla="*/ 9531 w 10000"/>
              <a:gd name="connsiteY2" fmla="*/ 1854 h 11657"/>
              <a:gd name="connsiteX3" fmla="*/ 9308 w 10000"/>
              <a:gd name="connsiteY3" fmla="*/ 2338 h 11657"/>
              <a:gd name="connsiteX4" fmla="*/ 9099 w 10000"/>
              <a:gd name="connsiteY4" fmla="*/ 2835 h 11657"/>
              <a:gd name="connsiteX5" fmla="*/ 8903 w 10000"/>
              <a:gd name="connsiteY5" fmla="*/ 3346 h 11657"/>
              <a:gd name="connsiteX6" fmla="*/ 8721 w 10000"/>
              <a:gd name="connsiteY6" fmla="*/ 3874 h 11657"/>
              <a:gd name="connsiteX7" fmla="*/ 8554 w 10000"/>
              <a:gd name="connsiteY7" fmla="*/ 4409 h 11657"/>
              <a:gd name="connsiteX8" fmla="*/ 8402 w 10000"/>
              <a:gd name="connsiteY8" fmla="*/ 4959 h 11657"/>
              <a:gd name="connsiteX9" fmla="*/ 8265 w 10000"/>
              <a:gd name="connsiteY9" fmla="*/ 5522 h 11657"/>
              <a:gd name="connsiteX10" fmla="*/ 8143 w 10000"/>
              <a:gd name="connsiteY10" fmla="*/ 6096 h 11657"/>
              <a:gd name="connsiteX11" fmla="*/ 8037 w 10000"/>
              <a:gd name="connsiteY11" fmla="*/ 6676 h 11657"/>
              <a:gd name="connsiteX12" fmla="*/ 7946 w 10000"/>
              <a:gd name="connsiteY12" fmla="*/ 7266 h 11657"/>
              <a:gd name="connsiteX13" fmla="*/ 7872 w 10000"/>
              <a:gd name="connsiteY13" fmla="*/ 7863 h 11657"/>
              <a:gd name="connsiteX14" fmla="*/ 7813 w 10000"/>
              <a:gd name="connsiteY14" fmla="*/ 8464 h 11657"/>
              <a:gd name="connsiteX15" fmla="*/ 6661 w 10000"/>
              <a:gd name="connsiteY15" fmla="*/ 8483 h 11657"/>
              <a:gd name="connsiteX16" fmla="*/ 6212 w 10000"/>
              <a:gd name="connsiteY16" fmla="*/ 9218 h 11657"/>
              <a:gd name="connsiteX17" fmla="*/ 4867 w 10000"/>
              <a:gd name="connsiteY17" fmla="*/ 10043 h 11657"/>
              <a:gd name="connsiteX18" fmla="*/ 3304 w 10000"/>
              <a:gd name="connsiteY18" fmla="*/ 11453 h 11657"/>
              <a:gd name="connsiteX19" fmla="*/ 2390 w 10000"/>
              <a:gd name="connsiteY19" fmla="*/ 11657 h 11657"/>
              <a:gd name="connsiteX20" fmla="*/ 1438 w 10000"/>
              <a:gd name="connsiteY20" fmla="*/ 9401 h 11657"/>
              <a:gd name="connsiteX21" fmla="*/ 1232 w 10000"/>
              <a:gd name="connsiteY21" fmla="*/ 8984 h 11657"/>
              <a:gd name="connsiteX22" fmla="*/ 1038 w 10000"/>
              <a:gd name="connsiteY22" fmla="*/ 8544 h 11657"/>
              <a:gd name="connsiteX23" fmla="*/ 864 w 10000"/>
              <a:gd name="connsiteY23" fmla="*/ 8093 h 11657"/>
              <a:gd name="connsiteX24" fmla="*/ 704 w 10000"/>
              <a:gd name="connsiteY24" fmla="*/ 7621 h 11657"/>
              <a:gd name="connsiteX25" fmla="*/ 560 w 10000"/>
              <a:gd name="connsiteY25" fmla="*/ 7143 h 11657"/>
              <a:gd name="connsiteX26" fmla="*/ 430 w 10000"/>
              <a:gd name="connsiteY26" fmla="*/ 6648 h 11657"/>
              <a:gd name="connsiteX27" fmla="*/ 317 w 10000"/>
              <a:gd name="connsiteY27" fmla="*/ 6143 h 11657"/>
              <a:gd name="connsiteX28" fmla="*/ 222 w 10000"/>
              <a:gd name="connsiteY28" fmla="*/ 5629 h 11657"/>
              <a:gd name="connsiteX29" fmla="*/ 142 w 10000"/>
              <a:gd name="connsiteY29" fmla="*/ 5107 h 11657"/>
              <a:gd name="connsiteX30" fmla="*/ 81 w 10000"/>
              <a:gd name="connsiteY30" fmla="*/ 4571 h 11657"/>
              <a:gd name="connsiteX31" fmla="*/ 37 w 10000"/>
              <a:gd name="connsiteY31" fmla="*/ 4038 h 11657"/>
              <a:gd name="connsiteX32" fmla="*/ 10 w 10000"/>
              <a:gd name="connsiteY32" fmla="*/ 3492 h 11657"/>
              <a:gd name="connsiteX33" fmla="*/ 0 w 10000"/>
              <a:gd name="connsiteY33" fmla="*/ 2948 h 11657"/>
              <a:gd name="connsiteX34" fmla="*/ 10 w 10000"/>
              <a:gd name="connsiteY34" fmla="*/ 2396 h 11657"/>
              <a:gd name="connsiteX35" fmla="*/ 23 w 10000"/>
              <a:gd name="connsiteY35" fmla="*/ 2121 h 11657"/>
              <a:gd name="connsiteX36" fmla="*/ 26 w 10000"/>
              <a:gd name="connsiteY36" fmla="*/ 2066 h 11657"/>
              <a:gd name="connsiteX37" fmla="*/ 42 w 10000"/>
              <a:gd name="connsiteY37" fmla="*/ 1959 h 11657"/>
              <a:gd name="connsiteX38" fmla="*/ 73 w 10000"/>
              <a:gd name="connsiteY38" fmla="*/ 1860 h 11657"/>
              <a:gd name="connsiteX39" fmla="*/ 110 w 10000"/>
              <a:gd name="connsiteY39" fmla="*/ 1772 h 11657"/>
              <a:gd name="connsiteX40" fmla="*/ 158 w 10000"/>
              <a:gd name="connsiteY40" fmla="*/ 1701 h 11657"/>
              <a:gd name="connsiteX41" fmla="*/ 212 w 10000"/>
              <a:gd name="connsiteY41" fmla="*/ 1646 h 11657"/>
              <a:gd name="connsiteX42" fmla="*/ 273 w 10000"/>
              <a:gd name="connsiteY42" fmla="*/ 1610 h 11657"/>
              <a:gd name="connsiteX43" fmla="*/ 338 w 10000"/>
              <a:gd name="connsiteY43" fmla="*/ 1593 h 11657"/>
              <a:gd name="connsiteX44" fmla="*/ 372 w 10000"/>
              <a:gd name="connsiteY44" fmla="*/ 1593 h 11657"/>
              <a:gd name="connsiteX45" fmla="*/ 429 w 10000"/>
              <a:gd name="connsiteY45" fmla="*/ 1607 h 11657"/>
              <a:gd name="connsiteX46" fmla="*/ 529 w 10000"/>
              <a:gd name="connsiteY46" fmla="*/ 1676 h 11657"/>
              <a:gd name="connsiteX47" fmla="*/ 573 w 10000"/>
              <a:gd name="connsiteY47" fmla="*/ 1734 h 11657"/>
              <a:gd name="connsiteX48" fmla="*/ 681 w 10000"/>
              <a:gd name="connsiteY48" fmla="*/ 1882 h 11657"/>
              <a:gd name="connsiteX49" fmla="*/ 894 w 10000"/>
              <a:gd name="connsiteY49" fmla="*/ 2135 h 11657"/>
              <a:gd name="connsiteX50" fmla="*/ 1106 w 10000"/>
              <a:gd name="connsiteY50" fmla="*/ 2338 h 11657"/>
              <a:gd name="connsiteX51" fmla="*/ 1317 w 10000"/>
              <a:gd name="connsiteY51" fmla="*/ 2495 h 11657"/>
              <a:gd name="connsiteX52" fmla="*/ 1525 w 10000"/>
              <a:gd name="connsiteY52" fmla="*/ 2607 h 11657"/>
              <a:gd name="connsiteX53" fmla="*/ 1735 w 10000"/>
              <a:gd name="connsiteY53" fmla="*/ 2673 h 11657"/>
              <a:gd name="connsiteX54" fmla="*/ 1946 w 10000"/>
              <a:gd name="connsiteY54" fmla="*/ 2706 h 11657"/>
              <a:gd name="connsiteX55" fmla="*/ 2158 w 10000"/>
              <a:gd name="connsiteY55" fmla="*/ 2701 h 11657"/>
              <a:gd name="connsiteX56" fmla="*/ 2369 w 10000"/>
              <a:gd name="connsiteY56" fmla="*/ 2665 h 11657"/>
              <a:gd name="connsiteX57" fmla="*/ 2586 w 10000"/>
              <a:gd name="connsiteY57" fmla="*/ 2602 h 11657"/>
              <a:gd name="connsiteX58" fmla="*/ 2916 w 10000"/>
              <a:gd name="connsiteY58" fmla="*/ 2462 h 11657"/>
              <a:gd name="connsiteX59" fmla="*/ 3371 w 10000"/>
              <a:gd name="connsiteY59" fmla="*/ 2192 h 11657"/>
              <a:gd name="connsiteX60" fmla="*/ 3852 w 10000"/>
              <a:gd name="connsiteY60" fmla="*/ 1868 h 11657"/>
              <a:gd name="connsiteX61" fmla="*/ 4360 w 10000"/>
              <a:gd name="connsiteY61" fmla="*/ 1503 h 11657"/>
              <a:gd name="connsiteX62" fmla="*/ 4909 w 10000"/>
              <a:gd name="connsiteY62" fmla="*/ 1135 h 11657"/>
              <a:gd name="connsiteX63" fmla="*/ 5492 w 10000"/>
              <a:gd name="connsiteY63" fmla="*/ 775 h 11657"/>
              <a:gd name="connsiteX64" fmla="*/ 5965 w 10000"/>
              <a:gd name="connsiteY64" fmla="*/ 533 h 11657"/>
              <a:gd name="connsiteX65" fmla="*/ 6295 w 10000"/>
              <a:gd name="connsiteY65" fmla="*/ 393 h 11657"/>
              <a:gd name="connsiteX66" fmla="*/ 6639 w 10000"/>
              <a:gd name="connsiteY66" fmla="*/ 264 h 11657"/>
              <a:gd name="connsiteX67" fmla="*/ 6995 w 10000"/>
              <a:gd name="connsiteY67" fmla="*/ 159 h 11657"/>
              <a:gd name="connsiteX68" fmla="*/ 7367 w 10000"/>
              <a:gd name="connsiteY68" fmla="*/ 80 h 11657"/>
              <a:gd name="connsiteX69" fmla="*/ 7755 w 10000"/>
              <a:gd name="connsiteY69" fmla="*/ 25 h 11657"/>
              <a:gd name="connsiteX70" fmla="*/ 8159 w 10000"/>
              <a:gd name="connsiteY70" fmla="*/ 0 h 11657"/>
              <a:gd name="connsiteX71" fmla="*/ 8582 w 10000"/>
              <a:gd name="connsiteY71" fmla="*/ 8 h 11657"/>
              <a:gd name="connsiteX72" fmla="*/ 9022 w 10000"/>
              <a:gd name="connsiteY72" fmla="*/ 55 h 11657"/>
              <a:gd name="connsiteX73" fmla="*/ 9478 w 10000"/>
              <a:gd name="connsiteY73" fmla="*/ 137 h 11657"/>
              <a:gd name="connsiteX74" fmla="*/ 9715 w 10000"/>
              <a:gd name="connsiteY74" fmla="*/ 198 h 11657"/>
              <a:gd name="connsiteX75" fmla="*/ 9748 w 10000"/>
              <a:gd name="connsiteY75" fmla="*/ 209 h 11657"/>
              <a:gd name="connsiteX76" fmla="*/ 9811 w 10000"/>
              <a:gd name="connsiteY76" fmla="*/ 245 h 11657"/>
              <a:gd name="connsiteX77" fmla="*/ 9867 w 10000"/>
              <a:gd name="connsiteY77" fmla="*/ 305 h 11657"/>
              <a:gd name="connsiteX78" fmla="*/ 9914 w 10000"/>
              <a:gd name="connsiteY78" fmla="*/ 376 h 11657"/>
              <a:gd name="connsiteX79" fmla="*/ 9951 w 10000"/>
              <a:gd name="connsiteY79" fmla="*/ 462 h 11657"/>
              <a:gd name="connsiteX80" fmla="*/ 9979 w 10000"/>
              <a:gd name="connsiteY80" fmla="*/ 560 h 11657"/>
              <a:gd name="connsiteX81" fmla="*/ 9995 w 10000"/>
              <a:gd name="connsiteY81" fmla="*/ 665 h 11657"/>
              <a:gd name="connsiteX82" fmla="*/ 10000 w 10000"/>
              <a:gd name="connsiteY82" fmla="*/ 780 h 11657"/>
              <a:gd name="connsiteX83" fmla="*/ 9995 w 10000"/>
              <a:gd name="connsiteY83" fmla="*/ 835 h 11657"/>
              <a:gd name="connsiteX84" fmla="*/ 9985 w 10000"/>
              <a:gd name="connsiteY84" fmla="*/ 929 h 11657"/>
              <a:gd name="connsiteX85" fmla="*/ 9932 w 10000"/>
              <a:gd name="connsiteY85" fmla="*/ 1096 h 11657"/>
              <a:gd name="connsiteX86" fmla="*/ 9895 w 10000"/>
              <a:gd name="connsiteY86" fmla="*/ 1168 h 11657"/>
              <a:gd name="connsiteX0" fmla="*/ 9895 w 10000"/>
              <a:gd name="connsiteY0" fmla="*/ 1168 h 11657"/>
              <a:gd name="connsiteX1" fmla="*/ 9769 w 10000"/>
              <a:gd name="connsiteY1" fmla="*/ 1393 h 11657"/>
              <a:gd name="connsiteX2" fmla="*/ 9531 w 10000"/>
              <a:gd name="connsiteY2" fmla="*/ 1854 h 11657"/>
              <a:gd name="connsiteX3" fmla="*/ 9308 w 10000"/>
              <a:gd name="connsiteY3" fmla="*/ 2338 h 11657"/>
              <a:gd name="connsiteX4" fmla="*/ 9099 w 10000"/>
              <a:gd name="connsiteY4" fmla="*/ 2835 h 11657"/>
              <a:gd name="connsiteX5" fmla="*/ 8903 w 10000"/>
              <a:gd name="connsiteY5" fmla="*/ 3346 h 11657"/>
              <a:gd name="connsiteX6" fmla="*/ 8721 w 10000"/>
              <a:gd name="connsiteY6" fmla="*/ 3874 h 11657"/>
              <a:gd name="connsiteX7" fmla="*/ 8554 w 10000"/>
              <a:gd name="connsiteY7" fmla="*/ 4409 h 11657"/>
              <a:gd name="connsiteX8" fmla="*/ 8402 w 10000"/>
              <a:gd name="connsiteY8" fmla="*/ 4959 h 11657"/>
              <a:gd name="connsiteX9" fmla="*/ 8265 w 10000"/>
              <a:gd name="connsiteY9" fmla="*/ 5522 h 11657"/>
              <a:gd name="connsiteX10" fmla="*/ 8143 w 10000"/>
              <a:gd name="connsiteY10" fmla="*/ 6096 h 11657"/>
              <a:gd name="connsiteX11" fmla="*/ 8037 w 10000"/>
              <a:gd name="connsiteY11" fmla="*/ 6676 h 11657"/>
              <a:gd name="connsiteX12" fmla="*/ 7946 w 10000"/>
              <a:gd name="connsiteY12" fmla="*/ 7266 h 11657"/>
              <a:gd name="connsiteX13" fmla="*/ 7872 w 10000"/>
              <a:gd name="connsiteY13" fmla="*/ 7863 h 11657"/>
              <a:gd name="connsiteX14" fmla="*/ 7813 w 10000"/>
              <a:gd name="connsiteY14" fmla="*/ 8464 h 11657"/>
              <a:gd name="connsiteX15" fmla="*/ 6661 w 10000"/>
              <a:gd name="connsiteY15" fmla="*/ 8483 h 11657"/>
              <a:gd name="connsiteX16" fmla="*/ 5724 w 10000"/>
              <a:gd name="connsiteY16" fmla="*/ 9131 h 11657"/>
              <a:gd name="connsiteX17" fmla="*/ 4867 w 10000"/>
              <a:gd name="connsiteY17" fmla="*/ 10043 h 11657"/>
              <a:gd name="connsiteX18" fmla="*/ 3304 w 10000"/>
              <a:gd name="connsiteY18" fmla="*/ 11453 h 11657"/>
              <a:gd name="connsiteX19" fmla="*/ 2390 w 10000"/>
              <a:gd name="connsiteY19" fmla="*/ 11657 h 11657"/>
              <a:gd name="connsiteX20" fmla="*/ 1438 w 10000"/>
              <a:gd name="connsiteY20" fmla="*/ 9401 h 11657"/>
              <a:gd name="connsiteX21" fmla="*/ 1232 w 10000"/>
              <a:gd name="connsiteY21" fmla="*/ 8984 h 11657"/>
              <a:gd name="connsiteX22" fmla="*/ 1038 w 10000"/>
              <a:gd name="connsiteY22" fmla="*/ 8544 h 11657"/>
              <a:gd name="connsiteX23" fmla="*/ 864 w 10000"/>
              <a:gd name="connsiteY23" fmla="*/ 8093 h 11657"/>
              <a:gd name="connsiteX24" fmla="*/ 704 w 10000"/>
              <a:gd name="connsiteY24" fmla="*/ 7621 h 11657"/>
              <a:gd name="connsiteX25" fmla="*/ 560 w 10000"/>
              <a:gd name="connsiteY25" fmla="*/ 7143 h 11657"/>
              <a:gd name="connsiteX26" fmla="*/ 430 w 10000"/>
              <a:gd name="connsiteY26" fmla="*/ 6648 h 11657"/>
              <a:gd name="connsiteX27" fmla="*/ 317 w 10000"/>
              <a:gd name="connsiteY27" fmla="*/ 6143 h 11657"/>
              <a:gd name="connsiteX28" fmla="*/ 222 w 10000"/>
              <a:gd name="connsiteY28" fmla="*/ 5629 h 11657"/>
              <a:gd name="connsiteX29" fmla="*/ 142 w 10000"/>
              <a:gd name="connsiteY29" fmla="*/ 5107 h 11657"/>
              <a:gd name="connsiteX30" fmla="*/ 81 w 10000"/>
              <a:gd name="connsiteY30" fmla="*/ 4571 h 11657"/>
              <a:gd name="connsiteX31" fmla="*/ 37 w 10000"/>
              <a:gd name="connsiteY31" fmla="*/ 4038 h 11657"/>
              <a:gd name="connsiteX32" fmla="*/ 10 w 10000"/>
              <a:gd name="connsiteY32" fmla="*/ 3492 h 11657"/>
              <a:gd name="connsiteX33" fmla="*/ 0 w 10000"/>
              <a:gd name="connsiteY33" fmla="*/ 2948 h 11657"/>
              <a:gd name="connsiteX34" fmla="*/ 10 w 10000"/>
              <a:gd name="connsiteY34" fmla="*/ 2396 h 11657"/>
              <a:gd name="connsiteX35" fmla="*/ 23 w 10000"/>
              <a:gd name="connsiteY35" fmla="*/ 2121 h 11657"/>
              <a:gd name="connsiteX36" fmla="*/ 26 w 10000"/>
              <a:gd name="connsiteY36" fmla="*/ 2066 h 11657"/>
              <a:gd name="connsiteX37" fmla="*/ 42 w 10000"/>
              <a:gd name="connsiteY37" fmla="*/ 1959 h 11657"/>
              <a:gd name="connsiteX38" fmla="*/ 73 w 10000"/>
              <a:gd name="connsiteY38" fmla="*/ 1860 h 11657"/>
              <a:gd name="connsiteX39" fmla="*/ 110 w 10000"/>
              <a:gd name="connsiteY39" fmla="*/ 1772 h 11657"/>
              <a:gd name="connsiteX40" fmla="*/ 158 w 10000"/>
              <a:gd name="connsiteY40" fmla="*/ 1701 h 11657"/>
              <a:gd name="connsiteX41" fmla="*/ 212 w 10000"/>
              <a:gd name="connsiteY41" fmla="*/ 1646 h 11657"/>
              <a:gd name="connsiteX42" fmla="*/ 273 w 10000"/>
              <a:gd name="connsiteY42" fmla="*/ 1610 h 11657"/>
              <a:gd name="connsiteX43" fmla="*/ 338 w 10000"/>
              <a:gd name="connsiteY43" fmla="*/ 1593 h 11657"/>
              <a:gd name="connsiteX44" fmla="*/ 372 w 10000"/>
              <a:gd name="connsiteY44" fmla="*/ 1593 h 11657"/>
              <a:gd name="connsiteX45" fmla="*/ 429 w 10000"/>
              <a:gd name="connsiteY45" fmla="*/ 1607 h 11657"/>
              <a:gd name="connsiteX46" fmla="*/ 529 w 10000"/>
              <a:gd name="connsiteY46" fmla="*/ 1676 h 11657"/>
              <a:gd name="connsiteX47" fmla="*/ 573 w 10000"/>
              <a:gd name="connsiteY47" fmla="*/ 1734 h 11657"/>
              <a:gd name="connsiteX48" fmla="*/ 681 w 10000"/>
              <a:gd name="connsiteY48" fmla="*/ 1882 h 11657"/>
              <a:gd name="connsiteX49" fmla="*/ 894 w 10000"/>
              <a:gd name="connsiteY49" fmla="*/ 2135 h 11657"/>
              <a:gd name="connsiteX50" fmla="*/ 1106 w 10000"/>
              <a:gd name="connsiteY50" fmla="*/ 2338 h 11657"/>
              <a:gd name="connsiteX51" fmla="*/ 1317 w 10000"/>
              <a:gd name="connsiteY51" fmla="*/ 2495 h 11657"/>
              <a:gd name="connsiteX52" fmla="*/ 1525 w 10000"/>
              <a:gd name="connsiteY52" fmla="*/ 2607 h 11657"/>
              <a:gd name="connsiteX53" fmla="*/ 1735 w 10000"/>
              <a:gd name="connsiteY53" fmla="*/ 2673 h 11657"/>
              <a:gd name="connsiteX54" fmla="*/ 1946 w 10000"/>
              <a:gd name="connsiteY54" fmla="*/ 2706 h 11657"/>
              <a:gd name="connsiteX55" fmla="*/ 2158 w 10000"/>
              <a:gd name="connsiteY55" fmla="*/ 2701 h 11657"/>
              <a:gd name="connsiteX56" fmla="*/ 2369 w 10000"/>
              <a:gd name="connsiteY56" fmla="*/ 2665 h 11657"/>
              <a:gd name="connsiteX57" fmla="*/ 2586 w 10000"/>
              <a:gd name="connsiteY57" fmla="*/ 2602 h 11657"/>
              <a:gd name="connsiteX58" fmla="*/ 2916 w 10000"/>
              <a:gd name="connsiteY58" fmla="*/ 2462 h 11657"/>
              <a:gd name="connsiteX59" fmla="*/ 3371 w 10000"/>
              <a:gd name="connsiteY59" fmla="*/ 2192 h 11657"/>
              <a:gd name="connsiteX60" fmla="*/ 3852 w 10000"/>
              <a:gd name="connsiteY60" fmla="*/ 1868 h 11657"/>
              <a:gd name="connsiteX61" fmla="*/ 4360 w 10000"/>
              <a:gd name="connsiteY61" fmla="*/ 1503 h 11657"/>
              <a:gd name="connsiteX62" fmla="*/ 4909 w 10000"/>
              <a:gd name="connsiteY62" fmla="*/ 1135 h 11657"/>
              <a:gd name="connsiteX63" fmla="*/ 5492 w 10000"/>
              <a:gd name="connsiteY63" fmla="*/ 775 h 11657"/>
              <a:gd name="connsiteX64" fmla="*/ 5965 w 10000"/>
              <a:gd name="connsiteY64" fmla="*/ 533 h 11657"/>
              <a:gd name="connsiteX65" fmla="*/ 6295 w 10000"/>
              <a:gd name="connsiteY65" fmla="*/ 393 h 11657"/>
              <a:gd name="connsiteX66" fmla="*/ 6639 w 10000"/>
              <a:gd name="connsiteY66" fmla="*/ 264 h 11657"/>
              <a:gd name="connsiteX67" fmla="*/ 6995 w 10000"/>
              <a:gd name="connsiteY67" fmla="*/ 159 h 11657"/>
              <a:gd name="connsiteX68" fmla="*/ 7367 w 10000"/>
              <a:gd name="connsiteY68" fmla="*/ 80 h 11657"/>
              <a:gd name="connsiteX69" fmla="*/ 7755 w 10000"/>
              <a:gd name="connsiteY69" fmla="*/ 25 h 11657"/>
              <a:gd name="connsiteX70" fmla="*/ 8159 w 10000"/>
              <a:gd name="connsiteY70" fmla="*/ 0 h 11657"/>
              <a:gd name="connsiteX71" fmla="*/ 8582 w 10000"/>
              <a:gd name="connsiteY71" fmla="*/ 8 h 11657"/>
              <a:gd name="connsiteX72" fmla="*/ 9022 w 10000"/>
              <a:gd name="connsiteY72" fmla="*/ 55 h 11657"/>
              <a:gd name="connsiteX73" fmla="*/ 9478 w 10000"/>
              <a:gd name="connsiteY73" fmla="*/ 137 h 11657"/>
              <a:gd name="connsiteX74" fmla="*/ 9715 w 10000"/>
              <a:gd name="connsiteY74" fmla="*/ 198 h 11657"/>
              <a:gd name="connsiteX75" fmla="*/ 9748 w 10000"/>
              <a:gd name="connsiteY75" fmla="*/ 209 h 11657"/>
              <a:gd name="connsiteX76" fmla="*/ 9811 w 10000"/>
              <a:gd name="connsiteY76" fmla="*/ 245 h 11657"/>
              <a:gd name="connsiteX77" fmla="*/ 9867 w 10000"/>
              <a:gd name="connsiteY77" fmla="*/ 305 h 11657"/>
              <a:gd name="connsiteX78" fmla="*/ 9914 w 10000"/>
              <a:gd name="connsiteY78" fmla="*/ 376 h 11657"/>
              <a:gd name="connsiteX79" fmla="*/ 9951 w 10000"/>
              <a:gd name="connsiteY79" fmla="*/ 462 h 11657"/>
              <a:gd name="connsiteX80" fmla="*/ 9979 w 10000"/>
              <a:gd name="connsiteY80" fmla="*/ 560 h 11657"/>
              <a:gd name="connsiteX81" fmla="*/ 9995 w 10000"/>
              <a:gd name="connsiteY81" fmla="*/ 665 h 11657"/>
              <a:gd name="connsiteX82" fmla="*/ 10000 w 10000"/>
              <a:gd name="connsiteY82" fmla="*/ 780 h 11657"/>
              <a:gd name="connsiteX83" fmla="*/ 9995 w 10000"/>
              <a:gd name="connsiteY83" fmla="*/ 835 h 11657"/>
              <a:gd name="connsiteX84" fmla="*/ 9985 w 10000"/>
              <a:gd name="connsiteY84" fmla="*/ 929 h 11657"/>
              <a:gd name="connsiteX85" fmla="*/ 9932 w 10000"/>
              <a:gd name="connsiteY85" fmla="*/ 1096 h 11657"/>
              <a:gd name="connsiteX86" fmla="*/ 9895 w 10000"/>
              <a:gd name="connsiteY86" fmla="*/ 1168 h 11657"/>
              <a:gd name="connsiteX0" fmla="*/ 9895 w 10000"/>
              <a:gd name="connsiteY0" fmla="*/ 1168 h 11657"/>
              <a:gd name="connsiteX1" fmla="*/ 9769 w 10000"/>
              <a:gd name="connsiteY1" fmla="*/ 1393 h 11657"/>
              <a:gd name="connsiteX2" fmla="*/ 9531 w 10000"/>
              <a:gd name="connsiteY2" fmla="*/ 1854 h 11657"/>
              <a:gd name="connsiteX3" fmla="*/ 9308 w 10000"/>
              <a:gd name="connsiteY3" fmla="*/ 2338 h 11657"/>
              <a:gd name="connsiteX4" fmla="*/ 9099 w 10000"/>
              <a:gd name="connsiteY4" fmla="*/ 2835 h 11657"/>
              <a:gd name="connsiteX5" fmla="*/ 8903 w 10000"/>
              <a:gd name="connsiteY5" fmla="*/ 3346 h 11657"/>
              <a:gd name="connsiteX6" fmla="*/ 8721 w 10000"/>
              <a:gd name="connsiteY6" fmla="*/ 3874 h 11657"/>
              <a:gd name="connsiteX7" fmla="*/ 8554 w 10000"/>
              <a:gd name="connsiteY7" fmla="*/ 4409 h 11657"/>
              <a:gd name="connsiteX8" fmla="*/ 8402 w 10000"/>
              <a:gd name="connsiteY8" fmla="*/ 4959 h 11657"/>
              <a:gd name="connsiteX9" fmla="*/ 8265 w 10000"/>
              <a:gd name="connsiteY9" fmla="*/ 5522 h 11657"/>
              <a:gd name="connsiteX10" fmla="*/ 8143 w 10000"/>
              <a:gd name="connsiteY10" fmla="*/ 6096 h 11657"/>
              <a:gd name="connsiteX11" fmla="*/ 8037 w 10000"/>
              <a:gd name="connsiteY11" fmla="*/ 6676 h 11657"/>
              <a:gd name="connsiteX12" fmla="*/ 7946 w 10000"/>
              <a:gd name="connsiteY12" fmla="*/ 7266 h 11657"/>
              <a:gd name="connsiteX13" fmla="*/ 7872 w 10000"/>
              <a:gd name="connsiteY13" fmla="*/ 7863 h 11657"/>
              <a:gd name="connsiteX14" fmla="*/ 7093 w 10000"/>
              <a:gd name="connsiteY14" fmla="*/ 8004 h 11657"/>
              <a:gd name="connsiteX15" fmla="*/ 6661 w 10000"/>
              <a:gd name="connsiteY15" fmla="*/ 8483 h 11657"/>
              <a:gd name="connsiteX16" fmla="*/ 5724 w 10000"/>
              <a:gd name="connsiteY16" fmla="*/ 9131 h 11657"/>
              <a:gd name="connsiteX17" fmla="*/ 4867 w 10000"/>
              <a:gd name="connsiteY17" fmla="*/ 10043 h 11657"/>
              <a:gd name="connsiteX18" fmla="*/ 3304 w 10000"/>
              <a:gd name="connsiteY18" fmla="*/ 11453 h 11657"/>
              <a:gd name="connsiteX19" fmla="*/ 2390 w 10000"/>
              <a:gd name="connsiteY19" fmla="*/ 11657 h 11657"/>
              <a:gd name="connsiteX20" fmla="*/ 1438 w 10000"/>
              <a:gd name="connsiteY20" fmla="*/ 9401 h 11657"/>
              <a:gd name="connsiteX21" fmla="*/ 1232 w 10000"/>
              <a:gd name="connsiteY21" fmla="*/ 8984 h 11657"/>
              <a:gd name="connsiteX22" fmla="*/ 1038 w 10000"/>
              <a:gd name="connsiteY22" fmla="*/ 8544 h 11657"/>
              <a:gd name="connsiteX23" fmla="*/ 864 w 10000"/>
              <a:gd name="connsiteY23" fmla="*/ 8093 h 11657"/>
              <a:gd name="connsiteX24" fmla="*/ 704 w 10000"/>
              <a:gd name="connsiteY24" fmla="*/ 7621 h 11657"/>
              <a:gd name="connsiteX25" fmla="*/ 560 w 10000"/>
              <a:gd name="connsiteY25" fmla="*/ 7143 h 11657"/>
              <a:gd name="connsiteX26" fmla="*/ 430 w 10000"/>
              <a:gd name="connsiteY26" fmla="*/ 6648 h 11657"/>
              <a:gd name="connsiteX27" fmla="*/ 317 w 10000"/>
              <a:gd name="connsiteY27" fmla="*/ 6143 h 11657"/>
              <a:gd name="connsiteX28" fmla="*/ 222 w 10000"/>
              <a:gd name="connsiteY28" fmla="*/ 5629 h 11657"/>
              <a:gd name="connsiteX29" fmla="*/ 142 w 10000"/>
              <a:gd name="connsiteY29" fmla="*/ 5107 h 11657"/>
              <a:gd name="connsiteX30" fmla="*/ 81 w 10000"/>
              <a:gd name="connsiteY30" fmla="*/ 4571 h 11657"/>
              <a:gd name="connsiteX31" fmla="*/ 37 w 10000"/>
              <a:gd name="connsiteY31" fmla="*/ 4038 h 11657"/>
              <a:gd name="connsiteX32" fmla="*/ 10 w 10000"/>
              <a:gd name="connsiteY32" fmla="*/ 3492 h 11657"/>
              <a:gd name="connsiteX33" fmla="*/ 0 w 10000"/>
              <a:gd name="connsiteY33" fmla="*/ 2948 h 11657"/>
              <a:gd name="connsiteX34" fmla="*/ 10 w 10000"/>
              <a:gd name="connsiteY34" fmla="*/ 2396 h 11657"/>
              <a:gd name="connsiteX35" fmla="*/ 23 w 10000"/>
              <a:gd name="connsiteY35" fmla="*/ 2121 h 11657"/>
              <a:gd name="connsiteX36" fmla="*/ 26 w 10000"/>
              <a:gd name="connsiteY36" fmla="*/ 2066 h 11657"/>
              <a:gd name="connsiteX37" fmla="*/ 42 w 10000"/>
              <a:gd name="connsiteY37" fmla="*/ 1959 h 11657"/>
              <a:gd name="connsiteX38" fmla="*/ 73 w 10000"/>
              <a:gd name="connsiteY38" fmla="*/ 1860 h 11657"/>
              <a:gd name="connsiteX39" fmla="*/ 110 w 10000"/>
              <a:gd name="connsiteY39" fmla="*/ 1772 h 11657"/>
              <a:gd name="connsiteX40" fmla="*/ 158 w 10000"/>
              <a:gd name="connsiteY40" fmla="*/ 1701 h 11657"/>
              <a:gd name="connsiteX41" fmla="*/ 212 w 10000"/>
              <a:gd name="connsiteY41" fmla="*/ 1646 h 11657"/>
              <a:gd name="connsiteX42" fmla="*/ 273 w 10000"/>
              <a:gd name="connsiteY42" fmla="*/ 1610 h 11657"/>
              <a:gd name="connsiteX43" fmla="*/ 338 w 10000"/>
              <a:gd name="connsiteY43" fmla="*/ 1593 h 11657"/>
              <a:gd name="connsiteX44" fmla="*/ 372 w 10000"/>
              <a:gd name="connsiteY44" fmla="*/ 1593 h 11657"/>
              <a:gd name="connsiteX45" fmla="*/ 429 w 10000"/>
              <a:gd name="connsiteY45" fmla="*/ 1607 h 11657"/>
              <a:gd name="connsiteX46" fmla="*/ 529 w 10000"/>
              <a:gd name="connsiteY46" fmla="*/ 1676 h 11657"/>
              <a:gd name="connsiteX47" fmla="*/ 573 w 10000"/>
              <a:gd name="connsiteY47" fmla="*/ 1734 h 11657"/>
              <a:gd name="connsiteX48" fmla="*/ 681 w 10000"/>
              <a:gd name="connsiteY48" fmla="*/ 1882 h 11657"/>
              <a:gd name="connsiteX49" fmla="*/ 894 w 10000"/>
              <a:gd name="connsiteY49" fmla="*/ 2135 h 11657"/>
              <a:gd name="connsiteX50" fmla="*/ 1106 w 10000"/>
              <a:gd name="connsiteY50" fmla="*/ 2338 h 11657"/>
              <a:gd name="connsiteX51" fmla="*/ 1317 w 10000"/>
              <a:gd name="connsiteY51" fmla="*/ 2495 h 11657"/>
              <a:gd name="connsiteX52" fmla="*/ 1525 w 10000"/>
              <a:gd name="connsiteY52" fmla="*/ 2607 h 11657"/>
              <a:gd name="connsiteX53" fmla="*/ 1735 w 10000"/>
              <a:gd name="connsiteY53" fmla="*/ 2673 h 11657"/>
              <a:gd name="connsiteX54" fmla="*/ 1946 w 10000"/>
              <a:gd name="connsiteY54" fmla="*/ 2706 h 11657"/>
              <a:gd name="connsiteX55" fmla="*/ 2158 w 10000"/>
              <a:gd name="connsiteY55" fmla="*/ 2701 h 11657"/>
              <a:gd name="connsiteX56" fmla="*/ 2369 w 10000"/>
              <a:gd name="connsiteY56" fmla="*/ 2665 h 11657"/>
              <a:gd name="connsiteX57" fmla="*/ 2586 w 10000"/>
              <a:gd name="connsiteY57" fmla="*/ 2602 h 11657"/>
              <a:gd name="connsiteX58" fmla="*/ 2916 w 10000"/>
              <a:gd name="connsiteY58" fmla="*/ 2462 h 11657"/>
              <a:gd name="connsiteX59" fmla="*/ 3371 w 10000"/>
              <a:gd name="connsiteY59" fmla="*/ 2192 h 11657"/>
              <a:gd name="connsiteX60" fmla="*/ 3852 w 10000"/>
              <a:gd name="connsiteY60" fmla="*/ 1868 h 11657"/>
              <a:gd name="connsiteX61" fmla="*/ 4360 w 10000"/>
              <a:gd name="connsiteY61" fmla="*/ 1503 h 11657"/>
              <a:gd name="connsiteX62" fmla="*/ 4909 w 10000"/>
              <a:gd name="connsiteY62" fmla="*/ 1135 h 11657"/>
              <a:gd name="connsiteX63" fmla="*/ 5492 w 10000"/>
              <a:gd name="connsiteY63" fmla="*/ 775 h 11657"/>
              <a:gd name="connsiteX64" fmla="*/ 5965 w 10000"/>
              <a:gd name="connsiteY64" fmla="*/ 533 h 11657"/>
              <a:gd name="connsiteX65" fmla="*/ 6295 w 10000"/>
              <a:gd name="connsiteY65" fmla="*/ 393 h 11657"/>
              <a:gd name="connsiteX66" fmla="*/ 6639 w 10000"/>
              <a:gd name="connsiteY66" fmla="*/ 264 h 11657"/>
              <a:gd name="connsiteX67" fmla="*/ 6995 w 10000"/>
              <a:gd name="connsiteY67" fmla="*/ 159 h 11657"/>
              <a:gd name="connsiteX68" fmla="*/ 7367 w 10000"/>
              <a:gd name="connsiteY68" fmla="*/ 80 h 11657"/>
              <a:gd name="connsiteX69" fmla="*/ 7755 w 10000"/>
              <a:gd name="connsiteY69" fmla="*/ 25 h 11657"/>
              <a:gd name="connsiteX70" fmla="*/ 8159 w 10000"/>
              <a:gd name="connsiteY70" fmla="*/ 0 h 11657"/>
              <a:gd name="connsiteX71" fmla="*/ 8582 w 10000"/>
              <a:gd name="connsiteY71" fmla="*/ 8 h 11657"/>
              <a:gd name="connsiteX72" fmla="*/ 9022 w 10000"/>
              <a:gd name="connsiteY72" fmla="*/ 55 h 11657"/>
              <a:gd name="connsiteX73" fmla="*/ 9478 w 10000"/>
              <a:gd name="connsiteY73" fmla="*/ 137 h 11657"/>
              <a:gd name="connsiteX74" fmla="*/ 9715 w 10000"/>
              <a:gd name="connsiteY74" fmla="*/ 198 h 11657"/>
              <a:gd name="connsiteX75" fmla="*/ 9748 w 10000"/>
              <a:gd name="connsiteY75" fmla="*/ 209 h 11657"/>
              <a:gd name="connsiteX76" fmla="*/ 9811 w 10000"/>
              <a:gd name="connsiteY76" fmla="*/ 245 h 11657"/>
              <a:gd name="connsiteX77" fmla="*/ 9867 w 10000"/>
              <a:gd name="connsiteY77" fmla="*/ 305 h 11657"/>
              <a:gd name="connsiteX78" fmla="*/ 9914 w 10000"/>
              <a:gd name="connsiteY78" fmla="*/ 376 h 11657"/>
              <a:gd name="connsiteX79" fmla="*/ 9951 w 10000"/>
              <a:gd name="connsiteY79" fmla="*/ 462 h 11657"/>
              <a:gd name="connsiteX80" fmla="*/ 9979 w 10000"/>
              <a:gd name="connsiteY80" fmla="*/ 560 h 11657"/>
              <a:gd name="connsiteX81" fmla="*/ 9995 w 10000"/>
              <a:gd name="connsiteY81" fmla="*/ 665 h 11657"/>
              <a:gd name="connsiteX82" fmla="*/ 10000 w 10000"/>
              <a:gd name="connsiteY82" fmla="*/ 780 h 11657"/>
              <a:gd name="connsiteX83" fmla="*/ 9995 w 10000"/>
              <a:gd name="connsiteY83" fmla="*/ 835 h 11657"/>
              <a:gd name="connsiteX84" fmla="*/ 9985 w 10000"/>
              <a:gd name="connsiteY84" fmla="*/ 929 h 11657"/>
              <a:gd name="connsiteX85" fmla="*/ 9932 w 10000"/>
              <a:gd name="connsiteY85" fmla="*/ 1096 h 11657"/>
              <a:gd name="connsiteX86" fmla="*/ 9895 w 10000"/>
              <a:gd name="connsiteY86" fmla="*/ 1168 h 11657"/>
              <a:gd name="connsiteX0" fmla="*/ 9895 w 10000"/>
              <a:gd name="connsiteY0" fmla="*/ 1168 h 11657"/>
              <a:gd name="connsiteX1" fmla="*/ 9769 w 10000"/>
              <a:gd name="connsiteY1" fmla="*/ 1393 h 11657"/>
              <a:gd name="connsiteX2" fmla="*/ 9531 w 10000"/>
              <a:gd name="connsiteY2" fmla="*/ 1854 h 11657"/>
              <a:gd name="connsiteX3" fmla="*/ 9308 w 10000"/>
              <a:gd name="connsiteY3" fmla="*/ 2338 h 11657"/>
              <a:gd name="connsiteX4" fmla="*/ 9099 w 10000"/>
              <a:gd name="connsiteY4" fmla="*/ 2835 h 11657"/>
              <a:gd name="connsiteX5" fmla="*/ 8903 w 10000"/>
              <a:gd name="connsiteY5" fmla="*/ 3346 h 11657"/>
              <a:gd name="connsiteX6" fmla="*/ 8721 w 10000"/>
              <a:gd name="connsiteY6" fmla="*/ 3874 h 11657"/>
              <a:gd name="connsiteX7" fmla="*/ 8554 w 10000"/>
              <a:gd name="connsiteY7" fmla="*/ 4409 h 11657"/>
              <a:gd name="connsiteX8" fmla="*/ 8402 w 10000"/>
              <a:gd name="connsiteY8" fmla="*/ 4959 h 11657"/>
              <a:gd name="connsiteX9" fmla="*/ 8265 w 10000"/>
              <a:gd name="connsiteY9" fmla="*/ 5522 h 11657"/>
              <a:gd name="connsiteX10" fmla="*/ 8143 w 10000"/>
              <a:gd name="connsiteY10" fmla="*/ 6096 h 11657"/>
              <a:gd name="connsiteX11" fmla="*/ 8037 w 10000"/>
              <a:gd name="connsiteY11" fmla="*/ 6676 h 11657"/>
              <a:gd name="connsiteX12" fmla="*/ 7946 w 10000"/>
              <a:gd name="connsiteY12" fmla="*/ 7266 h 11657"/>
              <a:gd name="connsiteX13" fmla="*/ 7559 w 10000"/>
              <a:gd name="connsiteY13" fmla="*/ 7721 h 11657"/>
              <a:gd name="connsiteX14" fmla="*/ 7093 w 10000"/>
              <a:gd name="connsiteY14" fmla="*/ 8004 h 11657"/>
              <a:gd name="connsiteX15" fmla="*/ 6661 w 10000"/>
              <a:gd name="connsiteY15" fmla="*/ 8483 h 11657"/>
              <a:gd name="connsiteX16" fmla="*/ 5724 w 10000"/>
              <a:gd name="connsiteY16" fmla="*/ 9131 h 11657"/>
              <a:gd name="connsiteX17" fmla="*/ 4867 w 10000"/>
              <a:gd name="connsiteY17" fmla="*/ 10043 h 11657"/>
              <a:gd name="connsiteX18" fmla="*/ 3304 w 10000"/>
              <a:gd name="connsiteY18" fmla="*/ 11453 h 11657"/>
              <a:gd name="connsiteX19" fmla="*/ 2390 w 10000"/>
              <a:gd name="connsiteY19" fmla="*/ 11657 h 11657"/>
              <a:gd name="connsiteX20" fmla="*/ 1438 w 10000"/>
              <a:gd name="connsiteY20" fmla="*/ 9401 h 11657"/>
              <a:gd name="connsiteX21" fmla="*/ 1232 w 10000"/>
              <a:gd name="connsiteY21" fmla="*/ 8984 h 11657"/>
              <a:gd name="connsiteX22" fmla="*/ 1038 w 10000"/>
              <a:gd name="connsiteY22" fmla="*/ 8544 h 11657"/>
              <a:gd name="connsiteX23" fmla="*/ 864 w 10000"/>
              <a:gd name="connsiteY23" fmla="*/ 8093 h 11657"/>
              <a:gd name="connsiteX24" fmla="*/ 704 w 10000"/>
              <a:gd name="connsiteY24" fmla="*/ 7621 h 11657"/>
              <a:gd name="connsiteX25" fmla="*/ 560 w 10000"/>
              <a:gd name="connsiteY25" fmla="*/ 7143 h 11657"/>
              <a:gd name="connsiteX26" fmla="*/ 430 w 10000"/>
              <a:gd name="connsiteY26" fmla="*/ 6648 h 11657"/>
              <a:gd name="connsiteX27" fmla="*/ 317 w 10000"/>
              <a:gd name="connsiteY27" fmla="*/ 6143 h 11657"/>
              <a:gd name="connsiteX28" fmla="*/ 222 w 10000"/>
              <a:gd name="connsiteY28" fmla="*/ 5629 h 11657"/>
              <a:gd name="connsiteX29" fmla="*/ 142 w 10000"/>
              <a:gd name="connsiteY29" fmla="*/ 5107 h 11657"/>
              <a:gd name="connsiteX30" fmla="*/ 81 w 10000"/>
              <a:gd name="connsiteY30" fmla="*/ 4571 h 11657"/>
              <a:gd name="connsiteX31" fmla="*/ 37 w 10000"/>
              <a:gd name="connsiteY31" fmla="*/ 4038 h 11657"/>
              <a:gd name="connsiteX32" fmla="*/ 10 w 10000"/>
              <a:gd name="connsiteY32" fmla="*/ 3492 h 11657"/>
              <a:gd name="connsiteX33" fmla="*/ 0 w 10000"/>
              <a:gd name="connsiteY33" fmla="*/ 2948 h 11657"/>
              <a:gd name="connsiteX34" fmla="*/ 10 w 10000"/>
              <a:gd name="connsiteY34" fmla="*/ 2396 h 11657"/>
              <a:gd name="connsiteX35" fmla="*/ 23 w 10000"/>
              <a:gd name="connsiteY35" fmla="*/ 2121 h 11657"/>
              <a:gd name="connsiteX36" fmla="*/ 26 w 10000"/>
              <a:gd name="connsiteY36" fmla="*/ 2066 h 11657"/>
              <a:gd name="connsiteX37" fmla="*/ 42 w 10000"/>
              <a:gd name="connsiteY37" fmla="*/ 1959 h 11657"/>
              <a:gd name="connsiteX38" fmla="*/ 73 w 10000"/>
              <a:gd name="connsiteY38" fmla="*/ 1860 h 11657"/>
              <a:gd name="connsiteX39" fmla="*/ 110 w 10000"/>
              <a:gd name="connsiteY39" fmla="*/ 1772 h 11657"/>
              <a:gd name="connsiteX40" fmla="*/ 158 w 10000"/>
              <a:gd name="connsiteY40" fmla="*/ 1701 h 11657"/>
              <a:gd name="connsiteX41" fmla="*/ 212 w 10000"/>
              <a:gd name="connsiteY41" fmla="*/ 1646 h 11657"/>
              <a:gd name="connsiteX42" fmla="*/ 273 w 10000"/>
              <a:gd name="connsiteY42" fmla="*/ 1610 h 11657"/>
              <a:gd name="connsiteX43" fmla="*/ 338 w 10000"/>
              <a:gd name="connsiteY43" fmla="*/ 1593 h 11657"/>
              <a:gd name="connsiteX44" fmla="*/ 372 w 10000"/>
              <a:gd name="connsiteY44" fmla="*/ 1593 h 11657"/>
              <a:gd name="connsiteX45" fmla="*/ 429 w 10000"/>
              <a:gd name="connsiteY45" fmla="*/ 1607 h 11657"/>
              <a:gd name="connsiteX46" fmla="*/ 529 w 10000"/>
              <a:gd name="connsiteY46" fmla="*/ 1676 h 11657"/>
              <a:gd name="connsiteX47" fmla="*/ 573 w 10000"/>
              <a:gd name="connsiteY47" fmla="*/ 1734 h 11657"/>
              <a:gd name="connsiteX48" fmla="*/ 681 w 10000"/>
              <a:gd name="connsiteY48" fmla="*/ 1882 h 11657"/>
              <a:gd name="connsiteX49" fmla="*/ 894 w 10000"/>
              <a:gd name="connsiteY49" fmla="*/ 2135 h 11657"/>
              <a:gd name="connsiteX50" fmla="*/ 1106 w 10000"/>
              <a:gd name="connsiteY50" fmla="*/ 2338 h 11657"/>
              <a:gd name="connsiteX51" fmla="*/ 1317 w 10000"/>
              <a:gd name="connsiteY51" fmla="*/ 2495 h 11657"/>
              <a:gd name="connsiteX52" fmla="*/ 1525 w 10000"/>
              <a:gd name="connsiteY52" fmla="*/ 2607 h 11657"/>
              <a:gd name="connsiteX53" fmla="*/ 1735 w 10000"/>
              <a:gd name="connsiteY53" fmla="*/ 2673 h 11657"/>
              <a:gd name="connsiteX54" fmla="*/ 1946 w 10000"/>
              <a:gd name="connsiteY54" fmla="*/ 2706 h 11657"/>
              <a:gd name="connsiteX55" fmla="*/ 2158 w 10000"/>
              <a:gd name="connsiteY55" fmla="*/ 2701 h 11657"/>
              <a:gd name="connsiteX56" fmla="*/ 2369 w 10000"/>
              <a:gd name="connsiteY56" fmla="*/ 2665 h 11657"/>
              <a:gd name="connsiteX57" fmla="*/ 2586 w 10000"/>
              <a:gd name="connsiteY57" fmla="*/ 2602 h 11657"/>
              <a:gd name="connsiteX58" fmla="*/ 2916 w 10000"/>
              <a:gd name="connsiteY58" fmla="*/ 2462 h 11657"/>
              <a:gd name="connsiteX59" fmla="*/ 3371 w 10000"/>
              <a:gd name="connsiteY59" fmla="*/ 2192 h 11657"/>
              <a:gd name="connsiteX60" fmla="*/ 3852 w 10000"/>
              <a:gd name="connsiteY60" fmla="*/ 1868 h 11657"/>
              <a:gd name="connsiteX61" fmla="*/ 4360 w 10000"/>
              <a:gd name="connsiteY61" fmla="*/ 1503 h 11657"/>
              <a:gd name="connsiteX62" fmla="*/ 4909 w 10000"/>
              <a:gd name="connsiteY62" fmla="*/ 1135 h 11657"/>
              <a:gd name="connsiteX63" fmla="*/ 5492 w 10000"/>
              <a:gd name="connsiteY63" fmla="*/ 775 h 11657"/>
              <a:gd name="connsiteX64" fmla="*/ 5965 w 10000"/>
              <a:gd name="connsiteY64" fmla="*/ 533 h 11657"/>
              <a:gd name="connsiteX65" fmla="*/ 6295 w 10000"/>
              <a:gd name="connsiteY65" fmla="*/ 393 h 11657"/>
              <a:gd name="connsiteX66" fmla="*/ 6639 w 10000"/>
              <a:gd name="connsiteY66" fmla="*/ 264 h 11657"/>
              <a:gd name="connsiteX67" fmla="*/ 6995 w 10000"/>
              <a:gd name="connsiteY67" fmla="*/ 159 h 11657"/>
              <a:gd name="connsiteX68" fmla="*/ 7367 w 10000"/>
              <a:gd name="connsiteY68" fmla="*/ 80 h 11657"/>
              <a:gd name="connsiteX69" fmla="*/ 7755 w 10000"/>
              <a:gd name="connsiteY69" fmla="*/ 25 h 11657"/>
              <a:gd name="connsiteX70" fmla="*/ 8159 w 10000"/>
              <a:gd name="connsiteY70" fmla="*/ 0 h 11657"/>
              <a:gd name="connsiteX71" fmla="*/ 8582 w 10000"/>
              <a:gd name="connsiteY71" fmla="*/ 8 h 11657"/>
              <a:gd name="connsiteX72" fmla="*/ 9022 w 10000"/>
              <a:gd name="connsiteY72" fmla="*/ 55 h 11657"/>
              <a:gd name="connsiteX73" fmla="*/ 9478 w 10000"/>
              <a:gd name="connsiteY73" fmla="*/ 137 h 11657"/>
              <a:gd name="connsiteX74" fmla="*/ 9715 w 10000"/>
              <a:gd name="connsiteY74" fmla="*/ 198 h 11657"/>
              <a:gd name="connsiteX75" fmla="*/ 9748 w 10000"/>
              <a:gd name="connsiteY75" fmla="*/ 209 h 11657"/>
              <a:gd name="connsiteX76" fmla="*/ 9811 w 10000"/>
              <a:gd name="connsiteY76" fmla="*/ 245 h 11657"/>
              <a:gd name="connsiteX77" fmla="*/ 9867 w 10000"/>
              <a:gd name="connsiteY77" fmla="*/ 305 h 11657"/>
              <a:gd name="connsiteX78" fmla="*/ 9914 w 10000"/>
              <a:gd name="connsiteY78" fmla="*/ 376 h 11657"/>
              <a:gd name="connsiteX79" fmla="*/ 9951 w 10000"/>
              <a:gd name="connsiteY79" fmla="*/ 462 h 11657"/>
              <a:gd name="connsiteX80" fmla="*/ 9979 w 10000"/>
              <a:gd name="connsiteY80" fmla="*/ 560 h 11657"/>
              <a:gd name="connsiteX81" fmla="*/ 9995 w 10000"/>
              <a:gd name="connsiteY81" fmla="*/ 665 h 11657"/>
              <a:gd name="connsiteX82" fmla="*/ 10000 w 10000"/>
              <a:gd name="connsiteY82" fmla="*/ 780 h 11657"/>
              <a:gd name="connsiteX83" fmla="*/ 9995 w 10000"/>
              <a:gd name="connsiteY83" fmla="*/ 835 h 11657"/>
              <a:gd name="connsiteX84" fmla="*/ 9985 w 10000"/>
              <a:gd name="connsiteY84" fmla="*/ 929 h 11657"/>
              <a:gd name="connsiteX85" fmla="*/ 9932 w 10000"/>
              <a:gd name="connsiteY85" fmla="*/ 1096 h 11657"/>
              <a:gd name="connsiteX86" fmla="*/ 9895 w 10000"/>
              <a:gd name="connsiteY86" fmla="*/ 1168 h 11657"/>
              <a:gd name="connsiteX0" fmla="*/ 9895 w 10000"/>
              <a:gd name="connsiteY0" fmla="*/ 1168 h 12128"/>
              <a:gd name="connsiteX1" fmla="*/ 9769 w 10000"/>
              <a:gd name="connsiteY1" fmla="*/ 1393 h 12128"/>
              <a:gd name="connsiteX2" fmla="*/ 9531 w 10000"/>
              <a:gd name="connsiteY2" fmla="*/ 1854 h 12128"/>
              <a:gd name="connsiteX3" fmla="*/ 9308 w 10000"/>
              <a:gd name="connsiteY3" fmla="*/ 2338 h 12128"/>
              <a:gd name="connsiteX4" fmla="*/ 9099 w 10000"/>
              <a:gd name="connsiteY4" fmla="*/ 2835 h 12128"/>
              <a:gd name="connsiteX5" fmla="*/ 8903 w 10000"/>
              <a:gd name="connsiteY5" fmla="*/ 3346 h 12128"/>
              <a:gd name="connsiteX6" fmla="*/ 8721 w 10000"/>
              <a:gd name="connsiteY6" fmla="*/ 3874 h 12128"/>
              <a:gd name="connsiteX7" fmla="*/ 8554 w 10000"/>
              <a:gd name="connsiteY7" fmla="*/ 4409 h 12128"/>
              <a:gd name="connsiteX8" fmla="*/ 8402 w 10000"/>
              <a:gd name="connsiteY8" fmla="*/ 4959 h 12128"/>
              <a:gd name="connsiteX9" fmla="*/ 8265 w 10000"/>
              <a:gd name="connsiteY9" fmla="*/ 5522 h 12128"/>
              <a:gd name="connsiteX10" fmla="*/ 8143 w 10000"/>
              <a:gd name="connsiteY10" fmla="*/ 6096 h 12128"/>
              <a:gd name="connsiteX11" fmla="*/ 8037 w 10000"/>
              <a:gd name="connsiteY11" fmla="*/ 6676 h 12128"/>
              <a:gd name="connsiteX12" fmla="*/ 7946 w 10000"/>
              <a:gd name="connsiteY12" fmla="*/ 7266 h 12128"/>
              <a:gd name="connsiteX13" fmla="*/ 7559 w 10000"/>
              <a:gd name="connsiteY13" fmla="*/ 7721 h 12128"/>
              <a:gd name="connsiteX14" fmla="*/ 7093 w 10000"/>
              <a:gd name="connsiteY14" fmla="*/ 8004 h 12128"/>
              <a:gd name="connsiteX15" fmla="*/ 6661 w 10000"/>
              <a:gd name="connsiteY15" fmla="*/ 8483 h 12128"/>
              <a:gd name="connsiteX16" fmla="*/ 5724 w 10000"/>
              <a:gd name="connsiteY16" fmla="*/ 9131 h 12128"/>
              <a:gd name="connsiteX17" fmla="*/ 4867 w 10000"/>
              <a:gd name="connsiteY17" fmla="*/ 10043 h 12128"/>
              <a:gd name="connsiteX18" fmla="*/ 3304 w 10000"/>
              <a:gd name="connsiteY18" fmla="*/ 11453 h 12128"/>
              <a:gd name="connsiteX19" fmla="*/ 2798 w 10000"/>
              <a:gd name="connsiteY19" fmla="*/ 12128 h 12128"/>
              <a:gd name="connsiteX20" fmla="*/ 1438 w 10000"/>
              <a:gd name="connsiteY20" fmla="*/ 9401 h 12128"/>
              <a:gd name="connsiteX21" fmla="*/ 1232 w 10000"/>
              <a:gd name="connsiteY21" fmla="*/ 8984 h 12128"/>
              <a:gd name="connsiteX22" fmla="*/ 1038 w 10000"/>
              <a:gd name="connsiteY22" fmla="*/ 8544 h 12128"/>
              <a:gd name="connsiteX23" fmla="*/ 864 w 10000"/>
              <a:gd name="connsiteY23" fmla="*/ 8093 h 12128"/>
              <a:gd name="connsiteX24" fmla="*/ 704 w 10000"/>
              <a:gd name="connsiteY24" fmla="*/ 7621 h 12128"/>
              <a:gd name="connsiteX25" fmla="*/ 560 w 10000"/>
              <a:gd name="connsiteY25" fmla="*/ 7143 h 12128"/>
              <a:gd name="connsiteX26" fmla="*/ 430 w 10000"/>
              <a:gd name="connsiteY26" fmla="*/ 6648 h 12128"/>
              <a:gd name="connsiteX27" fmla="*/ 317 w 10000"/>
              <a:gd name="connsiteY27" fmla="*/ 6143 h 12128"/>
              <a:gd name="connsiteX28" fmla="*/ 222 w 10000"/>
              <a:gd name="connsiteY28" fmla="*/ 5629 h 12128"/>
              <a:gd name="connsiteX29" fmla="*/ 142 w 10000"/>
              <a:gd name="connsiteY29" fmla="*/ 5107 h 12128"/>
              <a:gd name="connsiteX30" fmla="*/ 81 w 10000"/>
              <a:gd name="connsiteY30" fmla="*/ 4571 h 12128"/>
              <a:gd name="connsiteX31" fmla="*/ 37 w 10000"/>
              <a:gd name="connsiteY31" fmla="*/ 4038 h 12128"/>
              <a:gd name="connsiteX32" fmla="*/ 10 w 10000"/>
              <a:gd name="connsiteY32" fmla="*/ 3492 h 12128"/>
              <a:gd name="connsiteX33" fmla="*/ 0 w 10000"/>
              <a:gd name="connsiteY33" fmla="*/ 2948 h 12128"/>
              <a:gd name="connsiteX34" fmla="*/ 10 w 10000"/>
              <a:gd name="connsiteY34" fmla="*/ 2396 h 12128"/>
              <a:gd name="connsiteX35" fmla="*/ 23 w 10000"/>
              <a:gd name="connsiteY35" fmla="*/ 2121 h 12128"/>
              <a:gd name="connsiteX36" fmla="*/ 26 w 10000"/>
              <a:gd name="connsiteY36" fmla="*/ 2066 h 12128"/>
              <a:gd name="connsiteX37" fmla="*/ 42 w 10000"/>
              <a:gd name="connsiteY37" fmla="*/ 1959 h 12128"/>
              <a:gd name="connsiteX38" fmla="*/ 73 w 10000"/>
              <a:gd name="connsiteY38" fmla="*/ 1860 h 12128"/>
              <a:gd name="connsiteX39" fmla="*/ 110 w 10000"/>
              <a:gd name="connsiteY39" fmla="*/ 1772 h 12128"/>
              <a:gd name="connsiteX40" fmla="*/ 158 w 10000"/>
              <a:gd name="connsiteY40" fmla="*/ 1701 h 12128"/>
              <a:gd name="connsiteX41" fmla="*/ 212 w 10000"/>
              <a:gd name="connsiteY41" fmla="*/ 1646 h 12128"/>
              <a:gd name="connsiteX42" fmla="*/ 273 w 10000"/>
              <a:gd name="connsiteY42" fmla="*/ 1610 h 12128"/>
              <a:gd name="connsiteX43" fmla="*/ 338 w 10000"/>
              <a:gd name="connsiteY43" fmla="*/ 1593 h 12128"/>
              <a:gd name="connsiteX44" fmla="*/ 372 w 10000"/>
              <a:gd name="connsiteY44" fmla="*/ 1593 h 12128"/>
              <a:gd name="connsiteX45" fmla="*/ 429 w 10000"/>
              <a:gd name="connsiteY45" fmla="*/ 1607 h 12128"/>
              <a:gd name="connsiteX46" fmla="*/ 529 w 10000"/>
              <a:gd name="connsiteY46" fmla="*/ 1676 h 12128"/>
              <a:gd name="connsiteX47" fmla="*/ 573 w 10000"/>
              <a:gd name="connsiteY47" fmla="*/ 1734 h 12128"/>
              <a:gd name="connsiteX48" fmla="*/ 681 w 10000"/>
              <a:gd name="connsiteY48" fmla="*/ 1882 h 12128"/>
              <a:gd name="connsiteX49" fmla="*/ 894 w 10000"/>
              <a:gd name="connsiteY49" fmla="*/ 2135 h 12128"/>
              <a:gd name="connsiteX50" fmla="*/ 1106 w 10000"/>
              <a:gd name="connsiteY50" fmla="*/ 2338 h 12128"/>
              <a:gd name="connsiteX51" fmla="*/ 1317 w 10000"/>
              <a:gd name="connsiteY51" fmla="*/ 2495 h 12128"/>
              <a:gd name="connsiteX52" fmla="*/ 1525 w 10000"/>
              <a:gd name="connsiteY52" fmla="*/ 2607 h 12128"/>
              <a:gd name="connsiteX53" fmla="*/ 1735 w 10000"/>
              <a:gd name="connsiteY53" fmla="*/ 2673 h 12128"/>
              <a:gd name="connsiteX54" fmla="*/ 1946 w 10000"/>
              <a:gd name="connsiteY54" fmla="*/ 2706 h 12128"/>
              <a:gd name="connsiteX55" fmla="*/ 2158 w 10000"/>
              <a:gd name="connsiteY55" fmla="*/ 2701 h 12128"/>
              <a:gd name="connsiteX56" fmla="*/ 2369 w 10000"/>
              <a:gd name="connsiteY56" fmla="*/ 2665 h 12128"/>
              <a:gd name="connsiteX57" fmla="*/ 2586 w 10000"/>
              <a:gd name="connsiteY57" fmla="*/ 2602 h 12128"/>
              <a:gd name="connsiteX58" fmla="*/ 2916 w 10000"/>
              <a:gd name="connsiteY58" fmla="*/ 2462 h 12128"/>
              <a:gd name="connsiteX59" fmla="*/ 3371 w 10000"/>
              <a:gd name="connsiteY59" fmla="*/ 2192 h 12128"/>
              <a:gd name="connsiteX60" fmla="*/ 3852 w 10000"/>
              <a:gd name="connsiteY60" fmla="*/ 1868 h 12128"/>
              <a:gd name="connsiteX61" fmla="*/ 4360 w 10000"/>
              <a:gd name="connsiteY61" fmla="*/ 1503 h 12128"/>
              <a:gd name="connsiteX62" fmla="*/ 4909 w 10000"/>
              <a:gd name="connsiteY62" fmla="*/ 1135 h 12128"/>
              <a:gd name="connsiteX63" fmla="*/ 5492 w 10000"/>
              <a:gd name="connsiteY63" fmla="*/ 775 h 12128"/>
              <a:gd name="connsiteX64" fmla="*/ 5965 w 10000"/>
              <a:gd name="connsiteY64" fmla="*/ 533 h 12128"/>
              <a:gd name="connsiteX65" fmla="*/ 6295 w 10000"/>
              <a:gd name="connsiteY65" fmla="*/ 393 h 12128"/>
              <a:gd name="connsiteX66" fmla="*/ 6639 w 10000"/>
              <a:gd name="connsiteY66" fmla="*/ 264 h 12128"/>
              <a:gd name="connsiteX67" fmla="*/ 6995 w 10000"/>
              <a:gd name="connsiteY67" fmla="*/ 159 h 12128"/>
              <a:gd name="connsiteX68" fmla="*/ 7367 w 10000"/>
              <a:gd name="connsiteY68" fmla="*/ 80 h 12128"/>
              <a:gd name="connsiteX69" fmla="*/ 7755 w 10000"/>
              <a:gd name="connsiteY69" fmla="*/ 25 h 12128"/>
              <a:gd name="connsiteX70" fmla="*/ 8159 w 10000"/>
              <a:gd name="connsiteY70" fmla="*/ 0 h 12128"/>
              <a:gd name="connsiteX71" fmla="*/ 8582 w 10000"/>
              <a:gd name="connsiteY71" fmla="*/ 8 h 12128"/>
              <a:gd name="connsiteX72" fmla="*/ 9022 w 10000"/>
              <a:gd name="connsiteY72" fmla="*/ 55 h 12128"/>
              <a:gd name="connsiteX73" fmla="*/ 9478 w 10000"/>
              <a:gd name="connsiteY73" fmla="*/ 137 h 12128"/>
              <a:gd name="connsiteX74" fmla="*/ 9715 w 10000"/>
              <a:gd name="connsiteY74" fmla="*/ 198 h 12128"/>
              <a:gd name="connsiteX75" fmla="*/ 9748 w 10000"/>
              <a:gd name="connsiteY75" fmla="*/ 209 h 12128"/>
              <a:gd name="connsiteX76" fmla="*/ 9811 w 10000"/>
              <a:gd name="connsiteY76" fmla="*/ 245 h 12128"/>
              <a:gd name="connsiteX77" fmla="*/ 9867 w 10000"/>
              <a:gd name="connsiteY77" fmla="*/ 305 h 12128"/>
              <a:gd name="connsiteX78" fmla="*/ 9914 w 10000"/>
              <a:gd name="connsiteY78" fmla="*/ 376 h 12128"/>
              <a:gd name="connsiteX79" fmla="*/ 9951 w 10000"/>
              <a:gd name="connsiteY79" fmla="*/ 462 h 12128"/>
              <a:gd name="connsiteX80" fmla="*/ 9979 w 10000"/>
              <a:gd name="connsiteY80" fmla="*/ 560 h 12128"/>
              <a:gd name="connsiteX81" fmla="*/ 9995 w 10000"/>
              <a:gd name="connsiteY81" fmla="*/ 665 h 12128"/>
              <a:gd name="connsiteX82" fmla="*/ 10000 w 10000"/>
              <a:gd name="connsiteY82" fmla="*/ 780 h 12128"/>
              <a:gd name="connsiteX83" fmla="*/ 9995 w 10000"/>
              <a:gd name="connsiteY83" fmla="*/ 835 h 12128"/>
              <a:gd name="connsiteX84" fmla="*/ 9985 w 10000"/>
              <a:gd name="connsiteY84" fmla="*/ 929 h 12128"/>
              <a:gd name="connsiteX85" fmla="*/ 9932 w 10000"/>
              <a:gd name="connsiteY85" fmla="*/ 1096 h 12128"/>
              <a:gd name="connsiteX86" fmla="*/ 9895 w 10000"/>
              <a:gd name="connsiteY86" fmla="*/ 1168 h 12128"/>
              <a:gd name="connsiteX0" fmla="*/ 9895 w 10000"/>
              <a:gd name="connsiteY0" fmla="*/ 1168 h 12128"/>
              <a:gd name="connsiteX1" fmla="*/ 9769 w 10000"/>
              <a:gd name="connsiteY1" fmla="*/ 1393 h 12128"/>
              <a:gd name="connsiteX2" fmla="*/ 9531 w 10000"/>
              <a:gd name="connsiteY2" fmla="*/ 1854 h 12128"/>
              <a:gd name="connsiteX3" fmla="*/ 9308 w 10000"/>
              <a:gd name="connsiteY3" fmla="*/ 2338 h 12128"/>
              <a:gd name="connsiteX4" fmla="*/ 9099 w 10000"/>
              <a:gd name="connsiteY4" fmla="*/ 2835 h 12128"/>
              <a:gd name="connsiteX5" fmla="*/ 8903 w 10000"/>
              <a:gd name="connsiteY5" fmla="*/ 3346 h 12128"/>
              <a:gd name="connsiteX6" fmla="*/ 8721 w 10000"/>
              <a:gd name="connsiteY6" fmla="*/ 3874 h 12128"/>
              <a:gd name="connsiteX7" fmla="*/ 8554 w 10000"/>
              <a:gd name="connsiteY7" fmla="*/ 4409 h 12128"/>
              <a:gd name="connsiteX8" fmla="*/ 8402 w 10000"/>
              <a:gd name="connsiteY8" fmla="*/ 4959 h 12128"/>
              <a:gd name="connsiteX9" fmla="*/ 8265 w 10000"/>
              <a:gd name="connsiteY9" fmla="*/ 5522 h 12128"/>
              <a:gd name="connsiteX10" fmla="*/ 8143 w 10000"/>
              <a:gd name="connsiteY10" fmla="*/ 6096 h 12128"/>
              <a:gd name="connsiteX11" fmla="*/ 8037 w 10000"/>
              <a:gd name="connsiteY11" fmla="*/ 6676 h 12128"/>
              <a:gd name="connsiteX12" fmla="*/ 7946 w 10000"/>
              <a:gd name="connsiteY12" fmla="*/ 7266 h 12128"/>
              <a:gd name="connsiteX13" fmla="*/ 7559 w 10000"/>
              <a:gd name="connsiteY13" fmla="*/ 7721 h 12128"/>
              <a:gd name="connsiteX14" fmla="*/ 7093 w 10000"/>
              <a:gd name="connsiteY14" fmla="*/ 8004 h 12128"/>
              <a:gd name="connsiteX15" fmla="*/ 6661 w 10000"/>
              <a:gd name="connsiteY15" fmla="*/ 8483 h 12128"/>
              <a:gd name="connsiteX16" fmla="*/ 5724 w 10000"/>
              <a:gd name="connsiteY16" fmla="*/ 9131 h 12128"/>
              <a:gd name="connsiteX17" fmla="*/ 4365 w 10000"/>
              <a:gd name="connsiteY17" fmla="*/ 10406 h 12128"/>
              <a:gd name="connsiteX18" fmla="*/ 3304 w 10000"/>
              <a:gd name="connsiteY18" fmla="*/ 11453 h 12128"/>
              <a:gd name="connsiteX19" fmla="*/ 2798 w 10000"/>
              <a:gd name="connsiteY19" fmla="*/ 12128 h 12128"/>
              <a:gd name="connsiteX20" fmla="*/ 1438 w 10000"/>
              <a:gd name="connsiteY20" fmla="*/ 9401 h 12128"/>
              <a:gd name="connsiteX21" fmla="*/ 1232 w 10000"/>
              <a:gd name="connsiteY21" fmla="*/ 8984 h 12128"/>
              <a:gd name="connsiteX22" fmla="*/ 1038 w 10000"/>
              <a:gd name="connsiteY22" fmla="*/ 8544 h 12128"/>
              <a:gd name="connsiteX23" fmla="*/ 864 w 10000"/>
              <a:gd name="connsiteY23" fmla="*/ 8093 h 12128"/>
              <a:gd name="connsiteX24" fmla="*/ 704 w 10000"/>
              <a:gd name="connsiteY24" fmla="*/ 7621 h 12128"/>
              <a:gd name="connsiteX25" fmla="*/ 560 w 10000"/>
              <a:gd name="connsiteY25" fmla="*/ 7143 h 12128"/>
              <a:gd name="connsiteX26" fmla="*/ 430 w 10000"/>
              <a:gd name="connsiteY26" fmla="*/ 6648 h 12128"/>
              <a:gd name="connsiteX27" fmla="*/ 317 w 10000"/>
              <a:gd name="connsiteY27" fmla="*/ 6143 h 12128"/>
              <a:gd name="connsiteX28" fmla="*/ 222 w 10000"/>
              <a:gd name="connsiteY28" fmla="*/ 5629 h 12128"/>
              <a:gd name="connsiteX29" fmla="*/ 142 w 10000"/>
              <a:gd name="connsiteY29" fmla="*/ 5107 h 12128"/>
              <a:gd name="connsiteX30" fmla="*/ 81 w 10000"/>
              <a:gd name="connsiteY30" fmla="*/ 4571 h 12128"/>
              <a:gd name="connsiteX31" fmla="*/ 37 w 10000"/>
              <a:gd name="connsiteY31" fmla="*/ 4038 h 12128"/>
              <a:gd name="connsiteX32" fmla="*/ 10 w 10000"/>
              <a:gd name="connsiteY32" fmla="*/ 3492 h 12128"/>
              <a:gd name="connsiteX33" fmla="*/ 0 w 10000"/>
              <a:gd name="connsiteY33" fmla="*/ 2948 h 12128"/>
              <a:gd name="connsiteX34" fmla="*/ 10 w 10000"/>
              <a:gd name="connsiteY34" fmla="*/ 2396 h 12128"/>
              <a:gd name="connsiteX35" fmla="*/ 23 w 10000"/>
              <a:gd name="connsiteY35" fmla="*/ 2121 h 12128"/>
              <a:gd name="connsiteX36" fmla="*/ 26 w 10000"/>
              <a:gd name="connsiteY36" fmla="*/ 2066 h 12128"/>
              <a:gd name="connsiteX37" fmla="*/ 42 w 10000"/>
              <a:gd name="connsiteY37" fmla="*/ 1959 h 12128"/>
              <a:gd name="connsiteX38" fmla="*/ 73 w 10000"/>
              <a:gd name="connsiteY38" fmla="*/ 1860 h 12128"/>
              <a:gd name="connsiteX39" fmla="*/ 110 w 10000"/>
              <a:gd name="connsiteY39" fmla="*/ 1772 h 12128"/>
              <a:gd name="connsiteX40" fmla="*/ 158 w 10000"/>
              <a:gd name="connsiteY40" fmla="*/ 1701 h 12128"/>
              <a:gd name="connsiteX41" fmla="*/ 212 w 10000"/>
              <a:gd name="connsiteY41" fmla="*/ 1646 h 12128"/>
              <a:gd name="connsiteX42" fmla="*/ 273 w 10000"/>
              <a:gd name="connsiteY42" fmla="*/ 1610 h 12128"/>
              <a:gd name="connsiteX43" fmla="*/ 338 w 10000"/>
              <a:gd name="connsiteY43" fmla="*/ 1593 h 12128"/>
              <a:gd name="connsiteX44" fmla="*/ 372 w 10000"/>
              <a:gd name="connsiteY44" fmla="*/ 1593 h 12128"/>
              <a:gd name="connsiteX45" fmla="*/ 429 w 10000"/>
              <a:gd name="connsiteY45" fmla="*/ 1607 h 12128"/>
              <a:gd name="connsiteX46" fmla="*/ 529 w 10000"/>
              <a:gd name="connsiteY46" fmla="*/ 1676 h 12128"/>
              <a:gd name="connsiteX47" fmla="*/ 573 w 10000"/>
              <a:gd name="connsiteY47" fmla="*/ 1734 h 12128"/>
              <a:gd name="connsiteX48" fmla="*/ 681 w 10000"/>
              <a:gd name="connsiteY48" fmla="*/ 1882 h 12128"/>
              <a:gd name="connsiteX49" fmla="*/ 894 w 10000"/>
              <a:gd name="connsiteY49" fmla="*/ 2135 h 12128"/>
              <a:gd name="connsiteX50" fmla="*/ 1106 w 10000"/>
              <a:gd name="connsiteY50" fmla="*/ 2338 h 12128"/>
              <a:gd name="connsiteX51" fmla="*/ 1317 w 10000"/>
              <a:gd name="connsiteY51" fmla="*/ 2495 h 12128"/>
              <a:gd name="connsiteX52" fmla="*/ 1525 w 10000"/>
              <a:gd name="connsiteY52" fmla="*/ 2607 h 12128"/>
              <a:gd name="connsiteX53" fmla="*/ 1735 w 10000"/>
              <a:gd name="connsiteY53" fmla="*/ 2673 h 12128"/>
              <a:gd name="connsiteX54" fmla="*/ 1946 w 10000"/>
              <a:gd name="connsiteY54" fmla="*/ 2706 h 12128"/>
              <a:gd name="connsiteX55" fmla="*/ 2158 w 10000"/>
              <a:gd name="connsiteY55" fmla="*/ 2701 h 12128"/>
              <a:gd name="connsiteX56" fmla="*/ 2369 w 10000"/>
              <a:gd name="connsiteY56" fmla="*/ 2665 h 12128"/>
              <a:gd name="connsiteX57" fmla="*/ 2586 w 10000"/>
              <a:gd name="connsiteY57" fmla="*/ 2602 h 12128"/>
              <a:gd name="connsiteX58" fmla="*/ 2916 w 10000"/>
              <a:gd name="connsiteY58" fmla="*/ 2462 h 12128"/>
              <a:gd name="connsiteX59" fmla="*/ 3371 w 10000"/>
              <a:gd name="connsiteY59" fmla="*/ 2192 h 12128"/>
              <a:gd name="connsiteX60" fmla="*/ 3852 w 10000"/>
              <a:gd name="connsiteY60" fmla="*/ 1868 h 12128"/>
              <a:gd name="connsiteX61" fmla="*/ 4360 w 10000"/>
              <a:gd name="connsiteY61" fmla="*/ 1503 h 12128"/>
              <a:gd name="connsiteX62" fmla="*/ 4909 w 10000"/>
              <a:gd name="connsiteY62" fmla="*/ 1135 h 12128"/>
              <a:gd name="connsiteX63" fmla="*/ 5492 w 10000"/>
              <a:gd name="connsiteY63" fmla="*/ 775 h 12128"/>
              <a:gd name="connsiteX64" fmla="*/ 5965 w 10000"/>
              <a:gd name="connsiteY64" fmla="*/ 533 h 12128"/>
              <a:gd name="connsiteX65" fmla="*/ 6295 w 10000"/>
              <a:gd name="connsiteY65" fmla="*/ 393 h 12128"/>
              <a:gd name="connsiteX66" fmla="*/ 6639 w 10000"/>
              <a:gd name="connsiteY66" fmla="*/ 264 h 12128"/>
              <a:gd name="connsiteX67" fmla="*/ 6995 w 10000"/>
              <a:gd name="connsiteY67" fmla="*/ 159 h 12128"/>
              <a:gd name="connsiteX68" fmla="*/ 7367 w 10000"/>
              <a:gd name="connsiteY68" fmla="*/ 80 h 12128"/>
              <a:gd name="connsiteX69" fmla="*/ 7755 w 10000"/>
              <a:gd name="connsiteY69" fmla="*/ 25 h 12128"/>
              <a:gd name="connsiteX70" fmla="*/ 8159 w 10000"/>
              <a:gd name="connsiteY70" fmla="*/ 0 h 12128"/>
              <a:gd name="connsiteX71" fmla="*/ 8582 w 10000"/>
              <a:gd name="connsiteY71" fmla="*/ 8 h 12128"/>
              <a:gd name="connsiteX72" fmla="*/ 9022 w 10000"/>
              <a:gd name="connsiteY72" fmla="*/ 55 h 12128"/>
              <a:gd name="connsiteX73" fmla="*/ 9478 w 10000"/>
              <a:gd name="connsiteY73" fmla="*/ 137 h 12128"/>
              <a:gd name="connsiteX74" fmla="*/ 9715 w 10000"/>
              <a:gd name="connsiteY74" fmla="*/ 198 h 12128"/>
              <a:gd name="connsiteX75" fmla="*/ 9748 w 10000"/>
              <a:gd name="connsiteY75" fmla="*/ 209 h 12128"/>
              <a:gd name="connsiteX76" fmla="*/ 9811 w 10000"/>
              <a:gd name="connsiteY76" fmla="*/ 245 h 12128"/>
              <a:gd name="connsiteX77" fmla="*/ 9867 w 10000"/>
              <a:gd name="connsiteY77" fmla="*/ 305 h 12128"/>
              <a:gd name="connsiteX78" fmla="*/ 9914 w 10000"/>
              <a:gd name="connsiteY78" fmla="*/ 376 h 12128"/>
              <a:gd name="connsiteX79" fmla="*/ 9951 w 10000"/>
              <a:gd name="connsiteY79" fmla="*/ 462 h 12128"/>
              <a:gd name="connsiteX80" fmla="*/ 9979 w 10000"/>
              <a:gd name="connsiteY80" fmla="*/ 560 h 12128"/>
              <a:gd name="connsiteX81" fmla="*/ 9995 w 10000"/>
              <a:gd name="connsiteY81" fmla="*/ 665 h 12128"/>
              <a:gd name="connsiteX82" fmla="*/ 10000 w 10000"/>
              <a:gd name="connsiteY82" fmla="*/ 780 h 12128"/>
              <a:gd name="connsiteX83" fmla="*/ 9995 w 10000"/>
              <a:gd name="connsiteY83" fmla="*/ 835 h 12128"/>
              <a:gd name="connsiteX84" fmla="*/ 9985 w 10000"/>
              <a:gd name="connsiteY84" fmla="*/ 929 h 12128"/>
              <a:gd name="connsiteX85" fmla="*/ 9932 w 10000"/>
              <a:gd name="connsiteY85" fmla="*/ 1096 h 12128"/>
              <a:gd name="connsiteX86" fmla="*/ 9895 w 10000"/>
              <a:gd name="connsiteY86" fmla="*/ 1168 h 12128"/>
              <a:gd name="connsiteX0" fmla="*/ 9895 w 10000"/>
              <a:gd name="connsiteY0" fmla="*/ 1168 h 12128"/>
              <a:gd name="connsiteX1" fmla="*/ 9769 w 10000"/>
              <a:gd name="connsiteY1" fmla="*/ 1393 h 12128"/>
              <a:gd name="connsiteX2" fmla="*/ 9531 w 10000"/>
              <a:gd name="connsiteY2" fmla="*/ 1854 h 12128"/>
              <a:gd name="connsiteX3" fmla="*/ 9308 w 10000"/>
              <a:gd name="connsiteY3" fmla="*/ 2338 h 12128"/>
              <a:gd name="connsiteX4" fmla="*/ 9099 w 10000"/>
              <a:gd name="connsiteY4" fmla="*/ 2835 h 12128"/>
              <a:gd name="connsiteX5" fmla="*/ 8903 w 10000"/>
              <a:gd name="connsiteY5" fmla="*/ 3346 h 12128"/>
              <a:gd name="connsiteX6" fmla="*/ 8721 w 10000"/>
              <a:gd name="connsiteY6" fmla="*/ 3874 h 12128"/>
              <a:gd name="connsiteX7" fmla="*/ 8554 w 10000"/>
              <a:gd name="connsiteY7" fmla="*/ 4409 h 12128"/>
              <a:gd name="connsiteX8" fmla="*/ 8402 w 10000"/>
              <a:gd name="connsiteY8" fmla="*/ 4959 h 12128"/>
              <a:gd name="connsiteX9" fmla="*/ 8265 w 10000"/>
              <a:gd name="connsiteY9" fmla="*/ 5522 h 12128"/>
              <a:gd name="connsiteX10" fmla="*/ 8143 w 10000"/>
              <a:gd name="connsiteY10" fmla="*/ 6096 h 12128"/>
              <a:gd name="connsiteX11" fmla="*/ 8037 w 10000"/>
              <a:gd name="connsiteY11" fmla="*/ 6676 h 12128"/>
              <a:gd name="connsiteX12" fmla="*/ 7946 w 10000"/>
              <a:gd name="connsiteY12" fmla="*/ 7266 h 12128"/>
              <a:gd name="connsiteX13" fmla="*/ 7559 w 10000"/>
              <a:gd name="connsiteY13" fmla="*/ 7721 h 12128"/>
              <a:gd name="connsiteX14" fmla="*/ 7093 w 10000"/>
              <a:gd name="connsiteY14" fmla="*/ 8004 h 12128"/>
              <a:gd name="connsiteX15" fmla="*/ 6661 w 10000"/>
              <a:gd name="connsiteY15" fmla="*/ 8483 h 12128"/>
              <a:gd name="connsiteX16" fmla="*/ 5362 w 10000"/>
              <a:gd name="connsiteY16" fmla="*/ 9450 h 12128"/>
              <a:gd name="connsiteX17" fmla="*/ 4365 w 10000"/>
              <a:gd name="connsiteY17" fmla="*/ 10406 h 12128"/>
              <a:gd name="connsiteX18" fmla="*/ 3304 w 10000"/>
              <a:gd name="connsiteY18" fmla="*/ 11453 h 12128"/>
              <a:gd name="connsiteX19" fmla="*/ 2798 w 10000"/>
              <a:gd name="connsiteY19" fmla="*/ 12128 h 12128"/>
              <a:gd name="connsiteX20" fmla="*/ 1438 w 10000"/>
              <a:gd name="connsiteY20" fmla="*/ 9401 h 12128"/>
              <a:gd name="connsiteX21" fmla="*/ 1232 w 10000"/>
              <a:gd name="connsiteY21" fmla="*/ 8984 h 12128"/>
              <a:gd name="connsiteX22" fmla="*/ 1038 w 10000"/>
              <a:gd name="connsiteY22" fmla="*/ 8544 h 12128"/>
              <a:gd name="connsiteX23" fmla="*/ 864 w 10000"/>
              <a:gd name="connsiteY23" fmla="*/ 8093 h 12128"/>
              <a:gd name="connsiteX24" fmla="*/ 704 w 10000"/>
              <a:gd name="connsiteY24" fmla="*/ 7621 h 12128"/>
              <a:gd name="connsiteX25" fmla="*/ 560 w 10000"/>
              <a:gd name="connsiteY25" fmla="*/ 7143 h 12128"/>
              <a:gd name="connsiteX26" fmla="*/ 430 w 10000"/>
              <a:gd name="connsiteY26" fmla="*/ 6648 h 12128"/>
              <a:gd name="connsiteX27" fmla="*/ 317 w 10000"/>
              <a:gd name="connsiteY27" fmla="*/ 6143 h 12128"/>
              <a:gd name="connsiteX28" fmla="*/ 222 w 10000"/>
              <a:gd name="connsiteY28" fmla="*/ 5629 h 12128"/>
              <a:gd name="connsiteX29" fmla="*/ 142 w 10000"/>
              <a:gd name="connsiteY29" fmla="*/ 5107 h 12128"/>
              <a:gd name="connsiteX30" fmla="*/ 81 w 10000"/>
              <a:gd name="connsiteY30" fmla="*/ 4571 h 12128"/>
              <a:gd name="connsiteX31" fmla="*/ 37 w 10000"/>
              <a:gd name="connsiteY31" fmla="*/ 4038 h 12128"/>
              <a:gd name="connsiteX32" fmla="*/ 10 w 10000"/>
              <a:gd name="connsiteY32" fmla="*/ 3492 h 12128"/>
              <a:gd name="connsiteX33" fmla="*/ 0 w 10000"/>
              <a:gd name="connsiteY33" fmla="*/ 2948 h 12128"/>
              <a:gd name="connsiteX34" fmla="*/ 10 w 10000"/>
              <a:gd name="connsiteY34" fmla="*/ 2396 h 12128"/>
              <a:gd name="connsiteX35" fmla="*/ 23 w 10000"/>
              <a:gd name="connsiteY35" fmla="*/ 2121 h 12128"/>
              <a:gd name="connsiteX36" fmla="*/ 26 w 10000"/>
              <a:gd name="connsiteY36" fmla="*/ 2066 h 12128"/>
              <a:gd name="connsiteX37" fmla="*/ 42 w 10000"/>
              <a:gd name="connsiteY37" fmla="*/ 1959 h 12128"/>
              <a:gd name="connsiteX38" fmla="*/ 73 w 10000"/>
              <a:gd name="connsiteY38" fmla="*/ 1860 h 12128"/>
              <a:gd name="connsiteX39" fmla="*/ 110 w 10000"/>
              <a:gd name="connsiteY39" fmla="*/ 1772 h 12128"/>
              <a:gd name="connsiteX40" fmla="*/ 158 w 10000"/>
              <a:gd name="connsiteY40" fmla="*/ 1701 h 12128"/>
              <a:gd name="connsiteX41" fmla="*/ 212 w 10000"/>
              <a:gd name="connsiteY41" fmla="*/ 1646 h 12128"/>
              <a:gd name="connsiteX42" fmla="*/ 273 w 10000"/>
              <a:gd name="connsiteY42" fmla="*/ 1610 h 12128"/>
              <a:gd name="connsiteX43" fmla="*/ 338 w 10000"/>
              <a:gd name="connsiteY43" fmla="*/ 1593 h 12128"/>
              <a:gd name="connsiteX44" fmla="*/ 372 w 10000"/>
              <a:gd name="connsiteY44" fmla="*/ 1593 h 12128"/>
              <a:gd name="connsiteX45" fmla="*/ 429 w 10000"/>
              <a:gd name="connsiteY45" fmla="*/ 1607 h 12128"/>
              <a:gd name="connsiteX46" fmla="*/ 529 w 10000"/>
              <a:gd name="connsiteY46" fmla="*/ 1676 h 12128"/>
              <a:gd name="connsiteX47" fmla="*/ 573 w 10000"/>
              <a:gd name="connsiteY47" fmla="*/ 1734 h 12128"/>
              <a:gd name="connsiteX48" fmla="*/ 681 w 10000"/>
              <a:gd name="connsiteY48" fmla="*/ 1882 h 12128"/>
              <a:gd name="connsiteX49" fmla="*/ 894 w 10000"/>
              <a:gd name="connsiteY49" fmla="*/ 2135 h 12128"/>
              <a:gd name="connsiteX50" fmla="*/ 1106 w 10000"/>
              <a:gd name="connsiteY50" fmla="*/ 2338 h 12128"/>
              <a:gd name="connsiteX51" fmla="*/ 1317 w 10000"/>
              <a:gd name="connsiteY51" fmla="*/ 2495 h 12128"/>
              <a:gd name="connsiteX52" fmla="*/ 1525 w 10000"/>
              <a:gd name="connsiteY52" fmla="*/ 2607 h 12128"/>
              <a:gd name="connsiteX53" fmla="*/ 1735 w 10000"/>
              <a:gd name="connsiteY53" fmla="*/ 2673 h 12128"/>
              <a:gd name="connsiteX54" fmla="*/ 1946 w 10000"/>
              <a:gd name="connsiteY54" fmla="*/ 2706 h 12128"/>
              <a:gd name="connsiteX55" fmla="*/ 2158 w 10000"/>
              <a:gd name="connsiteY55" fmla="*/ 2701 h 12128"/>
              <a:gd name="connsiteX56" fmla="*/ 2369 w 10000"/>
              <a:gd name="connsiteY56" fmla="*/ 2665 h 12128"/>
              <a:gd name="connsiteX57" fmla="*/ 2586 w 10000"/>
              <a:gd name="connsiteY57" fmla="*/ 2602 h 12128"/>
              <a:gd name="connsiteX58" fmla="*/ 2916 w 10000"/>
              <a:gd name="connsiteY58" fmla="*/ 2462 h 12128"/>
              <a:gd name="connsiteX59" fmla="*/ 3371 w 10000"/>
              <a:gd name="connsiteY59" fmla="*/ 2192 h 12128"/>
              <a:gd name="connsiteX60" fmla="*/ 3852 w 10000"/>
              <a:gd name="connsiteY60" fmla="*/ 1868 h 12128"/>
              <a:gd name="connsiteX61" fmla="*/ 4360 w 10000"/>
              <a:gd name="connsiteY61" fmla="*/ 1503 h 12128"/>
              <a:gd name="connsiteX62" fmla="*/ 4909 w 10000"/>
              <a:gd name="connsiteY62" fmla="*/ 1135 h 12128"/>
              <a:gd name="connsiteX63" fmla="*/ 5492 w 10000"/>
              <a:gd name="connsiteY63" fmla="*/ 775 h 12128"/>
              <a:gd name="connsiteX64" fmla="*/ 5965 w 10000"/>
              <a:gd name="connsiteY64" fmla="*/ 533 h 12128"/>
              <a:gd name="connsiteX65" fmla="*/ 6295 w 10000"/>
              <a:gd name="connsiteY65" fmla="*/ 393 h 12128"/>
              <a:gd name="connsiteX66" fmla="*/ 6639 w 10000"/>
              <a:gd name="connsiteY66" fmla="*/ 264 h 12128"/>
              <a:gd name="connsiteX67" fmla="*/ 6995 w 10000"/>
              <a:gd name="connsiteY67" fmla="*/ 159 h 12128"/>
              <a:gd name="connsiteX68" fmla="*/ 7367 w 10000"/>
              <a:gd name="connsiteY68" fmla="*/ 80 h 12128"/>
              <a:gd name="connsiteX69" fmla="*/ 7755 w 10000"/>
              <a:gd name="connsiteY69" fmla="*/ 25 h 12128"/>
              <a:gd name="connsiteX70" fmla="*/ 8159 w 10000"/>
              <a:gd name="connsiteY70" fmla="*/ 0 h 12128"/>
              <a:gd name="connsiteX71" fmla="*/ 8582 w 10000"/>
              <a:gd name="connsiteY71" fmla="*/ 8 h 12128"/>
              <a:gd name="connsiteX72" fmla="*/ 9022 w 10000"/>
              <a:gd name="connsiteY72" fmla="*/ 55 h 12128"/>
              <a:gd name="connsiteX73" fmla="*/ 9478 w 10000"/>
              <a:gd name="connsiteY73" fmla="*/ 137 h 12128"/>
              <a:gd name="connsiteX74" fmla="*/ 9715 w 10000"/>
              <a:gd name="connsiteY74" fmla="*/ 198 h 12128"/>
              <a:gd name="connsiteX75" fmla="*/ 9748 w 10000"/>
              <a:gd name="connsiteY75" fmla="*/ 209 h 12128"/>
              <a:gd name="connsiteX76" fmla="*/ 9811 w 10000"/>
              <a:gd name="connsiteY76" fmla="*/ 245 h 12128"/>
              <a:gd name="connsiteX77" fmla="*/ 9867 w 10000"/>
              <a:gd name="connsiteY77" fmla="*/ 305 h 12128"/>
              <a:gd name="connsiteX78" fmla="*/ 9914 w 10000"/>
              <a:gd name="connsiteY78" fmla="*/ 376 h 12128"/>
              <a:gd name="connsiteX79" fmla="*/ 9951 w 10000"/>
              <a:gd name="connsiteY79" fmla="*/ 462 h 12128"/>
              <a:gd name="connsiteX80" fmla="*/ 9979 w 10000"/>
              <a:gd name="connsiteY80" fmla="*/ 560 h 12128"/>
              <a:gd name="connsiteX81" fmla="*/ 9995 w 10000"/>
              <a:gd name="connsiteY81" fmla="*/ 665 h 12128"/>
              <a:gd name="connsiteX82" fmla="*/ 10000 w 10000"/>
              <a:gd name="connsiteY82" fmla="*/ 780 h 12128"/>
              <a:gd name="connsiteX83" fmla="*/ 9995 w 10000"/>
              <a:gd name="connsiteY83" fmla="*/ 835 h 12128"/>
              <a:gd name="connsiteX84" fmla="*/ 9985 w 10000"/>
              <a:gd name="connsiteY84" fmla="*/ 929 h 12128"/>
              <a:gd name="connsiteX85" fmla="*/ 9932 w 10000"/>
              <a:gd name="connsiteY85" fmla="*/ 1096 h 12128"/>
              <a:gd name="connsiteX86" fmla="*/ 9895 w 10000"/>
              <a:gd name="connsiteY86" fmla="*/ 1168 h 12128"/>
              <a:gd name="connsiteX0" fmla="*/ 9895 w 10000"/>
              <a:gd name="connsiteY0" fmla="*/ 1168 h 12128"/>
              <a:gd name="connsiteX1" fmla="*/ 9769 w 10000"/>
              <a:gd name="connsiteY1" fmla="*/ 1393 h 12128"/>
              <a:gd name="connsiteX2" fmla="*/ 9531 w 10000"/>
              <a:gd name="connsiteY2" fmla="*/ 1854 h 12128"/>
              <a:gd name="connsiteX3" fmla="*/ 9308 w 10000"/>
              <a:gd name="connsiteY3" fmla="*/ 2338 h 12128"/>
              <a:gd name="connsiteX4" fmla="*/ 9099 w 10000"/>
              <a:gd name="connsiteY4" fmla="*/ 2835 h 12128"/>
              <a:gd name="connsiteX5" fmla="*/ 8903 w 10000"/>
              <a:gd name="connsiteY5" fmla="*/ 3346 h 12128"/>
              <a:gd name="connsiteX6" fmla="*/ 8721 w 10000"/>
              <a:gd name="connsiteY6" fmla="*/ 3874 h 12128"/>
              <a:gd name="connsiteX7" fmla="*/ 8554 w 10000"/>
              <a:gd name="connsiteY7" fmla="*/ 4409 h 12128"/>
              <a:gd name="connsiteX8" fmla="*/ 8402 w 10000"/>
              <a:gd name="connsiteY8" fmla="*/ 4959 h 12128"/>
              <a:gd name="connsiteX9" fmla="*/ 8265 w 10000"/>
              <a:gd name="connsiteY9" fmla="*/ 5522 h 12128"/>
              <a:gd name="connsiteX10" fmla="*/ 8143 w 10000"/>
              <a:gd name="connsiteY10" fmla="*/ 6096 h 12128"/>
              <a:gd name="connsiteX11" fmla="*/ 8037 w 10000"/>
              <a:gd name="connsiteY11" fmla="*/ 6676 h 12128"/>
              <a:gd name="connsiteX12" fmla="*/ 7946 w 10000"/>
              <a:gd name="connsiteY12" fmla="*/ 7266 h 12128"/>
              <a:gd name="connsiteX13" fmla="*/ 7559 w 10000"/>
              <a:gd name="connsiteY13" fmla="*/ 7721 h 12128"/>
              <a:gd name="connsiteX14" fmla="*/ 7093 w 10000"/>
              <a:gd name="connsiteY14" fmla="*/ 8004 h 12128"/>
              <a:gd name="connsiteX15" fmla="*/ 6278 w 10000"/>
              <a:gd name="connsiteY15" fmla="*/ 8686 h 12128"/>
              <a:gd name="connsiteX16" fmla="*/ 5362 w 10000"/>
              <a:gd name="connsiteY16" fmla="*/ 9450 h 12128"/>
              <a:gd name="connsiteX17" fmla="*/ 4365 w 10000"/>
              <a:gd name="connsiteY17" fmla="*/ 10406 h 12128"/>
              <a:gd name="connsiteX18" fmla="*/ 3304 w 10000"/>
              <a:gd name="connsiteY18" fmla="*/ 11453 h 12128"/>
              <a:gd name="connsiteX19" fmla="*/ 2798 w 10000"/>
              <a:gd name="connsiteY19" fmla="*/ 12128 h 12128"/>
              <a:gd name="connsiteX20" fmla="*/ 1438 w 10000"/>
              <a:gd name="connsiteY20" fmla="*/ 9401 h 12128"/>
              <a:gd name="connsiteX21" fmla="*/ 1232 w 10000"/>
              <a:gd name="connsiteY21" fmla="*/ 8984 h 12128"/>
              <a:gd name="connsiteX22" fmla="*/ 1038 w 10000"/>
              <a:gd name="connsiteY22" fmla="*/ 8544 h 12128"/>
              <a:gd name="connsiteX23" fmla="*/ 864 w 10000"/>
              <a:gd name="connsiteY23" fmla="*/ 8093 h 12128"/>
              <a:gd name="connsiteX24" fmla="*/ 704 w 10000"/>
              <a:gd name="connsiteY24" fmla="*/ 7621 h 12128"/>
              <a:gd name="connsiteX25" fmla="*/ 560 w 10000"/>
              <a:gd name="connsiteY25" fmla="*/ 7143 h 12128"/>
              <a:gd name="connsiteX26" fmla="*/ 430 w 10000"/>
              <a:gd name="connsiteY26" fmla="*/ 6648 h 12128"/>
              <a:gd name="connsiteX27" fmla="*/ 317 w 10000"/>
              <a:gd name="connsiteY27" fmla="*/ 6143 h 12128"/>
              <a:gd name="connsiteX28" fmla="*/ 222 w 10000"/>
              <a:gd name="connsiteY28" fmla="*/ 5629 h 12128"/>
              <a:gd name="connsiteX29" fmla="*/ 142 w 10000"/>
              <a:gd name="connsiteY29" fmla="*/ 5107 h 12128"/>
              <a:gd name="connsiteX30" fmla="*/ 81 w 10000"/>
              <a:gd name="connsiteY30" fmla="*/ 4571 h 12128"/>
              <a:gd name="connsiteX31" fmla="*/ 37 w 10000"/>
              <a:gd name="connsiteY31" fmla="*/ 4038 h 12128"/>
              <a:gd name="connsiteX32" fmla="*/ 10 w 10000"/>
              <a:gd name="connsiteY32" fmla="*/ 3492 h 12128"/>
              <a:gd name="connsiteX33" fmla="*/ 0 w 10000"/>
              <a:gd name="connsiteY33" fmla="*/ 2948 h 12128"/>
              <a:gd name="connsiteX34" fmla="*/ 10 w 10000"/>
              <a:gd name="connsiteY34" fmla="*/ 2396 h 12128"/>
              <a:gd name="connsiteX35" fmla="*/ 23 w 10000"/>
              <a:gd name="connsiteY35" fmla="*/ 2121 h 12128"/>
              <a:gd name="connsiteX36" fmla="*/ 26 w 10000"/>
              <a:gd name="connsiteY36" fmla="*/ 2066 h 12128"/>
              <a:gd name="connsiteX37" fmla="*/ 42 w 10000"/>
              <a:gd name="connsiteY37" fmla="*/ 1959 h 12128"/>
              <a:gd name="connsiteX38" fmla="*/ 73 w 10000"/>
              <a:gd name="connsiteY38" fmla="*/ 1860 h 12128"/>
              <a:gd name="connsiteX39" fmla="*/ 110 w 10000"/>
              <a:gd name="connsiteY39" fmla="*/ 1772 h 12128"/>
              <a:gd name="connsiteX40" fmla="*/ 158 w 10000"/>
              <a:gd name="connsiteY40" fmla="*/ 1701 h 12128"/>
              <a:gd name="connsiteX41" fmla="*/ 212 w 10000"/>
              <a:gd name="connsiteY41" fmla="*/ 1646 h 12128"/>
              <a:gd name="connsiteX42" fmla="*/ 273 w 10000"/>
              <a:gd name="connsiteY42" fmla="*/ 1610 h 12128"/>
              <a:gd name="connsiteX43" fmla="*/ 338 w 10000"/>
              <a:gd name="connsiteY43" fmla="*/ 1593 h 12128"/>
              <a:gd name="connsiteX44" fmla="*/ 372 w 10000"/>
              <a:gd name="connsiteY44" fmla="*/ 1593 h 12128"/>
              <a:gd name="connsiteX45" fmla="*/ 429 w 10000"/>
              <a:gd name="connsiteY45" fmla="*/ 1607 h 12128"/>
              <a:gd name="connsiteX46" fmla="*/ 529 w 10000"/>
              <a:gd name="connsiteY46" fmla="*/ 1676 h 12128"/>
              <a:gd name="connsiteX47" fmla="*/ 573 w 10000"/>
              <a:gd name="connsiteY47" fmla="*/ 1734 h 12128"/>
              <a:gd name="connsiteX48" fmla="*/ 681 w 10000"/>
              <a:gd name="connsiteY48" fmla="*/ 1882 h 12128"/>
              <a:gd name="connsiteX49" fmla="*/ 894 w 10000"/>
              <a:gd name="connsiteY49" fmla="*/ 2135 h 12128"/>
              <a:gd name="connsiteX50" fmla="*/ 1106 w 10000"/>
              <a:gd name="connsiteY50" fmla="*/ 2338 h 12128"/>
              <a:gd name="connsiteX51" fmla="*/ 1317 w 10000"/>
              <a:gd name="connsiteY51" fmla="*/ 2495 h 12128"/>
              <a:gd name="connsiteX52" fmla="*/ 1525 w 10000"/>
              <a:gd name="connsiteY52" fmla="*/ 2607 h 12128"/>
              <a:gd name="connsiteX53" fmla="*/ 1735 w 10000"/>
              <a:gd name="connsiteY53" fmla="*/ 2673 h 12128"/>
              <a:gd name="connsiteX54" fmla="*/ 1946 w 10000"/>
              <a:gd name="connsiteY54" fmla="*/ 2706 h 12128"/>
              <a:gd name="connsiteX55" fmla="*/ 2158 w 10000"/>
              <a:gd name="connsiteY55" fmla="*/ 2701 h 12128"/>
              <a:gd name="connsiteX56" fmla="*/ 2369 w 10000"/>
              <a:gd name="connsiteY56" fmla="*/ 2665 h 12128"/>
              <a:gd name="connsiteX57" fmla="*/ 2586 w 10000"/>
              <a:gd name="connsiteY57" fmla="*/ 2602 h 12128"/>
              <a:gd name="connsiteX58" fmla="*/ 2916 w 10000"/>
              <a:gd name="connsiteY58" fmla="*/ 2462 h 12128"/>
              <a:gd name="connsiteX59" fmla="*/ 3371 w 10000"/>
              <a:gd name="connsiteY59" fmla="*/ 2192 h 12128"/>
              <a:gd name="connsiteX60" fmla="*/ 3852 w 10000"/>
              <a:gd name="connsiteY60" fmla="*/ 1868 h 12128"/>
              <a:gd name="connsiteX61" fmla="*/ 4360 w 10000"/>
              <a:gd name="connsiteY61" fmla="*/ 1503 h 12128"/>
              <a:gd name="connsiteX62" fmla="*/ 4909 w 10000"/>
              <a:gd name="connsiteY62" fmla="*/ 1135 h 12128"/>
              <a:gd name="connsiteX63" fmla="*/ 5492 w 10000"/>
              <a:gd name="connsiteY63" fmla="*/ 775 h 12128"/>
              <a:gd name="connsiteX64" fmla="*/ 5965 w 10000"/>
              <a:gd name="connsiteY64" fmla="*/ 533 h 12128"/>
              <a:gd name="connsiteX65" fmla="*/ 6295 w 10000"/>
              <a:gd name="connsiteY65" fmla="*/ 393 h 12128"/>
              <a:gd name="connsiteX66" fmla="*/ 6639 w 10000"/>
              <a:gd name="connsiteY66" fmla="*/ 264 h 12128"/>
              <a:gd name="connsiteX67" fmla="*/ 6995 w 10000"/>
              <a:gd name="connsiteY67" fmla="*/ 159 h 12128"/>
              <a:gd name="connsiteX68" fmla="*/ 7367 w 10000"/>
              <a:gd name="connsiteY68" fmla="*/ 80 h 12128"/>
              <a:gd name="connsiteX69" fmla="*/ 7755 w 10000"/>
              <a:gd name="connsiteY69" fmla="*/ 25 h 12128"/>
              <a:gd name="connsiteX70" fmla="*/ 8159 w 10000"/>
              <a:gd name="connsiteY70" fmla="*/ 0 h 12128"/>
              <a:gd name="connsiteX71" fmla="*/ 8582 w 10000"/>
              <a:gd name="connsiteY71" fmla="*/ 8 h 12128"/>
              <a:gd name="connsiteX72" fmla="*/ 9022 w 10000"/>
              <a:gd name="connsiteY72" fmla="*/ 55 h 12128"/>
              <a:gd name="connsiteX73" fmla="*/ 9478 w 10000"/>
              <a:gd name="connsiteY73" fmla="*/ 137 h 12128"/>
              <a:gd name="connsiteX74" fmla="*/ 9715 w 10000"/>
              <a:gd name="connsiteY74" fmla="*/ 198 h 12128"/>
              <a:gd name="connsiteX75" fmla="*/ 9748 w 10000"/>
              <a:gd name="connsiteY75" fmla="*/ 209 h 12128"/>
              <a:gd name="connsiteX76" fmla="*/ 9811 w 10000"/>
              <a:gd name="connsiteY76" fmla="*/ 245 h 12128"/>
              <a:gd name="connsiteX77" fmla="*/ 9867 w 10000"/>
              <a:gd name="connsiteY77" fmla="*/ 305 h 12128"/>
              <a:gd name="connsiteX78" fmla="*/ 9914 w 10000"/>
              <a:gd name="connsiteY78" fmla="*/ 376 h 12128"/>
              <a:gd name="connsiteX79" fmla="*/ 9951 w 10000"/>
              <a:gd name="connsiteY79" fmla="*/ 462 h 12128"/>
              <a:gd name="connsiteX80" fmla="*/ 9979 w 10000"/>
              <a:gd name="connsiteY80" fmla="*/ 560 h 12128"/>
              <a:gd name="connsiteX81" fmla="*/ 9995 w 10000"/>
              <a:gd name="connsiteY81" fmla="*/ 665 h 12128"/>
              <a:gd name="connsiteX82" fmla="*/ 10000 w 10000"/>
              <a:gd name="connsiteY82" fmla="*/ 780 h 12128"/>
              <a:gd name="connsiteX83" fmla="*/ 9995 w 10000"/>
              <a:gd name="connsiteY83" fmla="*/ 835 h 12128"/>
              <a:gd name="connsiteX84" fmla="*/ 9985 w 10000"/>
              <a:gd name="connsiteY84" fmla="*/ 929 h 12128"/>
              <a:gd name="connsiteX85" fmla="*/ 9932 w 10000"/>
              <a:gd name="connsiteY85" fmla="*/ 1096 h 12128"/>
              <a:gd name="connsiteX86" fmla="*/ 9895 w 10000"/>
              <a:gd name="connsiteY86" fmla="*/ 1168 h 12128"/>
              <a:gd name="connsiteX0" fmla="*/ 9895 w 10000"/>
              <a:gd name="connsiteY0" fmla="*/ 1168 h 12128"/>
              <a:gd name="connsiteX1" fmla="*/ 9769 w 10000"/>
              <a:gd name="connsiteY1" fmla="*/ 1393 h 12128"/>
              <a:gd name="connsiteX2" fmla="*/ 9531 w 10000"/>
              <a:gd name="connsiteY2" fmla="*/ 1854 h 12128"/>
              <a:gd name="connsiteX3" fmla="*/ 9308 w 10000"/>
              <a:gd name="connsiteY3" fmla="*/ 2338 h 12128"/>
              <a:gd name="connsiteX4" fmla="*/ 9099 w 10000"/>
              <a:gd name="connsiteY4" fmla="*/ 2835 h 12128"/>
              <a:gd name="connsiteX5" fmla="*/ 8903 w 10000"/>
              <a:gd name="connsiteY5" fmla="*/ 3346 h 12128"/>
              <a:gd name="connsiteX6" fmla="*/ 8721 w 10000"/>
              <a:gd name="connsiteY6" fmla="*/ 3874 h 12128"/>
              <a:gd name="connsiteX7" fmla="*/ 8554 w 10000"/>
              <a:gd name="connsiteY7" fmla="*/ 4409 h 12128"/>
              <a:gd name="connsiteX8" fmla="*/ 8402 w 10000"/>
              <a:gd name="connsiteY8" fmla="*/ 4959 h 12128"/>
              <a:gd name="connsiteX9" fmla="*/ 8265 w 10000"/>
              <a:gd name="connsiteY9" fmla="*/ 5522 h 12128"/>
              <a:gd name="connsiteX10" fmla="*/ 8143 w 10000"/>
              <a:gd name="connsiteY10" fmla="*/ 6096 h 12128"/>
              <a:gd name="connsiteX11" fmla="*/ 8037 w 10000"/>
              <a:gd name="connsiteY11" fmla="*/ 6676 h 12128"/>
              <a:gd name="connsiteX12" fmla="*/ 7946 w 10000"/>
              <a:gd name="connsiteY12" fmla="*/ 7266 h 12128"/>
              <a:gd name="connsiteX13" fmla="*/ 7559 w 10000"/>
              <a:gd name="connsiteY13" fmla="*/ 7721 h 12128"/>
              <a:gd name="connsiteX14" fmla="*/ 6803 w 10000"/>
              <a:gd name="connsiteY14" fmla="*/ 8159 h 12128"/>
              <a:gd name="connsiteX15" fmla="*/ 6278 w 10000"/>
              <a:gd name="connsiteY15" fmla="*/ 8686 h 12128"/>
              <a:gd name="connsiteX16" fmla="*/ 5362 w 10000"/>
              <a:gd name="connsiteY16" fmla="*/ 9450 h 12128"/>
              <a:gd name="connsiteX17" fmla="*/ 4365 w 10000"/>
              <a:gd name="connsiteY17" fmla="*/ 10406 h 12128"/>
              <a:gd name="connsiteX18" fmla="*/ 3304 w 10000"/>
              <a:gd name="connsiteY18" fmla="*/ 11453 h 12128"/>
              <a:gd name="connsiteX19" fmla="*/ 2798 w 10000"/>
              <a:gd name="connsiteY19" fmla="*/ 12128 h 12128"/>
              <a:gd name="connsiteX20" fmla="*/ 1438 w 10000"/>
              <a:gd name="connsiteY20" fmla="*/ 9401 h 12128"/>
              <a:gd name="connsiteX21" fmla="*/ 1232 w 10000"/>
              <a:gd name="connsiteY21" fmla="*/ 8984 h 12128"/>
              <a:gd name="connsiteX22" fmla="*/ 1038 w 10000"/>
              <a:gd name="connsiteY22" fmla="*/ 8544 h 12128"/>
              <a:gd name="connsiteX23" fmla="*/ 864 w 10000"/>
              <a:gd name="connsiteY23" fmla="*/ 8093 h 12128"/>
              <a:gd name="connsiteX24" fmla="*/ 704 w 10000"/>
              <a:gd name="connsiteY24" fmla="*/ 7621 h 12128"/>
              <a:gd name="connsiteX25" fmla="*/ 560 w 10000"/>
              <a:gd name="connsiteY25" fmla="*/ 7143 h 12128"/>
              <a:gd name="connsiteX26" fmla="*/ 430 w 10000"/>
              <a:gd name="connsiteY26" fmla="*/ 6648 h 12128"/>
              <a:gd name="connsiteX27" fmla="*/ 317 w 10000"/>
              <a:gd name="connsiteY27" fmla="*/ 6143 h 12128"/>
              <a:gd name="connsiteX28" fmla="*/ 222 w 10000"/>
              <a:gd name="connsiteY28" fmla="*/ 5629 h 12128"/>
              <a:gd name="connsiteX29" fmla="*/ 142 w 10000"/>
              <a:gd name="connsiteY29" fmla="*/ 5107 h 12128"/>
              <a:gd name="connsiteX30" fmla="*/ 81 w 10000"/>
              <a:gd name="connsiteY30" fmla="*/ 4571 h 12128"/>
              <a:gd name="connsiteX31" fmla="*/ 37 w 10000"/>
              <a:gd name="connsiteY31" fmla="*/ 4038 h 12128"/>
              <a:gd name="connsiteX32" fmla="*/ 10 w 10000"/>
              <a:gd name="connsiteY32" fmla="*/ 3492 h 12128"/>
              <a:gd name="connsiteX33" fmla="*/ 0 w 10000"/>
              <a:gd name="connsiteY33" fmla="*/ 2948 h 12128"/>
              <a:gd name="connsiteX34" fmla="*/ 10 w 10000"/>
              <a:gd name="connsiteY34" fmla="*/ 2396 h 12128"/>
              <a:gd name="connsiteX35" fmla="*/ 23 w 10000"/>
              <a:gd name="connsiteY35" fmla="*/ 2121 h 12128"/>
              <a:gd name="connsiteX36" fmla="*/ 26 w 10000"/>
              <a:gd name="connsiteY36" fmla="*/ 2066 h 12128"/>
              <a:gd name="connsiteX37" fmla="*/ 42 w 10000"/>
              <a:gd name="connsiteY37" fmla="*/ 1959 h 12128"/>
              <a:gd name="connsiteX38" fmla="*/ 73 w 10000"/>
              <a:gd name="connsiteY38" fmla="*/ 1860 h 12128"/>
              <a:gd name="connsiteX39" fmla="*/ 110 w 10000"/>
              <a:gd name="connsiteY39" fmla="*/ 1772 h 12128"/>
              <a:gd name="connsiteX40" fmla="*/ 158 w 10000"/>
              <a:gd name="connsiteY40" fmla="*/ 1701 h 12128"/>
              <a:gd name="connsiteX41" fmla="*/ 212 w 10000"/>
              <a:gd name="connsiteY41" fmla="*/ 1646 h 12128"/>
              <a:gd name="connsiteX42" fmla="*/ 273 w 10000"/>
              <a:gd name="connsiteY42" fmla="*/ 1610 h 12128"/>
              <a:gd name="connsiteX43" fmla="*/ 338 w 10000"/>
              <a:gd name="connsiteY43" fmla="*/ 1593 h 12128"/>
              <a:gd name="connsiteX44" fmla="*/ 372 w 10000"/>
              <a:gd name="connsiteY44" fmla="*/ 1593 h 12128"/>
              <a:gd name="connsiteX45" fmla="*/ 429 w 10000"/>
              <a:gd name="connsiteY45" fmla="*/ 1607 h 12128"/>
              <a:gd name="connsiteX46" fmla="*/ 529 w 10000"/>
              <a:gd name="connsiteY46" fmla="*/ 1676 h 12128"/>
              <a:gd name="connsiteX47" fmla="*/ 573 w 10000"/>
              <a:gd name="connsiteY47" fmla="*/ 1734 h 12128"/>
              <a:gd name="connsiteX48" fmla="*/ 681 w 10000"/>
              <a:gd name="connsiteY48" fmla="*/ 1882 h 12128"/>
              <a:gd name="connsiteX49" fmla="*/ 894 w 10000"/>
              <a:gd name="connsiteY49" fmla="*/ 2135 h 12128"/>
              <a:gd name="connsiteX50" fmla="*/ 1106 w 10000"/>
              <a:gd name="connsiteY50" fmla="*/ 2338 h 12128"/>
              <a:gd name="connsiteX51" fmla="*/ 1317 w 10000"/>
              <a:gd name="connsiteY51" fmla="*/ 2495 h 12128"/>
              <a:gd name="connsiteX52" fmla="*/ 1525 w 10000"/>
              <a:gd name="connsiteY52" fmla="*/ 2607 h 12128"/>
              <a:gd name="connsiteX53" fmla="*/ 1735 w 10000"/>
              <a:gd name="connsiteY53" fmla="*/ 2673 h 12128"/>
              <a:gd name="connsiteX54" fmla="*/ 1946 w 10000"/>
              <a:gd name="connsiteY54" fmla="*/ 2706 h 12128"/>
              <a:gd name="connsiteX55" fmla="*/ 2158 w 10000"/>
              <a:gd name="connsiteY55" fmla="*/ 2701 h 12128"/>
              <a:gd name="connsiteX56" fmla="*/ 2369 w 10000"/>
              <a:gd name="connsiteY56" fmla="*/ 2665 h 12128"/>
              <a:gd name="connsiteX57" fmla="*/ 2586 w 10000"/>
              <a:gd name="connsiteY57" fmla="*/ 2602 h 12128"/>
              <a:gd name="connsiteX58" fmla="*/ 2916 w 10000"/>
              <a:gd name="connsiteY58" fmla="*/ 2462 h 12128"/>
              <a:gd name="connsiteX59" fmla="*/ 3371 w 10000"/>
              <a:gd name="connsiteY59" fmla="*/ 2192 h 12128"/>
              <a:gd name="connsiteX60" fmla="*/ 3852 w 10000"/>
              <a:gd name="connsiteY60" fmla="*/ 1868 h 12128"/>
              <a:gd name="connsiteX61" fmla="*/ 4360 w 10000"/>
              <a:gd name="connsiteY61" fmla="*/ 1503 h 12128"/>
              <a:gd name="connsiteX62" fmla="*/ 4909 w 10000"/>
              <a:gd name="connsiteY62" fmla="*/ 1135 h 12128"/>
              <a:gd name="connsiteX63" fmla="*/ 5492 w 10000"/>
              <a:gd name="connsiteY63" fmla="*/ 775 h 12128"/>
              <a:gd name="connsiteX64" fmla="*/ 5965 w 10000"/>
              <a:gd name="connsiteY64" fmla="*/ 533 h 12128"/>
              <a:gd name="connsiteX65" fmla="*/ 6295 w 10000"/>
              <a:gd name="connsiteY65" fmla="*/ 393 h 12128"/>
              <a:gd name="connsiteX66" fmla="*/ 6639 w 10000"/>
              <a:gd name="connsiteY66" fmla="*/ 264 h 12128"/>
              <a:gd name="connsiteX67" fmla="*/ 6995 w 10000"/>
              <a:gd name="connsiteY67" fmla="*/ 159 h 12128"/>
              <a:gd name="connsiteX68" fmla="*/ 7367 w 10000"/>
              <a:gd name="connsiteY68" fmla="*/ 80 h 12128"/>
              <a:gd name="connsiteX69" fmla="*/ 7755 w 10000"/>
              <a:gd name="connsiteY69" fmla="*/ 25 h 12128"/>
              <a:gd name="connsiteX70" fmla="*/ 8159 w 10000"/>
              <a:gd name="connsiteY70" fmla="*/ 0 h 12128"/>
              <a:gd name="connsiteX71" fmla="*/ 8582 w 10000"/>
              <a:gd name="connsiteY71" fmla="*/ 8 h 12128"/>
              <a:gd name="connsiteX72" fmla="*/ 9022 w 10000"/>
              <a:gd name="connsiteY72" fmla="*/ 55 h 12128"/>
              <a:gd name="connsiteX73" fmla="*/ 9478 w 10000"/>
              <a:gd name="connsiteY73" fmla="*/ 137 h 12128"/>
              <a:gd name="connsiteX74" fmla="*/ 9715 w 10000"/>
              <a:gd name="connsiteY74" fmla="*/ 198 h 12128"/>
              <a:gd name="connsiteX75" fmla="*/ 9748 w 10000"/>
              <a:gd name="connsiteY75" fmla="*/ 209 h 12128"/>
              <a:gd name="connsiteX76" fmla="*/ 9811 w 10000"/>
              <a:gd name="connsiteY76" fmla="*/ 245 h 12128"/>
              <a:gd name="connsiteX77" fmla="*/ 9867 w 10000"/>
              <a:gd name="connsiteY77" fmla="*/ 305 h 12128"/>
              <a:gd name="connsiteX78" fmla="*/ 9914 w 10000"/>
              <a:gd name="connsiteY78" fmla="*/ 376 h 12128"/>
              <a:gd name="connsiteX79" fmla="*/ 9951 w 10000"/>
              <a:gd name="connsiteY79" fmla="*/ 462 h 12128"/>
              <a:gd name="connsiteX80" fmla="*/ 9979 w 10000"/>
              <a:gd name="connsiteY80" fmla="*/ 560 h 12128"/>
              <a:gd name="connsiteX81" fmla="*/ 9995 w 10000"/>
              <a:gd name="connsiteY81" fmla="*/ 665 h 12128"/>
              <a:gd name="connsiteX82" fmla="*/ 10000 w 10000"/>
              <a:gd name="connsiteY82" fmla="*/ 780 h 12128"/>
              <a:gd name="connsiteX83" fmla="*/ 9995 w 10000"/>
              <a:gd name="connsiteY83" fmla="*/ 835 h 12128"/>
              <a:gd name="connsiteX84" fmla="*/ 9985 w 10000"/>
              <a:gd name="connsiteY84" fmla="*/ 929 h 12128"/>
              <a:gd name="connsiteX85" fmla="*/ 9932 w 10000"/>
              <a:gd name="connsiteY85" fmla="*/ 1096 h 12128"/>
              <a:gd name="connsiteX86" fmla="*/ 9895 w 10000"/>
              <a:gd name="connsiteY86" fmla="*/ 1168 h 12128"/>
              <a:gd name="connsiteX0" fmla="*/ 9895 w 10000"/>
              <a:gd name="connsiteY0" fmla="*/ 1168 h 12128"/>
              <a:gd name="connsiteX1" fmla="*/ 9769 w 10000"/>
              <a:gd name="connsiteY1" fmla="*/ 1393 h 12128"/>
              <a:gd name="connsiteX2" fmla="*/ 9531 w 10000"/>
              <a:gd name="connsiteY2" fmla="*/ 1854 h 12128"/>
              <a:gd name="connsiteX3" fmla="*/ 9308 w 10000"/>
              <a:gd name="connsiteY3" fmla="*/ 2338 h 12128"/>
              <a:gd name="connsiteX4" fmla="*/ 9099 w 10000"/>
              <a:gd name="connsiteY4" fmla="*/ 2835 h 12128"/>
              <a:gd name="connsiteX5" fmla="*/ 8903 w 10000"/>
              <a:gd name="connsiteY5" fmla="*/ 3346 h 12128"/>
              <a:gd name="connsiteX6" fmla="*/ 8721 w 10000"/>
              <a:gd name="connsiteY6" fmla="*/ 3874 h 12128"/>
              <a:gd name="connsiteX7" fmla="*/ 8554 w 10000"/>
              <a:gd name="connsiteY7" fmla="*/ 4409 h 12128"/>
              <a:gd name="connsiteX8" fmla="*/ 8402 w 10000"/>
              <a:gd name="connsiteY8" fmla="*/ 4959 h 12128"/>
              <a:gd name="connsiteX9" fmla="*/ 8265 w 10000"/>
              <a:gd name="connsiteY9" fmla="*/ 5522 h 12128"/>
              <a:gd name="connsiteX10" fmla="*/ 8143 w 10000"/>
              <a:gd name="connsiteY10" fmla="*/ 6096 h 12128"/>
              <a:gd name="connsiteX11" fmla="*/ 8037 w 10000"/>
              <a:gd name="connsiteY11" fmla="*/ 6676 h 12128"/>
              <a:gd name="connsiteX12" fmla="*/ 7946 w 10000"/>
              <a:gd name="connsiteY12" fmla="*/ 7266 h 12128"/>
              <a:gd name="connsiteX13" fmla="*/ 7178 w 10000"/>
              <a:gd name="connsiteY13" fmla="*/ 7781 h 12128"/>
              <a:gd name="connsiteX14" fmla="*/ 6803 w 10000"/>
              <a:gd name="connsiteY14" fmla="*/ 8159 h 12128"/>
              <a:gd name="connsiteX15" fmla="*/ 6278 w 10000"/>
              <a:gd name="connsiteY15" fmla="*/ 8686 h 12128"/>
              <a:gd name="connsiteX16" fmla="*/ 5362 w 10000"/>
              <a:gd name="connsiteY16" fmla="*/ 9450 h 12128"/>
              <a:gd name="connsiteX17" fmla="*/ 4365 w 10000"/>
              <a:gd name="connsiteY17" fmla="*/ 10406 h 12128"/>
              <a:gd name="connsiteX18" fmla="*/ 3304 w 10000"/>
              <a:gd name="connsiteY18" fmla="*/ 11453 h 12128"/>
              <a:gd name="connsiteX19" fmla="*/ 2798 w 10000"/>
              <a:gd name="connsiteY19" fmla="*/ 12128 h 12128"/>
              <a:gd name="connsiteX20" fmla="*/ 1438 w 10000"/>
              <a:gd name="connsiteY20" fmla="*/ 9401 h 12128"/>
              <a:gd name="connsiteX21" fmla="*/ 1232 w 10000"/>
              <a:gd name="connsiteY21" fmla="*/ 8984 h 12128"/>
              <a:gd name="connsiteX22" fmla="*/ 1038 w 10000"/>
              <a:gd name="connsiteY22" fmla="*/ 8544 h 12128"/>
              <a:gd name="connsiteX23" fmla="*/ 864 w 10000"/>
              <a:gd name="connsiteY23" fmla="*/ 8093 h 12128"/>
              <a:gd name="connsiteX24" fmla="*/ 704 w 10000"/>
              <a:gd name="connsiteY24" fmla="*/ 7621 h 12128"/>
              <a:gd name="connsiteX25" fmla="*/ 560 w 10000"/>
              <a:gd name="connsiteY25" fmla="*/ 7143 h 12128"/>
              <a:gd name="connsiteX26" fmla="*/ 430 w 10000"/>
              <a:gd name="connsiteY26" fmla="*/ 6648 h 12128"/>
              <a:gd name="connsiteX27" fmla="*/ 317 w 10000"/>
              <a:gd name="connsiteY27" fmla="*/ 6143 h 12128"/>
              <a:gd name="connsiteX28" fmla="*/ 222 w 10000"/>
              <a:gd name="connsiteY28" fmla="*/ 5629 h 12128"/>
              <a:gd name="connsiteX29" fmla="*/ 142 w 10000"/>
              <a:gd name="connsiteY29" fmla="*/ 5107 h 12128"/>
              <a:gd name="connsiteX30" fmla="*/ 81 w 10000"/>
              <a:gd name="connsiteY30" fmla="*/ 4571 h 12128"/>
              <a:gd name="connsiteX31" fmla="*/ 37 w 10000"/>
              <a:gd name="connsiteY31" fmla="*/ 4038 h 12128"/>
              <a:gd name="connsiteX32" fmla="*/ 10 w 10000"/>
              <a:gd name="connsiteY32" fmla="*/ 3492 h 12128"/>
              <a:gd name="connsiteX33" fmla="*/ 0 w 10000"/>
              <a:gd name="connsiteY33" fmla="*/ 2948 h 12128"/>
              <a:gd name="connsiteX34" fmla="*/ 10 w 10000"/>
              <a:gd name="connsiteY34" fmla="*/ 2396 h 12128"/>
              <a:gd name="connsiteX35" fmla="*/ 23 w 10000"/>
              <a:gd name="connsiteY35" fmla="*/ 2121 h 12128"/>
              <a:gd name="connsiteX36" fmla="*/ 26 w 10000"/>
              <a:gd name="connsiteY36" fmla="*/ 2066 h 12128"/>
              <a:gd name="connsiteX37" fmla="*/ 42 w 10000"/>
              <a:gd name="connsiteY37" fmla="*/ 1959 h 12128"/>
              <a:gd name="connsiteX38" fmla="*/ 73 w 10000"/>
              <a:gd name="connsiteY38" fmla="*/ 1860 h 12128"/>
              <a:gd name="connsiteX39" fmla="*/ 110 w 10000"/>
              <a:gd name="connsiteY39" fmla="*/ 1772 h 12128"/>
              <a:gd name="connsiteX40" fmla="*/ 158 w 10000"/>
              <a:gd name="connsiteY40" fmla="*/ 1701 h 12128"/>
              <a:gd name="connsiteX41" fmla="*/ 212 w 10000"/>
              <a:gd name="connsiteY41" fmla="*/ 1646 h 12128"/>
              <a:gd name="connsiteX42" fmla="*/ 273 w 10000"/>
              <a:gd name="connsiteY42" fmla="*/ 1610 h 12128"/>
              <a:gd name="connsiteX43" fmla="*/ 338 w 10000"/>
              <a:gd name="connsiteY43" fmla="*/ 1593 h 12128"/>
              <a:gd name="connsiteX44" fmla="*/ 372 w 10000"/>
              <a:gd name="connsiteY44" fmla="*/ 1593 h 12128"/>
              <a:gd name="connsiteX45" fmla="*/ 429 w 10000"/>
              <a:gd name="connsiteY45" fmla="*/ 1607 h 12128"/>
              <a:gd name="connsiteX46" fmla="*/ 529 w 10000"/>
              <a:gd name="connsiteY46" fmla="*/ 1676 h 12128"/>
              <a:gd name="connsiteX47" fmla="*/ 573 w 10000"/>
              <a:gd name="connsiteY47" fmla="*/ 1734 h 12128"/>
              <a:gd name="connsiteX48" fmla="*/ 681 w 10000"/>
              <a:gd name="connsiteY48" fmla="*/ 1882 h 12128"/>
              <a:gd name="connsiteX49" fmla="*/ 894 w 10000"/>
              <a:gd name="connsiteY49" fmla="*/ 2135 h 12128"/>
              <a:gd name="connsiteX50" fmla="*/ 1106 w 10000"/>
              <a:gd name="connsiteY50" fmla="*/ 2338 h 12128"/>
              <a:gd name="connsiteX51" fmla="*/ 1317 w 10000"/>
              <a:gd name="connsiteY51" fmla="*/ 2495 h 12128"/>
              <a:gd name="connsiteX52" fmla="*/ 1525 w 10000"/>
              <a:gd name="connsiteY52" fmla="*/ 2607 h 12128"/>
              <a:gd name="connsiteX53" fmla="*/ 1735 w 10000"/>
              <a:gd name="connsiteY53" fmla="*/ 2673 h 12128"/>
              <a:gd name="connsiteX54" fmla="*/ 1946 w 10000"/>
              <a:gd name="connsiteY54" fmla="*/ 2706 h 12128"/>
              <a:gd name="connsiteX55" fmla="*/ 2158 w 10000"/>
              <a:gd name="connsiteY55" fmla="*/ 2701 h 12128"/>
              <a:gd name="connsiteX56" fmla="*/ 2369 w 10000"/>
              <a:gd name="connsiteY56" fmla="*/ 2665 h 12128"/>
              <a:gd name="connsiteX57" fmla="*/ 2586 w 10000"/>
              <a:gd name="connsiteY57" fmla="*/ 2602 h 12128"/>
              <a:gd name="connsiteX58" fmla="*/ 2916 w 10000"/>
              <a:gd name="connsiteY58" fmla="*/ 2462 h 12128"/>
              <a:gd name="connsiteX59" fmla="*/ 3371 w 10000"/>
              <a:gd name="connsiteY59" fmla="*/ 2192 h 12128"/>
              <a:gd name="connsiteX60" fmla="*/ 3852 w 10000"/>
              <a:gd name="connsiteY60" fmla="*/ 1868 h 12128"/>
              <a:gd name="connsiteX61" fmla="*/ 4360 w 10000"/>
              <a:gd name="connsiteY61" fmla="*/ 1503 h 12128"/>
              <a:gd name="connsiteX62" fmla="*/ 4909 w 10000"/>
              <a:gd name="connsiteY62" fmla="*/ 1135 h 12128"/>
              <a:gd name="connsiteX63" fmla="*/ 5492 w 10000"/>
              <a:gd name="connsiteY63" fmla="*/ 775 h 12128"/>
              <a:gd name="connsiteX64" fmla="*/ 5965 w 10000"/>
              <a:gd name="connsiteY64" fmla="*/ 533 h 12128"/>
              <a:gd name="connsiteX65" fmla="*/ 6295 w 10000"/>
              <a:gd name="connsiteY65" fmla="*/ 393 h 12128"/>
              <a:gd name="connsiteX66" fmla="*/ 6639 w 10000"/>
              <a:gd name="connsiteY66" fmla="*/ 264 h 12128"/>
              <a:gd name="connsiteX67" fmla="*/ 6995 w 10000"/>
              <a:gd name="connsiteY67" fmla="*/ 159 h 12128"/>
              <a:gd name="connsiteX68" fmla="*/ 7367 w 10000"/>
              <a:gd name="connsiteY68" fmla="*/ 80 h 12128"/>
              <a:gd name="connsiteX69" fmla="*/ 7755 w 10000"/>
              <a:gd name="connsiteY69" fmla="*/ 25 h 12128"/>
              <a:gd name="connsiteX70" fmla="*/ 8159 w 10000"/>
              <a:gd name="connsiteY70" fmla="*/ 0 h 12128"/>
              <a:gd name="connsiteX71" fmla="*/ 8582 w 10000"/>
              <a:gd name="connsiteY71" fmla="*/ 8 h 12128"/>
              <a:gd name="connsiteX72" fmla="*/ 9022 w 10000"/>
              <a:gd name="connsiteY72" fmla="*/ 55 h 12128"/>
              <a:gd name="connsiteX73" fmla="*/ 9478 w 10000"/>
              <a:gd name="connsiteY73" fmla="*/ 137 h 12128"/>
              <a:gd name="connsiteX74" fmla="*/ 9715 w 10000"/>
              <a:gd name="connsiteY74" fmla="*/ 198 h 12128"/>
              <a:gd name="connsiteX75" fmla="*/ 9748 w 10000"/>
              <a:gd name="connsiteY75" fmla="*/ 209 h 12128"/>
              <a:gd name="connsiteX76" fmla="*/ 9811 w 10000"/>
              <a:gd name="connsiteY76" fmla="*/ 245 h 12128"/>
              <a:gd name="connsiteX77" fmla="*/ 9867 w 10000"/>
              <a:gd name="connsiteY77" fmla="*/ 305 h 12128"/>
              <a:gd name="connsiteX78" fmla="*/ 9914 w 10000"/>
              <a:gd name="connsiteY78" fmla="*/ 376 h 12128"/>
              <a:gd name="connsiteX79" fmla="*/ 9951 w 10000"/>
              <a:gd name="connsiteY79" fmla="*/ 462 h 12128"/>
              <a:gd name="connsiteX80" fmla="*/ 9979 w 10000"/>
              <a:gd name="connsiteY80" fmla="*/ 560 h 12128"/>
              <a:gd name="connsiteX81" fmla="*/ 9995 w 10000"/>
              <a:gd name="connsiteY81" fmla="*/ 665 h 12128"/>
              <a:gd name="connsiteX82" fmla="*/ 10000 w 10000"/>
              <a:gd name="connsiteY82" fmla="*/ 780 h 12128"/>
              <a:gd name="connsiteX83" fmla="*/ 9995 w 10000"/>
              <a:gd name="connsiteY83" fmla="*/ 835 h 12128"/>
              <a:gd name="connsiteX84" fmla="*/ 9985 w 10000"/>
              <a:gd name="connsiteY84" fmla="*/ 929 h 12128"/>
              <a:gd name="connsiteX85" fmla="*/ 9932 w 10000"/>
              <a:gd name="connsiteY85" fmla="*/ 1096 h 12128"/>
              <a:gd name="connsiteX86" fmla="*/ 9895 w 10000"/>
              <a:gd name="connsiteY86" fmla="*/ 1168 h 12128"/>
              <a:gd name="connsiteX0" fmla="*/ 9895 w 10000"/>
              <a:gd name="connsiteY0" fmla="*/ 1168 h 12128"/>
              <a:gd name="connsiteX1" fmla="*/ 9769 w 10000"/>
              <a:gd name="connsiteY1" fmla="*/ 1393 h 12128"/>
              <a:gd name="connsiteX2" fmla="*/ 9531 w 10000"/>
              <a:gd name="connsiteY2" fmla="*/ 1854 h 12128"/>
              <a:gd name="connsiteX3" fmla="*/ 9308 w 10000"/>
              <a:gd name="connsiteY3" fmla="*/ 2338 h 12128"/>
              <a:gd name="connsiteX4" fmla="*/ 9099 w 10000"/>
              <a:gd name="connsiteY4" fmla="*/ 2835 h 12128"/>
              <a:gd name="connsiteX5" fmla="*/ 8903 w 10000"/>
              <a:gd name="connsiteY5" fmla="*/ 3346 h 12128"/>
              <a:gd name="connsiteX6" fmla="*/ 8721 w 10000"/>
              <a:gd name="connsiteY6" fmla="*/ 3874 h 12128"/>
              <a:gd name="connsiteX7" fmla="*/ 8554 w 10000"/>
              <a:gd name="connsiteY7" fmla="*/ 4409 h 12128"/>
              <a:gd name="connsiteX8" fmla="*/ 8402 w 10000"/>
              <a:gd name="connsiteY8" fmla="*/ 4959 h 12128"/>
              <a:gd name="connsiteX9" fmla="*/ 8265 w 10000"/>
              <a:gd name="connsiteY9" fmla="*/ 5522 h 12128"/>
              <a:gd name="connsiteX10" fmla="*/ 8143 w 10000"/>
              <a:gd name="connsiteY10" fmla="*/ 6096 h 12128"/>
              <a:gd name="connsiteX11" fmla="*/ 8037 w 10000"/>
              <a:gd name="connsiteY11" fmla="*/ 6676 h 12128"/>
              <a:gd name="connsiteX12" fmla="*/ 7420 w 10000"/>
              <a:gd name="connsiteY12" fmla="*/ 7600 h 12128"/>
              <a:gd name="connsiteX13" fmla="*/ 7178 w 10000"/>
              <a:gd name="connsiteY13" fmla="*/ 7781 h 12128"/>
              <a:gd name="connsiteX14" fmla="*/ 6803 w 10000"/>
              <a:gd name="connsiteY14" fmla="*/ 8159 h 12128"/>
              <a:gd name="connsiteX15" fmla="*/ 6278 w 10000"/>
              <a:gd name="connsiteY15" fmla="*/ 8686 h 12128"/>
              <a:gd name="connsiteX16" fmla="*/ 5362 w 10000"/>
              <a:gd name="connsiteY16" fmla="*/ 9450 h 12128"/>
              <a:gd name="connsiteX17" fmla="*/ 4365 w 10000"/>
              <a:gd name="connsiteY17" fmla="*/ 10406 h 12128"/>
              <a:gd name="connsiteX18" fmla="*/ 3304 w 10000"/>
              <a:gd name="connsiteY18" fmla="*/ 11453 h 12128"/>
              <a:gd name="connsiteX19" fmla="*/ 2798 w 10000"/>
              <a:gd name="connsiteY19" fmla="*/ 12128 h 12128"/>
              <a:gd name="connsiteX20" fmla="*/ 1438 w 10000"/>
              <a:gd name="connsiteY20" fmla="*/ 9401 h 12128"/>
              <a:gd name="connsiteX21" fmla="*/ 1232 w 10000"/>
              <a:gd name="connsiteY21" fmla="*/ 8984 h 12128"/>
              <a:gd name="connsiteX22" fmla="*/ 1038 w 10000"/>
              <a:gd name="connsiteY22" fmla="*/ 8544 h 12128"/>
              <a:gd name="connsiteX23" fmla="*/ 864 w 10000"/>
              <a:gd name="connsiteY23" fmla="*/ 8093 h 12128"/>
              <a:gd name="connsiteX24" fmla="*/ 704 w 10000"/>
              <a:gd name="connsiteY24" fmla="*/ 7621 h 12128"/>
              <a:gd name="connsiteX25" fmla="*/ 560 w 10000"/>
              <a:gd name="connsiteY25" fmla="*/ 7143 h 12128"/>
              <a:gd name="connsiteX26" fmla="*/ 430 w 10000"/>
              <a:gd name="connsiteY26" fmla="*/ 6648 h 12128"/>
              <a:gd name="connsiteX27" fmla="*/ 317 w 10000"/>
              <a:gd name="connsiteY27" fmla="*/ 6143 h 12128"/>
              <a:gd name="connsiteX28" fmla="*/ 222 w 10000"/>
              <a:gd name="connsiteY28" fmla="*/ 5629 h 12128"/>
              <a:gd name="connsiteX29" fmla="*/ 142 w 10000"/>
              <a:gd name="connsiteY29" fmla="*/ 5107 h 12128"/>
              <a:gd name="connsiteX30" fmla="*/ 81 w 10000"/>
              <a:gd name="connsiteY30" fmla="*/ 4571 h 12128"/>
              <a:gd name="connsiteX31" fmla="*/ 37 w 10000"/>
              <a:gd name="connsiteY31" fmla="*/ 4038 h 12128"/>
              <a:gd name="connsiteX32" fmla="*/ 10 w 10000"/>
              <a:gd name="connsiteY32" fmla="*/ 3492 h 12128"/>
              <a:gd name="connsiteX33" fmla="*/ 0 w 10000"/>
              <a:gd name="connsiteY33" fmla="*/ 2948 h 12128"/>
              <a:gd name="connsiteX34" fmla="*/ 10 w 10000"/>
              <a:gd name="connsiteY34" fmla="*/ 2396 h 12128"/>
              <a:gd name="connsiteX35" fmla="*/ 23 w 10000"/>
              <a:gd name="connsiteY35" fmla="*/ 2121 h 12128"/>
              <a:gd name="connsiteX36" fmla="*/ 26 w 10000"/>
              <a:gd name="connsiteY36" fmla="*/ 2066 h 12128"/>
              <a:gd name="connsiteX37" fmla="*/ 42 w 10000"/>
              <a:gd name="connsiteY37" fmla="*/ 1959 h 12128"/>
              <a:gd name="connsiteX38" fmla="*/ 73 w 10000"/>
              <a:gd name="connsiteY38" fmla="*/ 1860 h 12128"/>
              <a:gd name="connsiteX39" fmla="*/ 110 w 10000"/>
              <a:gd name="connsiteY39" fmla="*/ 1772 h 12128"/>
              <a:gd name="connsiteX40" fmla="*/ 158 w 10000"/>
              <a:gd name="connsiteY40" fmla="*/ 1701 h 12128"/>
              <a:gd name="connsiteX41" fmla="*/ 212 w 10000"/>
              <a:gd name="connsiteY41" fmla="*/ 1646 h 12128"/>
              <a:gd name="connsiteX42" fmla="*/ 273 w 10000"/>
              <a:gd name="connsiteY42" fmla="*/ 1610 h 12128"/>
              <a:gd name="connsiteX43" fmla="*/ 338 w 10000"/>
              <a:gd name="connsiteY43" fmla="*/ 1593 h 12128"/>
              <a:gd name="connsiteX44" fmla="*/ 372 w 10000"/>
              <a:gd name="connsiteY44" fmla="*/ 1593 h 12128"/>
              <a:gd name="connsiteX45" fmla="*/ 429 w 10000"/>
              <a:gd name="connsiteY45" fmla="*/ 1607 h 12128"/>
              <a:gd name="connsiteX46" fmla="*/ 529 w 10000"/>
              <a:gd name="connsiteY46" fmla="*/ 1676 h 12128"/>
              <a:gd name="connsiteX47" fmla="*/ 573 w 10000"/>
              <a:gd name="connsiteY47" fmla="*/ 1734 h 12128"/>
              <a:gd name="connsiteX48" fmla="*/ 681 w 10000"/>
              <a:gd name="connsiteY48" fmla="*/ 1882 h 12128"/>
              <a:gd name="connsiteX49" fmla="*/ 894 w 10000"/>
              <a:gd name="connsiteY49" fmla="*/ 2135 h 12128"/>
              <a:gd name="connsiteX50" fmla="*/ 1106 w 10000"/>
              <a:gd name="connsiteY50" fmla="*/ 2338 h 12128"/>
              <a:gd name="connsiteX51" fmla="*/ 1317 w 10000"/>
              <a:gd name="connsiteY51" fmla="*/ 2495 h 12128"/>
              <a:gd name="connsiteX52" fmla="*/ 1525 w 10000"/>
              <a:gd name="connsiteY52" fmla="*/ 2607 h 12128"/>
              <a:gd name="connsiteX53" fmla="*/ 1735 w 10000"/>
              <a:gd name="connsiteY53" fmla="*/ 2673 h 12128"/>
              <a:gd name="connsiteX54" fmla="*/ 1946 w 10000"/>
              <a:gd name="connsiteY54" fmla="*/ 2706 h 12128"/>
              <a:gd name="connsiteX55" fmla="*/ 2158 w 10000"/>
              <a:gd name="connsiteY55" fmla="*/ 2701 h 12128"/>
              <a:gd name="connsiteX56" fmla="*/ 2369 w 10000"/>
              <a:gd name="connsiteY56" fmla="*/ 2665 h 12128"/>
              <a:gd name="connsiteX57" fmla="*/ 2586 w 10000"/>
              <a:gd name="connsiteY57" fmla="*/ 2602 h 12128"/>
              <a:gd name="connsiteX58" fmla="*/ 2916 w 10000"/>
              <a:gd name="connsiteY58" fmla="*/ 2462 h 12128"/>
              <a:gd name="connsiteX59" fmla="*/ 3371 w 10000"/>
              <a:gd name="connsiteY59" fmla="*/ 2192 h 12128"/>
              <a:gd name="connsiteX60" fmla="*/ 3852 w 10000"/>
              <a:gd name="connsiteY60" fmla="*/ 1868 h 12128"/>
              <a:gd name="connsiteX61" fmla="*/ 4360 w 10000"/>
              <a:gd name="connsiteY61" fmla="*/ 1503 h 12128"/>
              <a:gd name="connsiteX62" fmla="*/ 4909 w 10000"/>
              <a:gd name="connsiteY62" fmla="*/ 1135 h 12128"/>
              <a:gd name="connsiteX63" fmla="*/ 5492 w 10000"/>
              <a:gd name="connsiteY63" fmla="*/ 775 h 12128"/>
              <a:gd name="connsiteX64" fmla="*/ 5965 w 10000"/>
              <a:gd name="connsiteY64" fmla="*/ 533 h 12128"/>
              <a:gd name="connsiteX65" fmla="*/ 6295 w 10000"/>
              <a:gd name="connsiteY65" fmla="*/ 393 h 12128"/>
              <a:gd name="connsiteX66" fmla="*/ 6639 w 10000"/>
              <a:gd name="connsiteY66" fmla="*/ 264 h 12128"/>
              <a:gd name="connsiteX67" fmla="*/ 6995 w 10000"/>
              <a:gd name="connsiteY67" fmla="*/ 159 h 12128"/>
              <a:gd name="connsiteX68" fmla="*/ 7367 w 10000"/>
              <a:gd name="connsiteY68" fmla="*/ 80 h 12128"/>
              <a:gd name="connsiteX69" fmla="*/ 7755 w 10000"/>
              <a:gd name="connsiteY69" fmla="*/ 25 h 12128"/>
              <a:gd name="connsiteX70" fmla="*/ 8159 w 10000"/>
              <a:gd name="connsiteY70" fmla="*/ 0 h 12128"/>
              <a:gd name="connsiteX71" fmla="*/ 8582 w 10000"/>
              <a:gd name="connsiteY71" fmla="*/ 8 h 12128"/>
              <a:gd name="connsiteX72" fmla="*/ 9022 w 10000"/>
              <a:gd name="connsiteY72" fmla="*/ 55 h 12128"/>
              <a:gd name="connsiteX73" fmla="*/ 9478 w 10000"/>
              <a:gd name="connsiteY73" fmla="*/ 137 h 12128"/>
              <a:gd name="connsiteX74" fmla="*/ 9715 w 10000"/>
              <a:gd name="connsiteY74" fmla="*/ 198 h 12128"/>
              <a:gd name="connsiteX75" fmla="*/ 9748 w 10000"/>
              <a:gd name="connsiteY75" fmla="*/ 209 h 12128"/>
              <a:gd name="connsiteX76" fmla="*/ 9811 w 10000"/>
              <a:gd name="connsiteY76" fmla="*/ 245 h 12128"/>
              <a:gd name="connsiteX77" fmla="*/ 9867 w 10000"/>
              <a:gd name="connsiteY77" fmla="*/ 305 h 12128"/>
              <a:gd name="connsiteX78" fmla="*/ 9914 w 10000"/>
              <a:gd name="connsiteY78" fmla="*/ 376 h 12128"/>
              <a:gd name="connsiteX79" fmla="*/ 9951 w 10000"/>
              <a:gd name="connsiteY79" fmla="*/ 462 h 12128"/>
              <a:gd name="connsiteX80" fmla="*/ 9979 w 10000"/>
              <a:gd name="connsiteY80" fmla="*/ 560 h 12128"/>
              <a:gd name="connsiteX81" fmla="*/ 9995 w 10000"/>
              <a:gd name="connsiteY81" fmla="*/ 665 h 12128"/>
              <a:gd name="connsiteX82" fmla="*/ 10000 w 10000"/>
              <a:gd name="connsiteY82" fmla="*/ 780 h 12128"/>
              <a:gd name="connsiteX83" fmla="*/ 9995 w 10000"/>
              <a:gd name="connsiteY83" fmla="*/ 835 h 12128"/>
              <a:gd name="connsiteX84" fmla="*/ 9985 w 10000"/>
              <a:gd name="connsiteY84" fmla="*/ 929 h 12128"/>
              <a:gd name="connsiteX85" fmla="*/ 9932 w 10000"/>
              <a:gd name="connsiteY85" fmla="*/ 1096 h 12128"/>
              <a:gd name="connsiteX86" fmla="*/ 9895 w 10000"/>
              <a:gd name="connsiteY86" fmla="*/ 1168 h 12128"/>
              <a:gd name="connsiteX0" fmla="*/ 9895 w 10000"/>
              <a:gd name="connsiteY0" fmla="*/ 1168 h 12128"/>
              <a:gd name="connsiteX1" fmla="*/ 9769 w 10000"/>
              <a:gd name="connsiteY1" fmla="*/ 1393 h 12128"/>
              <a:gd name="connsiteX2" fmla="*/ 9531 w 10000"/>
              <a:gd name="connsiteY2" fmla="*/ 1854 h 12128"/>
              <a:gd name="connsiteX3" fmla="*/ 9308 w 10000"/>
              <a:gd name="connsiteY3" fmla="*/ 2338 h 12128"/>
              <a:gd name="connsiteX4" fmla="*/ 9099 w 10000"/>
              <a:gd name="connsiteY4" fmla="*/ 2835 h 12128"/>
              <a:gd name="connsiteX5" fmla="*/ 8903 w 10000"/>
              <a:gd name="connsiteY5" fmla="*/ 3346 h 12128"/>
              <a:gd name="connsiteX6" fmla="*/ 8721 w 10000"/>
              <a:gd name="connsiteY6" fmla="*/ 3874 h 12128"/>
              <a:gd name="connsiteX7" fmla="*/ 8554 w 10000"/>
              <a:gd name="connsiteY7" fmla="*/ 4409 h 12128"/>
              <a:gd name="connsiteX8" fmla="*/ 8402 w 10000"/>
              <a:gd name="connsiteY8" fmla="*/ 4959 h 12128"/>
              <a:gd name="connsiteX9" fmla="*/ 8265 w 10000"/>
              <a:gd name="connsiteY9" fmla="*/ 5522 h 12128"/>
              <a:gd name="connsiteX10" fmla="*/ 8143 w 10000"/>
              <a:gd name="connsiteY10" fmla="*/ 6096 h 12128"/>
              <a:gd name="connsiteX11" fmla="*/ 8037 w 10000"/>
              <a:gd name="connsiteY11" fmla="*/ 6676 h 12128"/>
              <a:gd name="connsiteX12" fmla="*/ 7420 w 10000"/>
              <a:gd name="connsiteY12" fmla="*/ 7600 h 12128"/>
              <a:gd name="connsiteX13" fmla="*/ 7178 w 10000"/>
              <a:gd name="connsiteY13" fmla="*/ 7781 h 12128"/>
              <a:gd name="connsiteX14" fmla="*/ 6803 w 10000"/>
              <a:gd name="connsiteY14" fmla="*/ 8159 h 12128"/>
              <a:gd name="connsiteX15" fmla="*/ 6278 w 10000"/>
              <a:gd name="connsiteY15" fmla="*/ 8686 h 12128"/>
              <a:gd name="connsiteX16" fmla="*/ 5362 w 10000"/>
              <a:gd name="connsiteY16" fmla="*/ 9450 h 12128"/>
              <a:gd name="connsiteX17" fmla="*/ 3912 w 10000"/>
              <a:gd name="connsiteY17" fmla="*/ 11024 h 12128"/>
              <a:gd name="connsiteX18" fmla="*/ 3304 w 10000"/>
              <a:gd name="connsiteY18" fmla="*/ 11453 h 12128"/>
              <a:gd name="connsiteX19" fmla="*/ 2798 w 10000"/>
              <a:gd name="connsiteY19" fmla="*/ 12128 h 12128"/>
              <a:gd name="connsiteX20" fmla="*/ 1438 w 10000"/>
              <a:gd name="connsiteY20" fmla="*/ 9401 h 12128"/>
              <a:gd name="connsiteX21" fmla="*/ 1232 w 10000"/>
              <a:gd name="connsiteY21" fmla="*/ 8984 h 12128"/>
              <a:gd name="connsiteX22" fmla="*/ 1038 w 10000"/>
              <a:gd name="connsiteY22" fmla="*/ 8544 h 12128"/>
              <a:gd name="connsiteX23" fmla="*/ 864 w 10000"/>
              <a:gd name="connsiteY23" fmla="*/ 8093 h 12128"/>
              <a:gd name="connsiteX24" fmla="*/ 704 w 10000"/>
              <a:gd name="connsiteY24" fmla="*/ 7621 h 12128"/>
              <a:gd name="connsiteX25" fmla="*/ 560 w 10000"/>
              <a:gd name="connsiteY25" fmla="*/ 7143 h 12128"/>
              <a:gd name="connsiteX26" fmla="*/ 430 w 10000"/>
              <a:gd name="connsiteY26" fmla="*/ 6648 h 12128"/>
              <a:gd name="connsiteX27" fmla="*/ 317 w 10000"/>
              <a:gd name="connsiteY27" fmla="*/ 6143 h 12128"/>
              <a:gd name="connsiteX28" fmla="*/ 222 w 10000"/>
              <a:gd name="connsiteY28" fmla="*/ 5629 h 12128"/>
              <a:gd name="connsiteX29" fmla="*/ 142 w 10000"/>
              <a:gd name="connsiteY29" fmla="*/ 5107 h 12128"/>
              <a:gd name="connsiteX30" fmla="*/ 81 w 10000"/>
              <a:gd name="connsiteY30" fmla="*/ 4571 h 12128"/>
              <a:gd name="connsiteX31" fmla="*/ 37 w 10000"/>
              <a:gd name="connsiteY31" fmla="*/ 4038 h 12128"/>
              <a:gd name="connsiteX32" fmla="*/ 10 w 10000"/>
              <a:gd name="connsiteY32" fmla="*/ 3492 h 12128"/>
              <a:gd name="connsiteX33" fmla="*/ 0 w 10000"/>
              <a:gd name="connsiteY33" fmla="*/ 2948 h 12128"/>
              <a:gd name="connsiteX34" fmla="*/ 10 w 10000"/>
              <a:gd name="connsiteY34" fmla="*/ 2396 h 12128"/>
              <a:gd name="connsiteX35" fmla="*/ 23 w 10000"/>
              <a:gd name="connsiteY35" fmla="*/ 2121 h 12128"/>
              <a:gd name="connsiteX36" fmla="*/ 26 w 10000"/>
              <a:gd name="connsiteY36" fmla="*/ 2066 h 12128"/>
              <a:gd name="connsiteX37" fmla="*/ 42 w 10000"/>
              <a:gd name="connsiteY37" fmla="*/ 1959 h 12128"/>
              <a:gd name="connsiteX38" fmla="*/ 73 w 10000"/>
              <a:gd name="connsiteY38" fmla="*/ 1860 h 12128"/>
              <a:gd name="connsiteX39" fmla="*/ 110 w 10000"/>
              <a:gd name="connsiteY39" fmla="*/ 1772 h 12128"/>
              <a:gd name="connsiteX40" fmla="*/ 158 w 10000"/>
              <a:gd name="connsiteY40" fmla="*/ 1701 h 12128"/>
              <a:gd name="connsiteX41" fmla="*/ 212 w 10000"/>
              <a:gd name="connsiteY41" fmla="*/ 1646 h 12128"/>
              <a:gd name="connsiteX42" fmla="*/ 273 w 10000"/>
              <a:gd name="connsiteY42" fmla="*/ 1610 h 12128"/>
              <a:gd name="connsiteX43" fmla="*/ 338 w 10000"/>
              <a:gd name="connsiteY43" fmla="*/ 1593 h 12128"/>
              <a:gd name="connsiteX44" fmla="*/ 372 w 10000"/>
              <a:gd name="connsiteY44" fmla="*/ 1593 h 12128"/>
              <a:gd name="connsiteX45" fmla="*/ 429 w 10000"/>
              <a:gd name="connsiteY45" fmla="*/ 1607 h 12128"/>
              <a:gd name="connsiteX46" fmla="*/ 529 w 10000"/>
              <a:gd name="connsiteY46" fmla="*/ 1676 h 12128"/>
              <a:gd name="connsiteX47" fmla="*/ 573 w 10000"/>
              <a:gd name="connsiteY47" fmla="*/ 1734 h 12128"/>
              <a:gd name="connsiteX48" fmla="*/ 681 w 10000"/>
              <a:gd name="connsiteY48" fmla="*/ 1882 h 12128"/>
              <a:gd name="connsiteX49" fmla="*/ 894 w 10000"/>
              <a:gd name="connsiteY49" fmla="*/ 2135 h 12128"/>
              <a:gd name="connsiteX50" fmla="*/ 1106 w 10000"/>
              <a:gd name="connsiteY50" fmla="*/ 2338 h 12128"/>
              <a:gd name="connsiteX51" fmla="*/ 1317 w 10000"/>
              <a:gd name="connsiteY51" fmla="*/ 2495 h 12128"/>
              <a:gd name="connsiteX52" fmla="*/ 1525 w 10000"/>
              <a:gd name="connsiteY52" fmla="*/ 2607 h 12128"/>
              <a:gd name="connsiteX53" fmla="*/ 1735 w 10000"/>
              <a:gd name="connsiteY53" fmla="*/ 2673 h 12128"/>
              <a:gd name="connsiteX54" fmla="*/ 1946 w 10000"/>
              <a:gd name="connsiteY54" fmla="*/ 2706 h 12128"/>
              <a:gd name="connsiteX55" fmla="*/ 2158 w 10000"/>
              <a:gd name="connsiteY55" fmla="*/ 2701 h 12128"/>
              <a:gd name="connsiteX56" fmla="*/ 2369 w 10000"/>
              <a:gd name="connsiteY56" fmla="*/ 2665 h 12128"/>
              <a:gd name="connsiteX57" fmla="*/ 2586 w 10000"/>
              <a:gd name="connsiteY57" fmla="*/ 2602 h 12128"/>
              <a:gd name="connsiteX58" fmla="*/ 2916 w 10000"/>
              <a:gd name="connsiteY58" fmla="*/ 2462 h 12128"/>
              <a:gd name="connsiteX59" fmla="*/ 3371 w 10000"/>
              <a:gd name="connsiteY59" fmla="*/ 2192 h 12128"/>
              <a:gd name="connsiteX60" fmla="*/ 3852 w 10000"/>
              <a:gd name="connsiteY60" fmla="*/ 1868 h 12128"/>
              <a:gd name="connsiteX61" fmla="*/ 4360 w 10000"/>
              <a:gd name="connsiteY61" fmla="*/ 1503 h 12128"/>
              <a:gd name="connsiteX62" fmla="*/ 4909 w 10000"/>
              <a:gd name="connsiteY62" fmla="*/ 1135 h 12128"/>
              <a:gd name="connsiteX63" fmla="*/ 5492 w 10000"/>
              <a:gd name="connsiteY63" fmla="*/ 775 h 12128"/>
              <a:gd name="connsiteX64" fmla="*/ 5965 w 10000"/>
              <a:gd name="connsiteY64" fmla="*/ 533 h 12128"/>
              <a:gd name="connsiteX65" fmla="*/ 6295 w 10000"/>
              <a:gd name="connsiteY65" fmla="*/ 393 h 12128"/>
              <a:gd name="connsiteX66" fmla="*/ 6639 w 10000"/>
              <a:gd name="connsiteY66" fmla="*/ 264 h 12128"/>
              <a:gd name="connsiteX67" fmla="*/ 6995 w 10000"/>
              <a:gd name="connsiteY67" fmla="*/ 159 h 12128"/>
              <a:gd name="connsiteX68" fmla="*/ 7367 w 10000"/>
              <a:gd name="connsiteY68" fmla="*/ 80 h 12128"/>
              <a:gd name="connsiteX69" fmla="*/ 7755 w 10000"/>
              <a:gd name="connsiteY69" fmla="*/ 25 h 12128"/>
              <a:gd name="connsiteX70" fmla="*/ 8159 w 10000"/>
              <a:gd name="connsiteY70" fmla="*/ 0 h 12128"/>
              <a:gd name="connsiteX71" fmla="*/ 8582 w 10000"/>
              <a:gd name="connsiteY71" fmla="*/ 8 h 12128"/>
              <a:gd name="connsiteX72" fmla="*/ 9022 w 10000"/>
              <a:gd name="connsiteY72" fmla="*/ 55 h 12128"/>
              <a:gd name="connsiteX73" fmla="*/ 9478 w 10000"/>
              <a:gd name="connsiteY73" fmla="*/ 137 h 12128"/>
              <a:gd name="connsiteX74" fmla="*/ 9715 w 10000"/>
              <a:gd name="connsiteY74" fmla="*/ 198 h 12128"/>
              <a:gd name="connsiteX75" fmla="*/ 9748 w 10000"/>
              <a:gd name="connsiteY75" fmla="*/ 209 h 12128"/>
              <a:gd name="connsiteX76" fmla="*/ 9811 w 10000"/>
              <a:gd name="connsiteY76" fmla="*/ 245 h 12128"/>
              <a:gd name="connsiteX77" fmla="*/ 9867 w 10000"/>
              <a:gd name="connsiteY77" fmla="*/ 305 h 12128"/>
              <a:gd name="connsiteX78" fmla="*/ 9914 w 10000"/>
              <a:gd name="connsiteY78" fmla="*/ 376 h 12128"/>
              <a:gd name="connsiteX79" fmla="*/ 9951 w 10000"/>
              <a:gd name="connsiteY79" fmla="*/ 462 h 12128"/>
              <a:gd name="connsiteX80" fmla="*/ 9979 w 10000"/>
              <a:gd name="connsiteY80" fmla="*/ 560 h 12128"/>
              <a:gd name="connsiteX81" fmla="*/ 9995 w 10000"/>
              <a:gd name="connsiteY81" fmla="*/ 665 h 12128"/>
              <a:gd name="connsiteX82" fmla="*/ 10000 w 10000"/>
              <a:gd name="connsiteY82" fmla="*/ 780 h 12128"/>
              <a:gd name="connsiteX83" fmla="*/ 9995 w 10000"/>
              <a:gd name="connsiteY83" fmla="*/ 835 h 12128"/>
              <a:gd name="connsiteX84" fmla="*/ 9985 w 10000"/>
              <a:gd name="connsiteY84" fmla="*/ 929 h 12128"/>
              <a:gd name="connsiteX85" fmla="*/ 9932 w 10000"/>
              <a:gd name="connsiteY85" fmla="*/ 1096 h 12128"/>
              <a:gd name="connsiteX86" fmla="*/ 9895 w 10000"/>
              <a:gd name="connsiteY86" fmla="*/ 1168 h 12128"/>
              <a:gd name="connsiteX0" fmla="*/ 9895 w 10000"/>
              <a:gd name="connsiteY0" fmla="*/ 1168 h 12128"/>
              <a:gd name="connsiteX1" fmla="*/ 9769 w 10000"/>
              <a:gd name="connsiteY1" fmla="*/ 1393 h 12128"/>
              <a:gd name="connsiteX2" fmla="*/ 9531 w 10000"/>
              <a:gd name="connsiteY2" fmla="*/ 1854 h 12128"/>
              <a:gd name="connsiteX3" fmla="*/ 9308 w 10000"/>
              <a:gd name="connsiteY3" fmla="*/ 2338 h 12128"/>
              <a:gd name="connsiteX4" fmla="*/ 9099 w 10000"/>
              <a:gd name="connsiteY4" fmla="*/ 2835 h 12128"/>
              <a:gd name="connsiteX5" fmla="*/ 8903 w 10000"/>
              <a:gd name="connsiteY5" fmla="*/ 3346 h 12128"/>
              <a:gd name="connsiteX6" fmla="*/ 8721 w 10000"/>
              <a:gd name="connsiteY6" fmla="*/ 3874 h 12128"/>
              <a:gd name="connsiteX7" fmla="*/ 8554 w 10000"/>
              <a:gd name="connsiteY7" fmla="*/ 4409 h 12128"/>
              <a:gd name="connsiteX8" fmla="*/ 8402 w 10000"/>
              <a:gd name="connsiteY8" fmla="*/ 4959 h 12128"/>
              <a:gd name="connsiteX9" fmla="*/ 8265 w 10000"/>
              <a:gd name="connsiteY9" fmla="*/ 5522 h 12128"/>
              <a:gd name="connsiteX10" fmla="*/ 8143 w 10000"/>
              <a:gd name="connsiteY10" fmla="*/ 6096 h 12128"/>
              <a:gd name="connsiteX11" fmla="*/ 8037 w 10000"/>
              <a:gd name="connsiteY11" fmla="*/ 6676 h 12128"/>
              <a:gd name="connsiteX12" fmla="*/ 7420 w 10000"/>
              <a:gd name="connsiteY12" fmla="*/ 7600 h 12128"/>
              <a:gd name="connsiteX13" fmla="*/ 7178 w 10000"/>
              <a:gd name="connsiteY13" fmla="*/ 7781 h 12128"/>
              <a:gd name="connsiteX14" fmla="*/ 6803 w 10000"/>
              <a:gd name="connsiteY14" fmla="*/ 8159 h 12128"/>
              <a:gd name="connsiteX15" fmla="*/ 6278 w 10000"/>
              <a:gd name="connsiteY15" fmla="*/ 8686 h 12128"/>
              <a:gd name="connsiteX16" fmla="*/ 5362 w 10000"/>
              <a:gd name="connsiteY16" fmla="*/ 9450 h 12128"/>
              <a:gd name="connsiteX17" fmla="*/ 3912 w 10000"/>
              <a:gd name="connsiteY17" fmla="*/ 11024 h 12128"/>
              <a:gd name="connsiteX18" fmla="*/ 3294 w 10000"/>
              <a:gd name="connsiteY18" fmla="*/ 11717 h 12128"/>
              <a:gd name="connsiteX19" fmla="*/ 2798 w 10000"/>
              <a:gd name="connsiteY19" fmla="*/ 12128 h 12128"/>
              <a:gd name="connsiteX20" fmla="*/ 1438 w 10000"/>
              <a:gd name="connsiteY20" fmla="*/ 9401 h 12128"/>
              <a:gd name="connsiteX21" fmla="*/ 1232 w 10000"/>
              <a:gd name="connsiteY21" fmla="*/ 8984 h 12128"/>
              <a:gd name="connsiteX22" fmla="*/ 1038 w 10000"/>
              <a:gd name="connsiteY22" fmla="*/ 8544 h 12128"/>
              <a:gd name="connsiteX23" fmla="*/ 864 w 10000"/>
              <a:gd name="connsiteY23" fmla="*/ 8093 h 12128"/>
              <a:gd name="connsiteX24" fmla="*/ 704 w 10000"/>
              <a:gd name="connsiteY24" fmla="*/ 7621 h 12128"/>
              <a:gd name="connsiteX25" fmla="*/ 560 w 10000"/>
              <a:gd name="connsiteY25" fmla="*/ 7143 h 12128"/>
              <a:gd name="connsiteX26" fmla="*/ 430 w 10000"/>
              <a:gd name="connsiteY26" fmla="*/ 6648 h 12128"/>
              <a:gd name="connsiteX27" fmla="*/ 317 w 10000"/>
              <a:gd name="connsiteY27" fmla="*/ 6143 h 12128"/>
              <a:gd name="connsiteX28" fmla="*/ 222 w 10000"/>
              <a:gd name="connsiteY28" fmla="*/ 5629 h 12128"/>
              <a:gd name="connsiteX29" fmla="*/ 142 w 10000"/>
              <a:gd name="connsiteY29" fmla="*/ 5107 h 12128"/>
              <a:gd name="connsiteX30" fmla="*/ 81 w 10000"/>
              <a:gd name="connsiteY30" fmla="*/ 4571 h 12128"/>
              <a:gd name="connsiteX31" fmla="*/ 37 w 10000"/>
              <a:gd name="connsiteY31" fmla="*/ 4038 h 12128"/>
              <a:gd name="connsiteX32" fmla="*/ 10 w 10000"/>
              <a:gd name="connsiteY32" fmla="*/ 3492 h 12128"/>
              <a:gd name="connsiteX33" fmla="*/ 0 w 10000"/>
              <a:gd name="connsiteY33" fmla="*/ 2948 h 12128"/>
              <a:gd name="connsiteX34" fmla="*/ 10 w 10000"/>
              <a:gd name="connsiteY34" fmla="*/ 2396 h 12128"/>
              <a:gd name="connsiteX35" fmla="*/ 23 w 10000"/>
              <a:gd name="connsiteY35" fmla="*/ 2121 h 12128"/>
              <a:gd name="connsiteX36" fmla="*/ 26 w 10000"/>
              <a:gd name="connsiteY36" fmla="*/ 2066 h 12128"/>
              <a:gd name="connsiteX37" fmla="*/ 42 w 10000"/>
              <a:gd name="connsiteY37" fmla="*/ 1959 h 12128"/>
              <a:gd name="connsiteX38" fmla="*/ 73 w 10000"/>
              <a:gd name="connsiteY38" fmla="*/ 1860 h 12128"/>
              <a:gd name="connsiteX39" fmla="*/ 110 w 10000"/>
              <a:gd name="connsiteY39" fmla="*/ 1772 h 12128"/>
              <a:gd name="connsiteX40" fmla="*/ 158 w 10000"/>
              <a:gd name="connsiteY40" fmla="*/ 1701 h 12128"/>
              <a:gd name="connsiteX41" fmla="*/ 212 w 10000"/>
              <a:gd name="connsiteY41" fmla="*/ 1646 h 12128"/>
              <a:gd name="connsiteX42" fmla="*/ 273 w 10000"/>
              <a:gd name="connsiteY42" fmla="*/ 1610 h 12128"/>
              <a:gd name="connsiteX43" fmla="*/ 338 w 10000"/>
              <a:gd name="connsiteY43" fmla="*/ 1593 h 12128"/>
              <a:gd name="connsiteX44" fmla="*/ 372 w 10000"/>
              <a:gd name="connsiteY44" fmla="*/ 1593 h 12128"/>
              <a:gd name="connsiteX45" fmla="*/ 429 w 10000"/>
              <a:gd name="connsiteY45" fmla="*/ 1607 h 12128"/>
              <a:gd name="connsiteX46" fmla="*/ 529 w 10000"/>
              <a:gd name="connsiteY46" fmla="*/ 1676 h 12128"/>
              <a:gd name="connsiteX47" fmla="*/ 573 w 10000"/>
              <a:gd name="connsiteY47" fmla="*/ 1734 h 12128"/>
              <a:gd name="connsiteX48" fmla="*/ 681 w 10000"/>
              <a:gd name="connsiteY48" fmla="*/ 1882 h 12128"/>
              <a:gd name="connsiteX49" fmla="*/ 894 w 10000"/>
              <a:gd name="connsiteY49" fmla="*/ 2135 h 12128"/>
              <a:gd name="connsiteX50" fmla="*/ 1106 w 10000"/>
              <a:gd name="connsiteY50" fmla="*/ 2338 h 12128"/>
              <a:gd name="connsiteX51" fmla="*/ 1317 w 10000"/>
              <a:gd name="connsiteY51" fmla="*/ 2495 h 12128"/>
              <a:gd name="connsiteX52" fmla="*/ 1525 w 10000"/>
              <a:gd name="connsiteY52" fmla="*/ 2607 h 12128"/>
              <a:gd name="connsiteX53" fmla="*/ 1735 w 10000"/>
              <a:gd name="connsiteY53" fmla="*/ 2673 h 12128"/>
              <a:gd name="connsiteX54" fmla="*/ 1946 w 10000"/>
              <a:gd name="connsiteY54" fmla="*/ 2706 h 12128"/>
              <a:gd name="connsiteX55" fmla="*/ 2158 w 10000"/>
              <a:gd name="connsiteY55" fmla="*/ 2701 h 12128"/>
              <a:gd name="connsiteX56" fmla="*/ 2369 w 10000"/>
              <a:gd name="connsiteY56" fmla="*/ 2665 h 12128"/>
              <a:gd name="connsiteX57" fmla="*/ 2586 w 10000"/>
              <a:gd name="connsiteY57" fmla="*/ 2602 h 12128"/>
              <a:gd name="connsiteX58" fmla="*/ 2916 w 10000"/>
              <a:gd name="connsiteY58" fmla="*/ 2462 h 12128"/>
              <a:gd name="connsiteX59" fmla="*/ 3371 w 10000"/>
              <a:gd name="connsiteY59" fmla="*/ 2192 h 12128"/>
              <a:gd name="connsiteX60" fmla="*/ 3852 w 10000"/>
              <a:gd name="connsiteY60" fmla="*/ 1868 h 12128"/>
              <a:gd name="connsiteX61" fmla="*/ 4360 w 10000"/>
              <a:gd name="connsiteY61" fmla="*/ 1503 h 12128"/>
              <a:gd name="connsiteX62" fmla="*/ 4909 w 10000"/>
              <a:gd name="connsiteY62" fmla="*/ 1135 h 12128"/>
              <a:gd name="connsiteX63" fmla="*/ 5492 w 10000"/>
              <a:gd name="connsiteY63" fmla="*/ 775 h 12128"/>
              <a:gd name="connsiteX64" fmla="*/ 5965 w 10000"/>
              <a:gd name="connsiteY64" fmla="*/ 533 h 12128"/>
              <a:gd name="connsiteX65" fmla="*/ 6295 w 10000"/>
              <a:gd name="connsiteY65" fmla="*/ 393 h 12128"/>
              <a:gd name="connsiteX66" fmla="*/ 6639 w 10000"/>
              <a:gd name="connsiteY66" fmla="*/ 264 h 12128"/>
              <a:gd name="connsiteX67" fmla="*/ 6995 w 10000"/>
              <a:gd name="connsiteY67" fmla="*/ 159 h 12128"/>
              <a:gd name="connsiteX68" fmla="*/ 7367 w 10000"/>
              <a:gd name="connsiteY68" fmla="*/ 80 h 12128"/>
              <a:gd name="connsiteX69" fmla="*/ 7755 w 10000"/>
              <a:gd name="connsiteY69" fmla="*/ 25 h 12128"/>
              <a:gd name="connsiteX70" fmla="*/ 8159 w 10000"/>
              <a:gd name="connsiteY70" fmla="*/ 0 h 12128"/>
              <a:gd name="connsiteX71" fmla="*/ 8582 w 10000"/>
              <a:gd name="connsiteY71" fmla="*/ 8 h 12128"/>
              <a:gd name="connsiteX72" fmla="*/ 9022 w 10000"/>
              <a:gd name="connsiteY72" fmla="*/ 55 h 12128"/>
              <a:gd name="connsiteX73" fmla="*/ 9478 w 10000"/>
              <a:gd name="connsiteY73" fmla="*/ 137 h 12128"/>
              <a:gd name="connsiteX74" fmla="*/ 9715 w 10000"/>
              <a:gd name="connsiteY74" fmla="*/ 198 h 12128"/>
              <a:gd name="connsiteX75" fmla="*/ 9748 w 10000"/>
              <a:gd name="connsiteY75" fmla="*/ 209 h 12128"/>
              <a:gd name="connsiteX76" fmla="*/ 9811 w 10000"/>
              <a:gd name="connsiteY76" fmla="*/ 245 h 12128"/>
              <a:gd name="connsiteX77" fmla="*/ 9867 w 10000"/>
              <a:gd name="connsiteY77" fmla="*/ 305 h 12128"/>
              <a:gd name="connsiteX78" fmla="*/ 9914 w 10000"/>
              <a:gd name="connsiteY78" fmla="*/ 376 h 12128"/>
              <a:gd name="connsiteX79" fmla="*/ 9951 w 10000"/>
              <a:gd name="connsiteY79" fmla="*/ 462 h 12128"/>
              <a:gd name="connsiteX80" fmla="*/ 9979 w 10000"/>
              <a:gd name="connsiteY80" fmla="*/ 560 h 12128"/>
              <a:gd name="connsiteX81" fmla="*/ 9995 w 10000"/>
              <a:gd name="connsiteY81" fmla="*/ 665 h 12128"/>
              <a:gd name="connsiteX82" fmla="*/ 10000 w 10000"/>
              <a:gd name="connsiteY82" fmla="*/ 780 h 12128"/>
              <a:gd name="connsiteX83" fmla="*/ 9995 w 10000"/>
              <a:gd name="connsiteY83" fmla="*/ 835 h 12128"/>
              <a:gd name="connsiteX84" fmla="*/ 9985 w 10000"/>
              <a:gd name="connsiteY84" fmla="*/ 929 h 12128"/>
              <a:gd name="connsiteX85" fmla="*/ 9932 w 10000"/>
              <a:gd name="connsiteY85" fmla="*/ 1096 h 12128"/>
              <a:gd name="connsiteX86" fmla="*/ 9895 w 10000"/>
              <a:gd name="connsiteY86" fmla="*/ 1168 h 12128"/>
              <a:gd name="connsiteX0" fmla="*/ 9895 w 10000"/>
              <a:gd name="connsiteY0" fmla="*/ 1168 h 12128"/>
              <a:gd name="connsiteX1" fmla="*/ 9769 w 10000"/>
              <a:gd name="connsiteY1" fmla="*/ 1393 h 12128"/>
              <a:gd name="connsiteX2" fmla="*/ 9531 w 10000"/>
              <a:gd name="connsiteY2" fmla="*/ 1854 h 12128"/>
              <a:gd name="connsiteX3" fmla="*/ 9308 w 10000"/>
              <a:gd name="connsiteY3" fmla="*/ 2338 h 12128"/>
              <a:gd name="connsiteX4" fmla="*/ 9099 w 10000"/>
              <a:gd name="connsiteY4" fmla="*/ 2835 h 12128"/>
              <a:gd name="connsiteX5" fmla="*/ 8903 w 10000"/>
              <a:gd name="connsiteY5" fmla="*/ 3346 h 12128"/>
              <a:gd name="connsiteX6" fmla="*/ 8721 w 10000"/>
              <a:gd name="connsiteY6" fmla="*/ 3874 h 12128"/>
              <a:gd name="connsiteX7" fmla="*/ 8554 w 10000"/>
              <a:gd name="connsiteY7" fmla="*/ 4409 h 12128"/>
              <a:gd name="connsiteX8" fmla="*/ 8402 w 10000"/>
              <a:gd name="connsiteY8" fmla="*/ 4959 h 12128"/>
              <a:gd name="connsiteX9" fmla="*/ 8265 w 10000"/>
              <a:gd name="connsiteY9" fmla="*/ 5522 h 12128"/>
              <a:gd name="connsiteX10" fmla="*/ 8143 w 10000"/>
              <a:gd name="connsiteY10" fmla="*/ 6096 h 12128"/>
              <a:gd name="connsiteX11" fmla="*/ 8037 w 10000"/>
              <a:gd name="connsiteY11" fmla="*/ 6676 h 12128"/>
              <a:gd name="connsiteX12" fmla="*/ 7420 w 10000"/>
              <a:gd name="connsiteY12" fmla="*/ 7600 h 12128"/>
              <a:gd name="connsiteX13" fmla="*/ 7178 w 10000"/>
              <a:gd name="connsiteY13" fmla="*/ 7781 h 12128"/>
              <a:gd name="connsiteX14" fmla="*/ 6803 w 10000"/>
              <a:gd name="connsiteY14" fmla="*/ 8159 h 12128"/>
              <a:gd name="connsiteX15" fmla="*/ 6278 w 10000"/>
              <a:gd name="connsiteY15" fmla="*/ 8686 h 12128"/>
              <a:gd name="connsiteX16" fmla="*/ 4593 w 10000"/>
              <a:gd name="connsiteY16" fmla="*/ 10337 h 12128"/>
              <a:gd name="connsiteX17" fmla="*/ 3912 w 10000"/>
              <a:gd name="connsiteY17" fmla="*/ 11024 h 12128"/>
              <a:gd name="connsiteX18" fmla="*/ 3294 w 10000"/>
              <a:gd name="connsiteY18" fmla="*/ 11717 h 12128"/>
              <a:gd name="connsiteX19" fmla="*/ 2798 w 10000"/>
              <a:gd name="connsiteY19" fmla="*/ 12128 h 12128"/>
              <a:gd name="connsiteX20" fmla="*/ 1438 w 10000"/>
              <a:gd name="connsiteY20" fmla="*/ 9401 h 12128"/>
              <a:gd name="connsiteX21" fmla="*/ 1232 w 10000"/>
              <a:gd name="connsiteY21" fmla="*/ 8984 h 12128"/>
              <a:gd name="connsiteX22" fmla="*/ 1038 w 10000"/>
              <a:gd name="connsiteY22" fmla="*/ 8544 h 12128"/>
              <a:gd name="connsiteX23" fmla="*/ 864 w 10000"/>
              <a:gd name="connsiteY23" fmla="*/ 8093 h 12128"/>
              <a:gd name="connsiteX24" fmla="*/ 704 w 10000"/>
              <a:gd name="connsiteY24" fmla="*/ 7621 h 12128"/>
              <a:gd name="connsiteX25" fmla="*/ 560 w 10000"/>
              <a:gd name="connsiteY25" fmla="*/ 7143 h 12128"/>
              <a:gd name="connsiteX26" fmla="*/ 430 w 10000"/>
              <a:gd name="connsiteY26" fmla="*/ 6648 h 12128"/>
              <a:gd name="connsiteX27" fmla="*/ 317 w 10000"/>
              <a:gd name="connsiteY27" fmla="*/ 6143 h 12128"/>
              <a:gd name="connsiteX28" fmla="*/ 222 w 10000"/>
              <a:gd name="connsiteY28" fmla="*/ 5629 h 12128"/>
              <a:gd name="connsiteX29" fmla="*/ 142 w 10000"/>
              <a:gd name="connsiteY29" fmla="*/ 5107 h 12128"/>
              <a:gd name="connsiteX30" fmla="*/ 81 w 10000"/>
              <a:gd name="connsiteY30" fmla="*/ 4571 h 12128"/>
              <a:gd name="connsiteX31" fmla="*/ 37 w 10000"/>
              <a:gd name="connsiteY31" fmla="*/ 4038 h 12128"/>
              <a:gd name="connsiteX32" fmla="*/ 10 w 10000"/>
              <a:gd name="connsiteY32" fmla="*/ 3492 h 12128"/>
              <a:gd name="connsiteX33" fmla="*/ 0 w 10000"/>
              <a:gd name="connsiteY33" fmla="*/ 2948 h 12128"/>
              <a:gd name="connsiteX34" fmla="*/ 10 w 10000"/>
              <a:gd name="connsiteY34" fmla="*/ 2396 h 12128"/>
              <a:gd name="connsiteX35" fmla="*/ 23 w 10000"/>
              <a:gd name="connsiteY35" fmla="*/ 2121 h 12128"/>
              <a:gd name="connsiteX36" fmla="*/ 26 w 10000"/>
              <a:gd name="connsiteY36" fmla="*/ 2066 h 12128"/>
              <a:gd name="connsiteX37" fmla="*/ 42 w 10000"/>
              <a:gd name="connsiteY37" fmla="*/ 1959 h 12128"/>
              <a:gd name="connsiteX38" fmla="*/ 73 w 10000"/>
              <a:gd name="connsiteY38" fmla="*/ 1860 h 12128"/>
              <a:gd name="connsiteX39" fmla="*/ 110 w 10000"/>
              <a:gd name="connsiteY39" fmla="*/ 1772 h 12128"/>
              <a:gd name="connsiteX40" fmla="*/ 158 w 10000"/>
              <a:gd name="connsiteY40" fmla="*/ 1701 h 12128"/>
              <a:gd name="connsiteX41" fmla="*/ 212 w 10000"/>
              <a:gd name="connsiteY41" fmla="*/ 1646 h 12128"/>
              <a:gd name="connsiteX42" fmla="*/ 273 w 10000"/>
              <a:gd name="connsiteY42" fmla="*/ 1610 h 12128"/>
              <a:gd name="connsiteX43" fmla="*/ 338 w 10000"/>
              <a:gd name="connsiteY43" fmla="*/ 1593 h 12128"/>
              <a:gd name="connsiteX44" fmla="*/ 372 w 10000"/>
              <a:gd name="connsiteY44" fmla="*/ 1593 h 12128"/>
              <a:gd name="connsiteX45" fmla="*/ 429 w 10000"/>
              <a:gd name="connsiteY45" fmla="*/ 1607 h 12128"/>
              <a:gd name="connsiteX46" fmla="*/ 529 w 10000"/>
              <a:gd name="connsiteY46" fmla="*/ 1676 h 12128"/>
              <a:gd name="connsiteX47" fmla="*/ 573 w 10000"/>
              <a:gd name="connsiteY47" fmla="*/ 1734 h 12128"/>
              <a:gd name="connsiteX48" fmla="*/ 681 w 10000"/>
              <a:gd name="connsiteY48" fmla="*/ 1882 h 12128"/>
              <a:gd name="connsiteX49" fmla="*/ 894 w 10000"/>
              <a:gd name="connsiteY49" fmla="*/ 2135 h 12128"/>
              <a:gd name="connsiteX50" fmla="*/ 1106 w 10000"/>
              <a:gd name="connsiteY50" fmla="*/ 2338 h 12128"/>
              <a:gd name="connsiteX51" fmla="*/ 1317 w 10000"/>
              <a:gd name="connsiteY51" fmla="*/ 2495 h 12128"/>
              <a:gd name="connsiteX52" fmla="*/ 1525 w 10000"/>
              <a:gd name="connsiteY52" fmla="*/ 2607 h 12128"/>
              <a:gd name="connsiteX53" fmla="*/ 1735 w 10000"/>
              <a:gd name="connsiteY53" fmla="*/ 2673 h 12128"/>
              <a:gd name="connsiteX54" fmla="*/ 1946 w 10000"/>
              <a:gd name="connsiteY54" fmla="*/ 2706 h 12128"/>
              <a:gd name="connsiteX55" fmla="*/ 2158 w 10000"/>
              <a:gd name="connsiteY55" fmla="*/ 2701 h 12128"/>
              <a:gd name="connsiteX56" fmla="*/ 2369 w 10000"/>
              <a:gd name="connsiteY56" fmla="*/ 2665 h 12128"/>
              <a:gd name="connsiteX57" fmla="*/ 2586 w 10000"/>
              <a:gd name="connsiteY57" fmla="*/ 2602 h 12128"/>
              <a:gd name="connsiteX58" fmla="*/ 2916 w 10000"/>
              <a:gd name="connsiteY58" fmla="*/ 2462 h 12128"/>
              <a:gd name="connsiteX59" fmla="*/ 3371 w 10000"/>
              <a:gd name="connsiteY59" fmla="*/ 2192 h 12128"/>
              <a:gd name="connsiteX60" fmla="*/ 3852 w 10000"/>
              <a:gd name="connsiteY60" fmla="*/ 1868 h 12128"/>
              <a:gd name="connsiteX61" fmla="*/ 4360 w 10000"/>
              <a:gd name="connsiteY61" fmla="*/ 1503 h 12128"/>
              <a:gd name="connsiteX62" fmla="*/ 4909 w 10000"/>
              <a:gd name="connsiteY62" fmla="*/ 1135 h 12128"/>
              <a:gd name="connsiteX63" fmla="*/ 5492 w 10000"/>
              <a:gd name="connsiteY63" fmla="*/ 775 h 12128"/>
              <a:gd name="connsiteX64" fmla="*/ 5965 w 10000"/>
              <a:gd name="connsiteY64" fmla="*/ 533 h 12128"/>
              <a:gd name="connsiteX65" fmla="*/ 6295 w 10000"/>
              <a:gd name="connsiteY65" fmla="*/ 393 h 12128"/>
              <a:gd name="connsiteX66" fmla="*/ 6639 w 10000"/>
              <a:gd name="connsiteY66" fmla="*/ 264 h 12128"/>
              <a:gd name="connsiteX67" fmla="*/ 6995 w 10000"/>
              <a:gd name="connsiteY67" fmla="*/ 159 h 12128"/>
              <a:gd name="connsiteX68" fmla="*/ 7367 w 10000"/>
              <a:gd name="connsiteY68" fmla="*/ 80 h 12128"/>
              <a:gd name="connsiteX69" fmla="*/ 7755 w 10000"/>
              <a:gd name="connsiteY69" fmla="*/ 25 h 12128"/>
              <a:gd name="connsiteX70" fmla="*/ 8159 w 10000"/>
              <a:gd name="connsiteY70" fmla="*/ 0 h 12128"/>
              <a:gd name="connsiteX71" fmla="*/ 8582 w 10000"/>
              <a:gd name="connsiteY71" fmla="*/ 8 h 12128"/>
              <a:gd name="connsiteX72" fmla="*/ 9022 w 10000"/>
              <a:gd name="connsiteY72" fmla="*/ 55 h 12128"/>
              <a:gd name="connsiteX73" fmla="*/ 9478 w 10000"/>
              <a:gd name="connsiteY73" fmla="*/ 137 h 12128"/>
              <a:gd name="connsiteX74" fmla="*/ 9715 w 10000"/>
              <a:gd name="connsiteY74" fmla="*/ 198 h 12128"/>
              <a:gd name="connsiteX75" fmla="*/ 9748 w 10000"/>
              <a:gd name="connsiteY75" fmla="*/ 209 h 12128"/>
              <a:gd name="connsiteX76" fmla="*/ 9811 w 10000"/>
              <a:gd name="connsiteY76" fmla="*/ 245 h 12128"/>
              <a:gd name="connsiteX77" fmla="*/ 9867 w 10000"/>
              <a:gd name="connsiteY77" fmla="*/ 305 h 12128"/>
              <a:gd name="connsiteX78" fmla="*/ 9914 w 10000"/>
              <a:gd name="connsiteY78" fmla="*/ 376 h 12128"/>
              <a:gd name="connsiteX79" fmla="*/ 9951 w 10000"/>
              <a:gd name="connsiteY79" fmla="*/ 462 h 12128"/>
              <a:gd name="connsiteX80" fmla="*/ 9979 w 10000"/>
              <a:gd name="connsiteY80" fmla="*/ 560 h 12128"/>
              <a:gd name="connsiteX81" fmla="*/ 9995 w 10000"/>
              <a:gd name="connsiteY81" fmla="*/ 665 h 12128"/>
              <a:gd name="connsiteX82" fmla="*/ 10000 w 10000"/>
              <a:gd name="connsiteY82" fmla="*/ 780 h 12128"/>
              <a:gd name="connsiteX83" fmla="*/ 9995 w 10000"/>
              <a:gd name="connsiteY83" fmla="*/ 835 h 12128"/>
              <a:gd name="connsiteX84" fmla="*/ 9985 w 10000"/>
              <a:gd name="connsiteY84" fmla="*/ 929 h 12128"/>
              <a:gd name="connsiteX85" fmla="*/ 9932 w 10000"/>
              <a:gd name="connsiteY85" fmla="*/ 1096 h 12128"/>
              <a:gd name="connsiteX86" fmla="*/ 9895 w 10000"/>
              <a:gd name="connsiteY86" fmla="*/ 1168 h 12128"/>
              <a:gd name="connsiteX0" fmla="*/ 9895 w 10000"/>
              <a:gd name="connsiteY0" fmla="*/ 1168 h 12128"/>
              <a:gd name="connsiteX1" fmla="*/ 9769 w 10000"/>
              <a:gd name="connsiteY1" fmla="*/ 1393 h 12128"/>
              <a:gd name="connsiteX2" fmla="*/ 9531 w 10000"/>
              <a:gd name="connsiteY2" fmla="*/ 1854 h 12128"/>
              <a:gd name="connsiteX3" fmla="*/ 9308 w 10000"/>
              <a:gd name="connsiteY3" fmla="*/ 2338 h 12128"/>
              <a:gd name="connsiteX4" fmla="*/ 9099 w 10000"/>
              <a:gd name="connsiteY4" fmla="*/ 2835 h 12128"/>
              <a:gd name="connsiteX5" fmla="*/ 8903 w 10000"/>
              <a:gd name="connsiteY5" fmla="*/ 3346 h 12128"/>
              <a:gd name="connsiteX6" fmla="*/ 8721 w 10000"/>
              <a:gd name="connsiteY6" fmla="*/ 3874 h 12128"/>
              <a:gd name="connsiteX7" fmla="*/ 8554 w 10000"/>
              <a:gd name="connsiteY7" fmla="*/ 4409 h 12128"/>
              <a:gd name="connsiteX8" fmla="*/ 8402 w 10000"/>
              <a:gd name="connsiteY8" fmla="*/ 4959 h 12128"/>
              <a:gd name="connsiteX9" fmla="*/ 8265 w 10000"/>
              <a:gd name="connsiteY9" fmla="*/ 5522 h 12128"/>
              <a:gd name="connsiteX10" fmla="*/ 8143 w 10000"/>
              <a:gd name="connsiteY10" fmla="*/ 6096 h 12128"/>
              <a:gd name="connsiteX11" fmla="*/ 8037 w 10000"/>
              <a:gd name="connsiteY11" fmla="*/ 6676 h 12128"/>
              <a:gd name="connsiteX12" fmla="*/ 7420 w 10000"/>
              <a:gd name="connsiteY12" fmla="*/ 7600 h 12128"/>
              <a:gd name="connsiteX13" fmla="*/ 7178 w 10000"/>
              <a:gd name="connsiteY13" fmla="*/ 7781 h 12128"/>
              <a:gd name="connsiteX14" fmla="*/ 6803 w 10000"/>
              <a:gd name="connsiteY14" fmla="*/ 8159 h 12128"/>
              <a:gd name="connsiteX15" fmla="*/ 5306 w 10000"/>
              <a:gd name="connsiteY15" fmla="*/ 9463 h 12128"/>
              <a:gd name="connsiteX16" fmla="*/ 4593 w 10000"/>
              <a:gd name="connsiteY16" fmla="*/ 10337 h 12128"/>
              <a:gd name="connsiteX17" fmla="*/ 3912 w 10000"/>
              <a:gd name="connsiteY17" fmla="*/ 11024 h 12128"/>
              <a:gd name="connsiteX18" fmla="*/ 3294 w 10000"/>
              <a:gd name="connsiteY18" fmla="*/ 11717 h 12128"/>
              <a:gd name="connsiteX19" fmla="*/ 2798 w 10000"/>
              <a:gd name="connsiteY19" fmla="*/ 12128 h 12128"/>
              <a:gd name="connsiteX20" fmla="*/ 1438 w 10000"/>
              <a:gd name="connsiteY20" fmla="*/ 9401 h 12128"/>
              <a:gd name="connsiteX21" fmla="*/ 1232 w 10000"/>
              <a:gd name="connsiteY21" fmla="*/ 8984 h 12128"/>
              <a:gd name="connsiteX22" fmla="*/ 1038 w 10000"/>
              <a:gd name="connsiteY22" fmla="*/ 8544 h 12128"/>
              <a:gd name="connsiteX23" fmla="*/ 864 w 10000"/>
              <a:gd name="connsiteY23" fmla="*/ 8093 h 12128"/>
              <a:gd name="connsiteX24" fmla="*/ 704 w 10000"/>
              <a:gd name="connsiteY24" fmla="*/ 7621 h 12128"/>
              <a:gd name="connsiteX25" fmla="*/ 560 w 10000"/>
              <a:gd name="connsiteY25" fmla="*/ 7143 h 12128"/>
              <a:gd name="connsiteX26" fmla="*/ 430 w 10000"/>
              <a:gd name="connsiteY26" fmla="*/ 6648 h 12128"/>
              <a:gd name="connsiteX27" fmla="*/ 317 w 10000"/>
              <a:gd name="connsiteY27" fmla="*/ 6143 h 12128"/>
              <a:gd name="connsiteX28" fmla="*/ 222 w 10000"/>
              <a:gd name="connsiteY28" fmla="*/ 5629 h 12128"/>
              <a:gd name="connsiteX29" fmla="*/ 142 w 10000"/>
              <a:gd name="connsiteY29" fmla="*/ 5107 h 12128"/>
              <a:gd name="connsiteX30" fmla="*/ 81 w 10000"/>
              <a:gd name="connsiteY30" fmla="*/ 4571 h 12128"/>
              <a:gd name="connsiteX31" fmla="*/ 37 w 10000"/>
              <a:gd name="connsiteY31" fmla="*/ 4038 h 12128"/>
              <a:gd name="connsiteX32" fmla="*/ 10 w 10000"/>
              <a:gd name="connsiteY32" fmla="*/ 3492 h 12128"/>
              <a:gd name="connsiteX33" fmla="*/ 0 w 10000"/>
              <a:gd name="connsiteY33" fmla="*/ 2948 h 12128"/>
              <a:gd name="connsiteX34" fmla="*/ 10 w 10000"/>
              <a:gd name="connsiteY34" fmla="*/ 2396 h 12128"/>
              <a:gd name="connsiteX35" fmla="*/ 23 w 10000"/>
              <a:gd name="connsiteY35" fmla="*/ 2121 h 12128"/>
              <a:gd name="connsiteX36" fmla="*/ 26 w 10000"/>
              <a:gd name="connsiteY36" fmla="*/ 2066 h 12128"/>
              <a:gd name="connsiteX37" fmla="*/ 42 w 10000"/>
              <a:gd name="connsiteY37" fmla="*/ 1959 h 12128"/>
              <a:gd name="connsiteX38" fmla="*/ 73 w 10000"/>
              <a:gd name="connsiteY38" fmla="*/ 1860 h 12128"/>
              <a:gd name="connsiteX39" fmla="*/ 110 w 10000"/>
              <a:gd name="connsiteY39" fmla="*/ 1772 h 12128"/>
              <a:gd name="connsiteX40" fmla="*/ 158 w 10000"/>
              <a:gd name="connsiteY40" fmla="*/ 1701 h 12128"/>
              <a:gd name="connsiteX41" fmla="*/ 212 w 10000"/>
              <a:gd name="connsiteY41" fmla="*/ 1646 h 12128"/>
              <a:gd name="connsiteX42" fmla="*/ 273 w 10000"/>
              <a:gd name="connsiteY42" fmla="*/ 1610 h 12128"/>
              <a:gd name="connsiteX43" fmla="*/ 338 w 10000"/>
              <a:gd name="connsiteY43" fmla="*/ 1593 h 12128"/>
              <a:gd name="connsiteX44" fmla="*/ 372 w 10000"/>
              <a:gd name="connsiteY44" fmla="*/ 1593 h 12128"/>
              <a:gd name="connsiteX45" fmla="*/ 429 w 10000"/>
              <a:gd name="connsiteY45" fmla="*/ 1607 h 12128"/>
              <a:gd name="connsiteX46" fmla="*/ 529 w 10000"/>
              <a:gd name="connsiteY46" fmla="*/ 1676 h 12128"/>
              <a:gd name="connsiteX47" fmla="*/ 573 w 10000"/>
              <a:gd name="connsiteY47" fmla="*/ 1734 h 12128"/>
              <a:gd name="connsiteX48" fmla="*/ 681 w 10000"/>
              <a:gd name="connsiteY48" fmla="*/ 1882 h 12128"/>
              <a:gd name="connsiteX49" fmla="*/ 894 w 10000"/>
              <a:gd name="connsiteY49" fmla="*/ 2135 h 12128"/>
              <a:gd name="connsiteX50" fmla="*/ 1106 w 10000"/>
              <a:gd name="connsiteY50" fmla="*/ 2338 h 12128"/>
              <a:gd name="connsiteX51" fmla="*/ 1317 w 10000"/>
              <a:gd name="connsiteY51" fmla="*/ 2495 h 12128"/>
              <a:gd name="connsiteX52" fmla="*/ 1525 w 10000"/>
              <a:gd name="connsiteY52" fmla="*/ 2607 h 12128"/>
              <a:gd name="connsiteX53" fmla="*/ 1735 w 10000"/>
              <a:gd name="connsiteY53" fmla="*/ 2673 h 12128"/>
              <a:gd name="connsiteX54" fmla="*/ 1946 w 10000"/>
              <a:gd name="connsiteY54" fmla="*/ 2706 h 12128"/>
              <a:gd name="connsiteX55" fmla="*/ 2158 w 10000"/>
              <a:gd name="connsiteY55" fmla="*/ 2701 h 12128"/>
              <a:gd name="connsiteX56" fmla="*/ 2369 w 10000"/>
              <a:gd name="connsiteY56" fmla="*/ 2665 h 12128"/>
              <a:gd name="connsiteX57" fmla="*/ 2586 w 10000"/>
              <a:gd name="connsiteY57" fmla="*/ 2602 h 12128"/>
              <a:gd name="connsiteX58" fmla="*/ 2916 w 10000"/>
              <a:gd name="connsiteY58" fmla="*/ 2462 h 12128"/>
              <a:gd name="connsiteX59" fmla="*/ 3371 w 10000"/>
              <a:gd name="connsiteY59" fmla="*/ 2192 h 12128"/>
              <a:gd name="connsiteX60" fmla="*/ 3852 w 10000"/>
              <a:gd name="connsiteY60" fmla="*/ 1868 h 12128"/>
              <a:gd name="connsiteX61" fmla="*/ 4360 w 10000"/>
              <a:gd name="connsiteY61" fmla="*/ 1503 h 12128"/>
              <a:gd name="connsiteX62" fmla="*/ 4909 w 10000"/>
              <a:gd name="connsiteY62" fmla="*/ 1135 h 12128"/>
              <a:gd name="connsiteX63" fmla="*/ 5492 w 10000"/>
              <a:gd name="connsiteY63" fmla="*/ 775 h 12128"/>
              <a:gd name="connsiteX64" fmla="*/ 5965 w 10000"/>
              <a:gd name="connsiteY64" fmla="*/ 533 h 12128"/>
              <a:gd name="connsiteX65" fmla="*/ 6295 w 10000"/>
              <a:gd name="connsiteY65" fmla="*/ 393 h 12128"/>
              <a:gd name="connsiteX66" fmla="*/ 6639 w 10000"/>
              <a:gd name="connsiteY66" fmla="*/ 264 h 12128"/>
              <a:gd name="connsiteX67" fmla="*/ 6995 w 10000"/>
              <a:gd name="connsiteY67" fmla="*/ 159 h 12128"/>
              <a:gd name="connsiteX68" fmla="*/ 7367 w 10000"/>
              <a:gd name="connsiteY68" fmla="*/ 80 h 12128"/>
              <a:gd name="connsiteX69" fmla="*/ 7755 w 10000"/>
              <a:gd name="connsiteY69" fmla="*/ 25 h 12128"/>
              <a:gd name="connsiteX70" fmla="*/ 8159 w 10000"/>
              <a:gd name="connsiteY70" fmla="*/ 0 h 12128"/>
              <a:gd name="connsiteX71" fmla="*/ 8582 w 10000"/>
              <a:gd name="connsiteY71" fmla="*/ 8 h 12128"/>
              <a:gd name="connsiteX72" fmla="*/ 9022 w 10000"/>
              <a:gd name="connsiteY72" fmla="*/ 55 h 12128"/>
              <a:gd name="connsiteX73" fmla="*/ 9478 w 10000"/>
              <a:gd name="connsiteY73" fmla="*/ 137 h 12128"/>
              <a:gd name="connsiteX74" fmla="*/ 9715 w 10000"/>
              <a:gd name="connsiteY74" fmla="*/ 198 h 12128"/>
              <a:gd name="connsiteX75" fmla="*/ 9748 w 10000"/>
              <a:gd name="connsiteY75" fmla="*/ 209 h 12128"/>
              <a:gd name="connsiteX76" fmla="*/ 9811 w 10000"/>
              <a:gd name="connsiteY76" fmla="*/ 245 h 12128"/>
              <a:gd name="connsiteX77" fmla="*/ 9867 w 10000"/>
              <a:gd name="connsiteY77" fmla="*/ 305 h 12128"/>
              <a:gd name="connsiteX78" fmla="*/ 9914 w 10000"/>
              <a:gd name="connsiteY78" fmla="*/ 376 h 12128"/>
              <a:gd name="connsiteX79" fmla="*/ 9951 w 10000"/>
              <a:gd name="connsiteY79" fmla="*/ 462 h 12128"/>
              <a:gd name="connsiteX80" fmla="*/ 9979 w 10000"/>
              <a:gd name="connsiteY80" fmla="*/ 560 h 12128"/>
              <a:gd name="connsiteX81" fmla="*/ 9995 w 10000"/>
              <a:gd name="connsiteY81" fmla="*/ 665 h 12128"/>
              <a:gd name="connsiteX82" fmla="*/ 10000 w 10000"/>
              <a:gd name="connsiteY82" fmla="*/ 780 h 12128"/>
              <a:gd name="connsiteX83" fmla="*/ 9995 w 10000"/>
              <a:gd name="connsiteY83" fmla="*/ 835 h 12128"/>
              <a:gd name="connsiteX84" fmla="*/ 9985 w 10000"/>
              <a:gd name="connsiteY84" fmla="*/ 929 h 12128"/>
              <a:gd name="connsiteX85" fmla="*/ 9932 w 10000"/>
              <a:gd name="connsiteY85" fmla="*/ 1096 h 12128"/>
              <a:gd name="connsiteX86" fmla="*/ 9895 w 10000"/>
              <a:gd name="connsiteY86" fmla="*/ 1168 h 12128"/>
              <a:gd name="connsiteX0" fmla="*/ 9895 w 10000"/>
              <a:gd name="connsiteY0" fmla="*/ 1168 h 12128"/>
              <a:gd name="connsiteX1" fmla="*/ 9769 w 10000"/>
              <a:gd name="connsiteY1" fmla="*/ 1393 h 12128"/>
              <a:gd name="connsiteX2" fmla="*/ 9531 w 10000"/>
              <a:gd name="connsiteY2" fmla="*/ 1854 h 12128"/>
              <a:gd name="connsiteX3" fmla="*/ 9308 w 10000"/>
              <a:gd name="connsiteY3" fmla="*/ 2338 h 12128"/>
              <a:gd name="connsiteX4" fmla="*/ 9099 w 10000"/>
              <a:gd name="connsiteY4" fmla="*/ 2835 h 12128"/>
              <a:gd name="connsiteX5" fmla="*/ 8903 w 10000"/>
              <a:gd name="connsiteY5" fmla="*/ 3346 h 12128"/>
              <a:gd name="connsiteX6" fmla="*/ 8721 w 10000"/>
              <a:gd name="connsiteY6" fmla="*/ 3874 h 12128"/>
              <a:gd name="connsiteX7" fmla="*/ 8554 w 10000"/>
              <a:gd name="connsiteY7" fmla="*/ 4409 h 12128"/>
              <a:gd name="connsiteX8" fmla="*/ 8402 w 10000"/>
              <a:gd name="connsiteY8" fmla="*/ 4959 h 12128"/>
              <a:gd name="connsiteX9" fmla="*/ 8265 w 10000"/>
              <a:gd name="connsiteY9" fmla="*/ 5522 h 12128"/>
              <a:gd name="connsiteX10" fmla="*/ 8143 w 10000"/>
              <a:gd name="connsiteY10" fmla="*/ 6096 h 12128"/>
              <a:gd name="connsiteX11" fmla="*/ 8037 w 10000"/>
              <a:gd name="connsiteY11" fmla="*/ 6676 h 12128"/>
              <a:gd name="connsiteX12" fmla="*/ 7420 w 10000"/>
              <a:gd name="connsiteY12" fmla="*/ 7600 h 12128"/>
              <a:gd name="connsiteX13" fmla="*/ 7178 w 10000"/>
              <a:gd name="connsiteY13" fmla="*/ 7781 h 12128"/>
              <a:gd name="connsiteX14" fmla="*/ 6143 w 10000"/>
              <a:gd name="connsiteY14" fmla="*/ 8755 h 12128"/>
              <a:gd name="connsiteX15" fmla="*/ 5306 w 10000"/>
              <a:gd name="connsiteY15" fmla="*/ 9463 h 12128"/>
              <a:gd name="connsiteX16" fmla="*/ 4593 w 10000"/>
              <a:gd name="connsiteY16" fmla="*/ 10337 h 12128"/>
              <a:gd name="connsiteX17" fmla="*/ 3912 w 10000"/>
              <a:gd name="connsiteY17" fmla="*/ 11024 h 12128"/>
              <a:gd name="connsiteX18" fmla="*/ 3294 w 10000"/>
              <a:gd name="connsiteY18" fmla="*/ 11717 h 12128"/>
              <a:gd name="connsiteX19" fmla="*/ 2798 w 10000"/>
              <a:gd name="connsiteY19" fmla="*/ 12128 h 12128"/>
              <a:gd name="connsiteX20" fmla="*/ 1438 w 10000"/>
              <a:gd name="connsiteY20" fmla="*/ 9401 h 12128"/>
              <a:gd name="connsiteX21" fmla="*/ 1232 w 10000"/>
              <a:gd name="connsiteY21" fmla="*/ 8984 h 12128"/>
              <a:gd name="connsiteX22" fmla="*/ 1038 w 10000"/>
              <a:gd name="connsiteY22" fmla="*/ 8544 h 12128"/>
              <a:gd name="connsiteX23" fmla="*/ 864 w 10000"/>
              <a:gd name="connsiteY23" fmla="*/ 8093 h 12128"/>
              <a:gd name="connsiteX24" fmla="*/ 704 w 10000"/>
              <a:gd name="connsiteY24" fmla="*/ 7621 h 12128"/>
              <a:gd name="connsiteX25" fmla="*/ 560 w 10000"/>
              <a:gd name="connsiteY25" fmla="*/ 7143 h 12128"/>
              <a:gd name="connsiteX26" fmla="*/ 430 w 10000"/>
              <a:gd name="connsiteY26" fmla="*/ 6648 h 12128"/>
              <a:gd name="connsiteX27" fmla="*/ 317 w 10000"/>
              <a:gd name="connsiteY27" fmla="*/ 6143 h 12128"/>
              <a:gd name="connsiteX28" fmla="*/ 222 w 10000"/>
              <a:gd name="connsiteY28" fmla="*/ 5629 h 12128"/>
              <a:gd name="connsiteX29" fmla="*/ 142 w 10000"/>
              <a:gd name="connsiteY29" fmla="*/ 5107 h 12128"/>
              <a:gd name="connsiteX30" fmla="*/ 81 w 10000"/>
              <a:gd name="connsiteY30" fmla="*/ 4571 h 12128"/>
              <a:gd name="connsiteX31" fmla="*/ 37 w 10000"/>
              <a:gd name="connsiteY31" fmla="*/ 4038 h 12128"/>
              <a:gd name="connsiteX32" fmla="*/ 10 w 10000"/>
              <a:gd name="connsiteY32" fmla="*/ 3492 h 12128"/>
              <a:gd name="connsiteX33" fmla="*/ 0 w 10000"/>
              <a:gd name="connsiteY33" fmla="*/ 2948 h 12128"/>
              <a:gd name="connsiteX34" fmla="*/ 10 w 10000"/>
              <a:gd name="connsiteY34" fmla="*/ 2396 h 12128"/>
              <a:gd name="connsiteX35" fmla="*/ 23 w 10000"/>
              <a:gd name="connsiteY35" fmla="*/ 2121 h 12128"/>
              <a:gd name="connsiteX36" fmla="*/ 26 w 10000"/>
              <a:gd name="connsiteY36" fmla="*/ 2066 h 12128"/>
              <a:gd name="connsiteX37" fmla="*/ 42 w 10000"/>
              <a:gd name="connsiteY37" fmla="*/ 1959 h 12128"/>
              <a:gd name="connsiteX38" fmla="*/ 73 w 10000"/>
              <a:gd name="connsiteY38" fmla="*/ 1860 h 12128"/>
              <a:gd name="connsiteX39" fmla="*/ 110 w 10000"/>
              <a:gd name="connsiteY39" fmla="*/ 1772 h 12128"/>
              <a:gd name="connsiteX40" fmla="*/ 158 w 10000"/>
              <a:gd name="connsiteY40" fmla="*/ 1701 h 12128"/>
              <a:gd name="connsiteX41" fmla="*/ 212 w 10000"/>
              <a:gd name="connsiteY41" fmla="*/ 1646 h 12128"/>
              <a:gd name="connsiteX42" fmla="*/ 273 w 10000"/>
              <a:gd name="connsiteY42" fmla="*/ 1610 h 12128"/>
              <a:gd name="connsiteX43" fmla="*/ 338 w 10000"/>
              <a:gd name="connsiteY43" fmla="*/ 1593 h 12128"/>
              <a:gd name="connsiteX44" fmla="*/ 372 w 10000"/>
              <a:gd name="connsiteY44" fmla="*/ 1593 h 12128"/>
              <a:gd name="connsiteX45" fmla="*/ 429 w 10000"/>
              <a:gd name="connsiteY45" fmla="*/ 1607 h 12128"/>
              <a:gd name="connsiteX46" fmla="*/ 529 w 10000"/>
              <a:gd name="connsiteY46" fmla="*/ 1676 h 12128"/>
              <a:gd name="connsiteX47" fmla="*/ 573 w 10000"/>
              <a:gd name="connsiteY47" fmla="*/ 1734 h 12128"/>
              <a:gd name="connsiteX48" fmla="*/ 681 w 10000"/>
              <a:gd name="connsiteY48" fmla="*/ 1882 h 12128"/>
              <a:gd name="connsiteX49" fmla="*/ 894 w 10000"/>
              <a:gd name="connsiteY49" fmla="*/ 2135 h 12128"/>
              <a:gd name="connsiteX50" fmla="*/ 1106 w 10000"/>
              <a:gd name="connsiteY50" fmla="*/ 2338 h 12128"/>
              <a:gd name="connsiteX51" fmla="*/ 1317 w 10000"/>
              <a:gd name="connsiteY51" fmla="*/ 2495 h 12128"/>
              <a:gd name="connsiteX52" fmla="*/ 1525 w 10000"/>
              <a:gd name="connsiteY52" fmla="*/ 2607 h 12128"/>
              <a:gd name="connsiteX53" fmla="*/ 1735 w 10000"/>
              <a:gd name="connsiteY53" fmla="*/ 2673 h 12128"/>
              <a:gd name="connsiteX54" fmla="*/ 1946 w 10000"/>
              <a:gd name="connsiteY54" fmla="*/ 2706 h 12128"/>
              <a:gd name="connsiteX55" fmla="*/ 2158 w 10000"/>
              <a:gd name="connsiteY55" fmla="*/ 2701 h 12128"/>
              <a:gd name="connsiteX56" fmla="*/ 2369 w 10000"/>
              <a:gd name="connsiteY56" fmla="*/ 2665 h 12128"/>
              <a:gd name="connsiteX57" fmla="*/ 2586 w 10000"/>
              <a:gd name="connsiteY57" fmla="*/ 2602 h 12128"/>
              <a:gd name="connsiteX58" fmla="*/ 2916 w 10000"/>
              <a:gd name="connsiteY58" fmla="*/ 2462 h 12128"/>
              <a:gd name="connsiteX59" fmla="*/ 3371 w 10000"/>
              <a:gd name="connsiteY59" fmla="*/ 2192 h 12128"/>
              <a:gd name="connsiteX60" fmla="*/ 3852 w 10000"/>
              <a:gd name="connsiteY60" fmla="*/ 1868 h 12128"/>
              <a:gd name="connsiteX61" fmla="*/ 4360 w 10000"/>
              <a:gd name="connsiteY61" fmla="*/ 1503 h 12128"/>
              <a:gd name="connsiteX62" fmla="*/ 4909 w 10000"/>
              <a:gd name="connsiteY62" fmla="*/ 1135 h 12128"/>
              <a:gd name="connsiteX63" fmla="*/ 5492 w 10000"/>
              <a:gd name="connsiteY63" fmla="*/ 775 h 12128"/>
              <a:gd name="connsiteX64" fmla="*/ 5965 w 10000"/>
              <a:gd name="connsiteY64" fmla="*/ 533 h 12128"/>
              <a:gd name="connsiteX65" fmla="*/ 6295 w 10000"/>
              <a:gd name="connsiteY65" fmla="*/ 393 h 12128"/>
              <a:gd name="connsiteX66" fmla="*/ 6639 w 10000"/>
              <a:gd name="connsiteY66" fmla="*/ 264 h 12128"/>
              <a:gd name="connsiteX67" fmla="*/ 6995 w 10000"/>
              <a:gd name="connsiteY67" fmla="*/ 159 h 12128"/>
              <a:gd name="connsiteX68" fmla="*/ 7367 w 10000"/>
              <a:gd name="connsiteY68" fmla="*/ 80 h 12128"/>
              <a:gd name="connsiteX69" fmla="*/ 7755 w 10000"/>
              <a:gd name="connsiteY69" fmla="*/ 25 h 12128"/>
              <a:gd name="connsiteX70" fmla="*/ 8159 w 10000"/>
              <a:gd name="connsiteY70" fmla="*/ 0 h 12128"/>
              <a:gd name="connsiteX71" fmla="*/ 8582 w 10000"/>
              <a:gd name="connsiteY71" fmla="*/ 8 h 12128"/>
              <a:gd name="connsiteX72" fmla="*/ 9022 w 10000"/>
              <a:gd name="connsiteY72" fmla="*/ 55 h 12128"/>
              <a:gd name="connsiteX73" fmla="*/ 9478 w 10000"/>
              <a:gd name="connsiteY73" fmla="*/ 137 h 12128"/>
              <a:gd name="connsiteX74" fmla="*/ 9715 w 10000"/>
              <a:gd name="connsiteY74" fmla="*/ 198 h 12128"/>
              <a:gd name="connsiteX75" fmla="*/ 9748 w 10000"/>
              <a:gd name="connsiteY75" fmla="*/ 209 h 12128"/>
              <a:gd name="connsiteX76" fmla="*/ 9811 w 10000"/>
              <a:gd name="connsiteY76" fmla="*/ 245 h 12128"/>
              <a:gd name="connsiteX77" fmla="*/ 9867 w 10000"/>
              <a:gd name="connsiteY77" fmla="*/ 305 h 12128"/>
              <a:gd name="connsiteX78" fmla="*/ 9914 w 10000"/>
              <a:gd name="connsiteY78" fmla="*/ 376 h 12128"/>
              <a:gd name="connsiteX79" fmla="*/ 9951 w 10000"/>
              <a:gd name="connsiteY79" fmla="*/ 462 h 12128"/>
              <a:gd name="connsiteX80" fmla="*/ 9979 w 10000"/>
              <a:gd name="connsiteY80" fmla="*/ 560 h 12128"/>
              <a:gd name="connsiteX81" fmla="*/ 9995 w 10000"/>
              <a:gd name="connsiteY81" fmla="*/ 665 h 12128"/>
              <a:gd name="connsiteX82" fmla="*/ 10000 w 10000"/>
              <a:gd name="connsiteY82" fmla="*/ 780 h 12128"/>
              <a:gd name="connsiteX83" fmla="*/ 9995 w 10000"/>
              <a:gd name="connsiteY83" fmla="*/ 835 h 12128"/>
              <a:gd name="connsiteX84" fmla="*/ 9985 w 10000"/>
              <a:gd name="connsiteY84" fmla="*/ 929 h 12128"/>
              <a:gd name="connsiteX85" fmla="*/ 9932 w 10000"/>
              <a:gd name="connsiteY85" fmla="*/ 1096 h 12128"/>
              <a:gd name="connsiteX86" fmla="*/ 9895 w 10000"/>
              <a:gd name="connsiteY86" fmla="*/ 1168 h 12128"/>
              <a:gd name="connsiteX0" fmla="*/ 9895 w 10000"/>
              <a:gd name="connsiteY0" fmla="*/ 1168 h 12128"/>
              <a:gd name="connsiteX1" fmla="*/ 9769 w 10000"/>
              <a:gd name="connsiteY1" fmla="*/ 1393 h 12128"/>
              <a:gd name="connsiteX2" fmla="*/ 9531 w 10000"/>
              <a:gd name="connsiteY2" fmla="*/ 1854 h 12128"/>
              <a:gd name="connsiteX3" fmla="*/ 9308 w 10000"/>
              <a:gd name="connsiteY3" fmla="*/ 2338 h 12128"/>
              <a:gd name="connsiteX4" fmla="*/ 9099 w 10000"/>
              <a:gd name="connsiteY4" fmla="*/ 2835 h 12128"/>
              <a:gd name="connsiteX5" fmla="*/ 8903 w 10000"/>
              <a:gd name="connsiteY5" fmla="*/ 3346 h 12128"/>
              <a:gd name="connsiteX6" fmla="*/ 8721 w 10000"/>
              <a:gd name="connsiteY6" fmla="*/ 3874 h 12128"/>
              <a:gd name="connsiteX7" fmla="*/ 8554 w 10000"/>
              <a:gd name="connsiteY7" fmla="*/ 4409 h 12128"/>
              <a:gd name="connsiteX8" fmla="*/ 8402 w 10000"/>
              <a:gd name="connsiteY8" fmla="*/ 4959 h 12128"/>
              <a:gd name="connsiteX9" fmla="*/ 8265 w 10000"/>
              <a:gd name="connsiteY9" fmla="*/ 5522 h 12128"/>
              <a:gd name="connsiteX10" fmla="*/ 8143 w 10000"/>
              <a:gd name="connsiteY10" fmla="*/ 6096 h 12128"/>
              <a:gd name="connsiteX11" fmla="*/ 8037 w 10000"/>
              <a:gd name="connsiteY11" fmla="*/ 6676 h 12128"/>
              <a:gd name="connsiteX12" fmla="*/ 7420 w 10000"/>
              <a:gd name="connsiteY12" fmla="*/ 7600 h 12128"/>
              <a:gd name="connsiteX13" fmla="*/ 6629 w 10000"/>
              <a:gd name="connsiteY13" fmla="*/ 8141 h 12128"/>
              <a:gd name="connsiteX14" fmla="*/ 6143 w 10000"/>
              <a:gd name="connsiteY14" fmla="*/ 8755 h 12128"/>
              <a:gd name="connsiteX15" fmla="*/ 5306 w 10000"/>
              <a:gd name="connsiteY15" fmla="*/ 9463 h 12128"/>
              <a:gd name="connsiteX16" fmla="*/ 4593 w 10000"/>
              <a:gd name="connsiteY16" fmla="*/ 10337 h 12128"/>
              <a:gd name="connsiteX17" fmla="*/ 3912 w 10000"/>
              <a:gd name="connsiteY17" fmla="*/ 11024 h 12128"/>
              <a:gd name="connsiteX18" fmla="*/ 3294 w 10000"/>
              <a:gd name="connsiteY18" fmla="*/ 11717 h 12128"/>
              <a:gd name="connsiteX19" fmla="*/ 2798 w 10000"/>
              <a:gd name="connsiteY19" fmla="*/ 12128 h 12128"/>
              <a:gd name="connsiteX20" fmla="*/ 1438 w 10000"/>
              <a:gd name="connsiteY20" fmla="*/ 9401 h 12128"/>
              <a:gd name="connsiteX21" fmla="*/ 1232 w 10000"/>
              <a:gd name="connsiteY21" fmla="*/ 8984 h 12128"/>
              <a:gd name="connsiteX22" fmla="*/ 1038 w 10000"/>
              <a:gd name="connsiteY22" fmla="*/ 8544 h 12128"/>
              <a:gd name="connsiteX23" fmla="*/ 864 w 10000"/>
              <a:gd name="connsiteY23" fmla="*/ 8093 h 12128"/>
              <a:gd name="connsiteX24" fmla="*/ 704 w 10000"/>
              <a:gd name="connsiteY24" fmla="*/ 7621 h 12128"/>
              <a:gd name="connsiteX25" fmla="*/ 560 w 10000"/>
              <a:gd name="connsiteY25" fmla="*/ 7143 h 12128"/>
              <a:gd name="connsiteX26" fmla="*/ 430 w 10000"/>
              <a:gd name="connsiteY26" fmla="*/ 6648 h 12128"/>
              <a:gd name="connsiteX27" fmla="*/ 317 w 10000"/>
              <a:gd name="connsiteY27" fmla="*/ 6143 h 12128"/>
              <a:gd name="connsiteX28" fmla="*/ 222 w 10000"/>
              <a:gd name="connsiteY28" fmla="*/ 5629 h 12128"/>
              <a:gd name="connsiteX29" fmla="*/ 142 w 10000"/>
              <a:gd name="connsiteY29" fmla="*/ 5107 h 12128"/>
              <a:gd name="connsiteX30" fmla="*/ 81 w 10000"/>
              <a:gd name="connsiteY30" fmla="*/ 4571 h 12128"/>
              <a:gd name="connsiteX31" fmla="*/ 37 w 10000"/>
              <a:gd name="connsiteY31" fmla="*/ 4038 h 12128"/>
              <a:gd name="connsiteX32" fmla="*/ 10 w 10000"/>
              <a:gd name="connsiteY32" fmla="*/ 3492 h 12128"/>
              <a:gd name="connsiteX33" fmla="*/ 0 w 10000"/>
              <a:gd name="connsiteY33" fmla="*/ 2948 h 12128"/>
              <a:gd name="connsiteX34" fmla="*/ 10 w 10000"/>
              <a:gd name="connsiteY34" fmla="*/ 2396 h 12128"/>
              <a:gd name="connsiteX35" fmla="*/ 23 w 10000"/>
              <a:gd name="connsiteY35" fmla="*/ 2121 h 12128"/>
              <a:gd name="connsiteX36" fmla="*/ 26 w 10000"/>
              <a:gd name="connsiteY36" fmla="*/ 2066 h 12128"/>
              <a:gd name="connsiteX37" fmla="*/ 42 w 10000"/>
              <a:gd name="connsiteY37" fmla="*/ 1959 h 12128"/>
              <a:gd name="connsiteX38" fmla="*/ 73 w 10000"/>
              <a:gd name="connsiteY38" fmla="*/ 1860 h 12128"/>
              <a:gd name="connsiteX39" fmla="*/ 110 w 10000"/>
              <a:gd name="connsiteY39" fmla="*/ 1772 h 12128"/>
              <a:gd name="connsiteX40" fmla="*/ 158 w 10000"/>
              <a:gd name="connsiteY40" fmla="*/ 1701 h 12128"/>
              <a:gd name="connsiteX41" fmla="*/ 212 w 10000"/>
              <a:gd name="connsiteY41" fmla="*/ 1646 h 12128"/>
              <a:gd name="connsiteX42" fmla="*/ 273 w 10000"/>
              <a:gd name="connsiteY42" fmla="*/ 1610 h 12128"/>
              <a:gd name="connsiteX43" fmla="*/ 338 w 10000"/>
              <a:gd name="connsiteY43" fmla="*/ 1593 h 12128"/>
              <a:gd name="connsiteX44" fmla="*/ 372 w 10000"/>
              <a:gd name="connsiteY44" fmla="*/ 1593 h 12128"/>
              <a:gd name="connsiteX45" fmla="*/ 429 w 10000"/>
              <a:gd name="connsiteY45" fmla="*/ 1607 h 12128"/>
              <a:gd name="connsiteX46" fmla="*/ 529 w 10000"/>
              <a:gd name="connsiteY46" fmla="*/ 1676 h 12128"/>
              <a:gd name="connsiteX47" fmla="*/ 573 w 10000"/>
              <a:gd name="connsiteY47" fmla="*/ 1734 h 12128"/>
              <a:gd name="connsiteX48" fmla="*/ 681 w 10000"/>
              <a:gd name="connsiteY48" fmla="*/ 1882 h 12128"/>
              <a:gd name="connsiteX49" fmla="*/ 894 w 10000"/>
              <a:gd name="connsiteY49" fmla="*/ 2135 h 12128"/>
              <a:gd name="connsiteX50" fmla="*/ 1106 w 10000"/>
              <a:gd name="connsiteY50" fmla="*/ 2338 h 12128"/>
              <a:gd name="connsiteX51" fmla="*/ 1317 w 10000"/>
              <a:gd name="connsiteY51" fmla="*/ 2495 h 12128"/>
              <a:gd name="connsiteX52" fmla="*/ 1525 w 10000"/>
              <a:gd name="connsiteY52" fmla="*/ 2607 h 12128"/>
              <a:gd name="connsiteX53" fmla="*/ 1735 w 10000"/>
              <a:gd name="connsiteY53" fmla="*/ 2673 h 12128"/>
              <a:gd name="connsiteX54" fmla="*/ 1946 w 10000"/>
              <a:gd name="connsiteY54" fmla="*/ 2706 h 12128"/>
              <a:gd name="connsiteX55" fmla="*/ 2158 w 10000"/>
              <a:gd name="connsiteY55" fmla="*/ 2701 h 12128"/>
              <a:gd name="connsiteX56" fmla="*/ 2369 w 10000"/>
              <a:gd name="connsiteY56" fmla="*/ 2665 h 12128"/>
              <a:gd name="connsiteX57" fmla="*/ 2586 w 10000"/>
              <a:gd name="connsiteY57" fmla="*/ 2602 h 12128"/>
              <a:gd name="connsiteX58" fmla="*/ 2916 w 10000"/>
              <a:gd name="connsiteY58" fmla="*/ 2462 h 12128"/>
              <a:gd name="connsiteX59" fmla="*/ 3371 w 10000"/>
              <a:gd name="connsiteY59" fmla="*/ 2192 h 12128"/>
              <a:gd name="connsiteX60" fmla="*/ 3852 w 10000"/>
              <a:gd name="connsiteY60" fmla="*/ 1868 h 12128"/>
              <a:gd name="connsiteX61" fmla="*/ 4360 w 10000"/>
              <a:gd name="connsiteY61" fmla="*/ 1503 h 12128"/>
              <a:gd name="connsiteX62" fmla="*/ 4909 w 10000"/>
              <a:gd name="connsiteY62" fmla="*/ 1135 h 12128"/>
              <a:gd name="connsiteX63" fmla="*/ 5492 w 10000"/>
              <a:gd name="connsiteY63" fmla="*/ 775 h 12128"/>
              <a:gd name="connsiteX64" fmla="*/ 5965 w 10000"/>
              <a:gd name="connsiteY64" fmla="*/ 533 h 12128"/>
              <a:gd name="connsiteX65" fmla="*/ 6295 w 10000"/>
              <a:gd name="connsiteY65" fmla="*/ 393 h 12128"/>
              <a:gd name="connsiteX66" fmla="*/ 6639 w 10000"/>
              <a:gd name="connsiteY66" fmla="*/ 264 h 12128"/>
              <a:gd name="connsiteX67" fmla="*/ 6995 w 10000"/>
              <a:gd name="connsiteY67" fmla="*/ 159 h 12128"/>
              <a:gd name="connsiteX68" fmla="*/ 7367 w 10000"/>
              <a:gd name="connsiteY68" fmla="*/ 80 h 12128"/>
              <a:gd name="connsiteX69" fmla="*/ 7755 w 10000"/>
              <a:gd name="connsiteY69" fmla="*/ 25 h 12128"/>
              <a:gd name="connsiteX70" fmla="*/ 8159 w 10000"/>
              <a:gd name="connsiteY70" fmla="*/ 0 h 12128"/>
              <a:gd name="connsiteX71" fmla="*/ 8582 w 10000"/>
              <a:gd name="connsiteY71" fmla="*/ 8 h 12128"/>
              <a:gd name="connsiteX72" fmla="*/ 9022 w 10000"/>
              <a:gd name="connsiteY72" fmla="*/ 55 h 12128"/>
              <a:gd name="connsiteX73" fmla="*/ 9478 w 10000"/>
              <a:gd name="connsiteY73" fmla="*/ 137 h 12128"/>
              <a:gd name="connsiteX74" fmla="*/ 9715 w 10000"/>
              <a:gd name="connsiteY74" fmla="*/ 198 h 12128"/>
              <a:gd name="connsiteX75" fmla="*/ 9748 w 10000"/>
              <a:gd name="connsiteY75" fmla="*/ 209 h 12128"/>
              <a:gd name="connsiteX76" fmla="*/ 9811 w 10000"/>
              <a:gd name="connsiteY76" fmla="*/ 245 h 12128"/>
              <a:gd name="connsiteX77" fmla="*/ 9867 w 10000"/>
              <a:gd name="connsiteY77" fmla="*/ 305 h 12128"/>
              <a:gd name="connsiteX78" fmla="*/ 9914 w 10000"/>
              <a:gd name="connsiteY78" fmla="*/ 376 h 12128"/>
              <a:gd name="connsiteX79" fmla="*/ 9951 w 10000"/>
              <a:gd name="connsiteY79" fmla="*/ 462 h 12128"/>
              <a:gd name="connsiteX80" fmla="*/ 9979 w 10000"/>
              <a:gd name="connsiteY80" fmla="*/ 560 h 12128"/>
              <a:gd name="connsiteX81" fmla="*/ 9995 w 10000"/>
              <a:gd name="connsiteY81" fmla="*/ 665 h 12128"/>
              <a:gd name="connsiteX82" fmla="*/ 10000 w 10000"/>
              <a:gd name="connsiteY82" fmla="*/ 780 h 12128"/>
              <a:gd name="connsiteX83" fmla="*/ 9995 w 10000"/>
              <a:gd name="connsiteY83" fmla="*/ 835 h 12128"/>
              <a:gd name="connsiteX84" fmla="*/ 9985 w 10000"/>
              <a:gd name="connsiteY84" fmla="*/ 929 h 12128"/>
              <a:gd name="connsiteX85" fmla="*/ 9932 w 10000"/>
              <a:gd name="connsiteY85" fmla="*/ 1096 h 12128"/>
              <a:gd name="connsiteX86" fmla="*/ 9895 w 10000"/>
              <a:gd name="connsiteY86" fmla="*/ 1168 h 12128"/>
              <a:gd name="connsiteX0" fmla="*/ 9895 w 10000"/>
              <a:gd name="connsiteY0" fmla="*/ 1168 h 12128"/>
              <a:gd name="connsiteX1" fmla="*/ 9769 w 10000"/>
              <a:gd name="connsiteY1" fmla="*/ 1393 h 12128"/>
              <a:gd name="connsiteX2" fmla="*/ 9531 w 10000"/>
              <a:gd name="connsiteY2" fmla="*/ 1854 h 12128"/>
              <a:gd name="connsiteX3" fmla="*/ 9308 w 10000"/>
              <a:gd name="connsiteY3" fmla="*/ 2338 h 12128"/>
              <a:gd name="connsiteX4" fmla="*/ 9099 w 10000"/>
              <a:gd name="connsiteY4" fmla="*/ 2835 h 12128"/>
              <a:gd name="connsiteX5" fmla="*/ 8903 w 10000"/>
              <a:gd name="connsiteY5" fmla="*/ 3346 h 12128"/>
              <a:gd name="connsiteX6" fmla="*/ 8721 w 10000"/>
              <a:gd name="connsiteY6" fmla="*/ 3874 h 12128"/>
              <a:gd name="connsiteX7" fmla="*/ 8554 w 10000"/>
              <a:gd name="connsiteY7" fmla="*/ 4409 h 12128"/>
              <a:gd name="connsiteX8" fmla="*/ 8402 w 10000"/>
              <a:gd name="connsiteY8" fmla="*/ 4959 h 12128"/>
              <a:gd name="connsiteX9" fmla="*/ 8265 w 10000"/>
              <a:gd name="connsiteY9" fmla="*/ 5522 h 12128"/>
              <a:gd name="connsiteX10" fmla="*/ 8143 w 10000"/>
              <a:gd name="connsiteY10" fmla="*/ 6096 h 12128"/>
              <a:gd name="connsiteX11" fmla="*/ 8037 w 10000"/>
              <a:gd name="connsiteY11" fmla="*/ 6676 h 12128"/>
              <a:gd name="connsiteX12" fmla="*/ 7133 w 10000"/>
              <a:gd name="connsiteY12" fmla="*/ 7667 h 12128"/>
              <a:gd name="connsiteX13" fmla="*/ 6629 w 10000"/>
              <a:gd name="connsiteY13" fmla="*/ 8141 h 12128"/>
              <a:gd name="connsiteX14" fmla="*/ 6143 w 10000"/>
              <a:gd name="connsiteY14" fmla="*/ 8755 h 12128"/>
              <a:gd name="connsiteX15" fmla="*/ 5306 w 10000"/>
              <a:gd name="connsiteY15" fmla="*/ 9463 h 12128"/>
              <a:gd name="connsiteX16" fmla="*/ 4593 w 10000"/>
              <a:gd name="connsiteY16" fmla="*/ 10337 h 12128"/>
              <a:gd name="connsiteX17" fmla="*/ 3912 w 10000"/>
              <a:gd name="connsiteY17" fmla="*/ 11024 h 12128"/>
              <a:gd name="connsiteX18" fmla="*/ 3294 w 10000"/>
              <a:gd name="connsiteY18" fmla="*/ 11717 h 12128"/>
              <a:gd name="connsiteX19" fmla="*/ 2798 w 10000"/>
              <a:gd name="connsiteY19" fmla="*/ 12128 h 12128"/>
              <a:gd name="connsiteX20" fmla="*/ 1438 w 10000"/>
              <a:gd name="connsiteY20" fmla="*/ 9401 h 12128"/>
              <a:gd name="connsiteX21" fmla="*/ 1232 w 10000"/>
              <a:gd name="connsiteY21" fmla="*/ 8984 h 12128"/>
              <a:gd name="connsiteX22" fmla="*/ 1038 w 10000"/>
              <a:gd name="connsiteY22" fmla="*/ 8544 h 12128"/>
              <a:gd name="connsiteX23" fmla="*/ 864 w 10000"/>
              <a:gd name="connsiteY23" fmla="*/ 8093 h 12128"/>
              <a:gd name="connsiteX24" fmla="*/ 704 w 10000"/>
              <a:gd name="connsiteY24" fmla="*/ 7621 h 12128"/>
              <a:gd name="connsiteX25" fmla="*/ 560 w 10000"/>
              <a:gd name="connsiteY25" fmla="*/ 7143 h 12128"/>
              <a:gd name="connsiteX26" fmla="*/ 430 w 10000"/>
              <a:gd name="connsiteY26" fmla="*/ 6648 h 12128"/>
              <a:gd name="connsiteX27" fmla="*/ 317 w 10000"/>
              <a:gd name="connsiteY27" fmla="*/ 6143 h 12128"/>
              <a:gd name="connsiteX28" fmla="*/ 222 w 10000"/>
              <a:gd name="connsiteY28" fmla="*/ 5629 h 12128"/>
              <a:gd name="connsiteX29" fmla="*/ 142 w 10000"/>
              <a:gd name="connsiteY29" fmla="*/ 5107 h 12128"/>
              <a:gd name="connsiteX30" fmla="*/ 81 w 10000"/>
              <a:gd name="connsiteY30" fmla="*/ 4571 h 12128"/>
              <a:gd name="connsiteX31" fmla="*/ 37 w 10000"/>
              <a:gd name="connsiteY31" fmla="*/ 4038 h 12128"/>
              <a:gd name="connsiteX32" fmla="*/ 10 w 10000"/>
              <a:gd name="connsiteY32" fmla="*/ 3492 h 12128"/>
              <a:gd name="connsiteX33" fmla="*/ 0 w 10000"/>
              <a:gd name="connsiteY33" fmla="*/ 2948 h 12128"/>
              <a:gd name="connsiteX34" fmla="*/ 10 w 10000"/>
              <a:gd name="connsiteY34" fmla="*/ 2396 h 12128"/>
              <a:gd name="connsiteX35" fmla="*/ 23 w 10000"/>
              <a:gd name="connsiteY35" fmla="*/ 2121 h 12128"/>
              <a:gd name="connsiteX36" fmla="*/ 26 w 10000"/>
              <a:gd name="connsiteY36" fmla="*/ 2066 h 12128"/>
              <a:gd name="connsiteX37" fmla="*/ 42 w 10000"/>
              <a:gd name="connsiteY37" fmla="*/ 1959 h 12128"/>
              <a:gd name="connsiteX38" fmla="*/ 73 w 10000"/>
              <a:gd name="connsiteY38" fmla="*/ 1860 h 12128"/>
              <a:gd name="connsiteX39" fmla="*/ 110 w 10000"/>
              <a:gd name="connsiteY39" fmla="*/ 1772 h 12128"/>
              <a:gd name="connsiteX40" fmla="*/ 158 w 10000"/>
              <a:gd name="connsiteY40" fmla="*/ 1701 h 12128"/>
              <a:gd name="connsiteX41" fmla="*/ 212 w 10000"/>
              <a:gd name="connsiteY41" fmla="*/ 1646 h 12128"/>
              <a:gd name="connsiteX42" fmla="*/ 273 w 10000"/>
              <a:gd name="connsiteY42" fmla="*/ 1610 h 12128"/>
              <a:gd name="connsiteX43" fmla="*/ 338 w 10000"/>
              <a:gd name="connsiteY43" fmla="*/ 1593 h 12128"/>
              <a:gd name="connsiteX44" fmla="*/ 372 w 10000"/>
              <a:gd name="connsiteY44" fmla="*/ 1593 h 12128"/>
              <a:gd name="connsiteX45" fmla="*/ 429 w 10000"/>
              <a:gd name="connsiteY45" fmla="*/ 1607 h 12128"/>
              <a:gd name="connsiteX46" fmla="*/ 529 w 10000"/>
              <a:gd name="connsiteY46" fmla="*/ 1676 h 12128"/>
              <a:gd name="connsiteX47" fmla="*/ 573 w 10000"/>
              <a:gd name="connsiteY47" fmla="*/ 1734 h 12128"/>
              <a:gd name="connsiteX48" fmla="*/ 681 w 10000"/>
              <a:gd name="connsiteY48" fmla="*/ 1882 h 12128"/>
              <a:gd name="connsiteX49" fmla="*/ 894 w 10000"/>
              <a:gd name="connsiteY49" fmla="*/ 2135 h 12128"/>
              <a:gd name="connsiteX50" fmla="*/ 1106 w 10000"/>
              <a:gd name="connsiteY50" fmla="*/ 2338 h 12128"/>
              <a:gd name="connsiteX51" fmla="*/ 1317 w 10000"/>
              <a:gd name="connsiteY51" fmla="*/ 2495 h 12128"/>
              <a:gd name="connsiteX52" fmla="*/ 1525 w 10000"/>
              <a:gd name="connsiteY52" fmla="*/ 2607 h 12128"/>
              <a:gd name="connsiteX53" fmla="*/ 1735 w 10000"/>
              <a:gd name="connsiteY53" fmla="*/ 2673 h 12128"/>
              <a:gd name="connsiteX54" fmla="*/ 1946 w 10000"/>
              <a:gd name="connsiteY54" fmla="*/ 2706 h 12128"/>
              <a:gd name="connsiteX55" fmla="*/ 2158 w 10000"/>
              <a:gd name="connsiteY55" fmla="*/ 2701 h 12128"/>
              <a:gd name="connsiteX56" fmla="*/ 2369 w 10000"/>
              <a:gd name="connsiteY56" fmla="*/ 2665 h 12128"/>
              <a:gd name="connsiteX57" fmla="*/ 2586 w 10000"/>
              <a:gd name="connsiteY57" fmla="*/ 2602 h 12128"/>
              <a:gd name="connsiteX58" fmla="*/ 2916 w 10000"/>
              <a:gd name="connsiteY58" fmla="*/ 2462 h 12128"/>
              <a:gd name="connsiteX59" fmla="*/ 3371 w 10000"/>
              <a:gd name="connsiteY59" fmla="*/ 2192 h 12128"/>
              <a:gd name="connsiteX60" fmla="*/ 3852 w 10000"/>
              <a:gd name="connsiteY60" fmla="*/ 1868 h 12128"/>
              <a:gd name="connsiteX61" fmla="*/ 4360 w 10000"/>
              <a:gd name="connsiteY61" fmla="*/ 1503 h 12128"/>
              <a:gd name="connsiteX62" fmla="*/ 4909 w 10000"/>
              <a:gd name="connsiteY62" fmla="*/ 1135 h 12128"/>
              <a:gd name="connsiteX63" fmla="*/ 5492 w 10000"/>
              <a:gd name="connsiteY63" fmla="*/ 775 h 12128"/>
              <a:gd name="connsiteX64" fmla="*/ 5965 w 10000"/>
              <a:gd name="connsiteY64" fmla="*/ 533 h 12128"/>
              <a:gd name="connsiteX65" fmla="*/ 6295 w 10000"/>
              <a:gd name="connsiteY65" fmla="*/ 393 h 12128"/>
              <a:gd name="connsiteX66" fmla="*/ 6639 w 10000"/>
              <a:gd name="connsiteY66" fmla="*/ 264 h 12128"/>
              <a:gd name="connsiteX67" fmla="*/ 6995 w 10000"/>
              <a:gd name="connsiteY67" fmla="*/ 159 h 12128"/>
              <a:gd name="connsiteX68" fmla="*/ 7367 w 10000"/>
              <a:gd name="connsiteY68" fmla="*/ 80 h 12128"/>
              <a:gd name="connsiteX69" fmla="*/ 7755 w 10000"/>
              <a:gd name="connsiteY69" fmla="*/ 25 h 12128"/>
              <a:gd name="connsiteX70" fmla="*/ 8159 w 10000"/>
              <a:gd name="connsiteY70" fmla="*/ 0 h 12128"/>
              <a:gd name="connsiteX71" fmla="*/ 8582 w 10000"/>
              <a:gd name="connsiteY71" fmla="*/ 8 h 12128"/>
              <a:gd name="connsiteX72" fmla="*/ 9022 w 10000"/>
              <a:gd name="connsiteY72" fmla="*/ 55 h 12128"/>
              <a:gd name="connsiteX73" fmla="*/ 9478 w 10000"/>
              <a:gd name="connsiteY73" fmla="*/ 137 h 12128"/>
              <a:gd name="connsiteX74" fmla="*/ 9715 w 10000"/>
              <a:gd name="connsiteY74" fmla="*/ 198 h 12128"/>
              <a:gd name="connsiteX75" fmla="*/ 9748 w 10000"/>
              <a:gd name="connsiteY75" fmla="*/ 209 h 12128"/>
              <a:gd name="connsiteX76" fmla="*/ 9811 w 10000"/>
              <a:gd name="connsiteY76" fmla="*/ 245 h 12128"/>
              <a:gd name="connsiteX77" fmla="*/ 9867 w 10000"/>
              <a:gd name="connsiteY77" fmla="*/ 305 h 12128"/>
              <a:gd name="connsiteX78" fmla="*/ 9914 w 10000"/>
              <a:gd name="connsiteY78" fmla="*/ 376 h 12128"/>
              <a:gd name="connsiteX79" fmla="*/ 9951 w 10000"/>
              <a:gd name="connsiteY79" fmla="*/ 462 h 12128"/>
              <a:gd name="connsiteX80" fmla="*/ 9979 w 10000"/>
              <a:gd name="connsiteY80" fmla="*/ 560 h 12128"/>
              <a:gd name="connsiteX81" fmla="*/ 9995 w 10000"/>
              <a:gd name="connsiteY81" fmla="*/ 665 h 12128"/>
              <a:gd name="connsiteX82" fmla="*/ 10000 w 10000"/>
              <a:gd name="connsiteY82" fmla="*/ 780 h 12128"/>
              <a:gd name="connsiteX83" fmla="*/ 9995 w 10000"/>
              <a:gd name="connsiteY83" fmla="*/ 835 h 12128"/>
              <a:gd name="connsiteX84" fmla="*/ 9985 w 10000"/>
              <a:gd name="connsiteY84" fmla="*/ 929 h 12128"/>
              <a:gd name="connsiteX85" fmla="*/ 9932 w 10000"/>
              <a:gd name="connsiteY85" fmla="*/ 1096 h 12128"/>
              <a:gd name="connsiteX86" fmla="*/ 9895 w 10000"/>
              <a:gd name="connsiteY86" fmla="*/ 1168 h 12128"/>
              <a:gd name="connsiteX0" fmla="*/ 9895 w 10000"/>
              <a:gd name="connsiteY0" fmla="*/ 1168 h 12128"/>
              <a:gd name="connsiteX1" fmla="*/ 9769 w 10000"/>
              <a:gd name="connsiteY1" fmla="*/ 1393 h 12128"/>
              <a:gd name="connsiteX2" fmla="*/ 9531 w 10000"/>
              <a:gd name="connsiteY2" fmla="*/ 1854 h 12128"/>
              <a:gd name="connsiteX3" fmla="*/ 9308 w 10000"/>
              <a:gd name="connsiteY3" fmla="*/ 2338 h 12128"/>
              <a:gd name="connsiteX4" fmla="*/ 9099 w 10000"/>
              <a:gd name="connsiteY4" fmla="*/ 2835 h 12128"/>
              <a:gd name="connsiteX5" fmla="*/ 8903 w 10000"/>
              <a:gd name="connsiteY5" fmla="*/ 3346 h 12128"/>
              <a:gd name="connsiteX6" fmla="*/ 8721 w 10000"/>
              <a:gd name="connsiteY6" fmla="*/ 3874 h 12128"/>
              <a:gd name="connsiteX7" fmla="*/ 8554 w 10000"/>
              <a:gd name="connsiteY7" fmla="*/ 4409 h 12128"/>
              <a:gd name="connsiteX8" fmla="*/ 8402 w 10000"/>
              <a:gd name="connsiteY8" fmla="*/ 4959 h 12128"/>
              <a:gd name="connsiteX9" fmla="*/ 8265 w 10000"/>
              <a:gd name="connsiteY9" fmla="*/ 5522 h 12128"/>
              <a:gd name="connsiteX10" fmla="*/ 8143 w 10000"/>
              <a:gd name="connsiteY10" fmla="*/ 6096 h 12128"/>
              <a:gd name="connsiteX11" fmla="*/ 7796 w 10000"/>
              <a:gd name="connsiteY11" fmla="*/ 6692 h 12128"/>
              <a:gd name="connsiteX12" fmla="*/ 7133 w 10000"/>
              <a:gd name="connsiteY12" fmla="*/ 7667 h 12128"/>
              <a:gd name="connsiteX13" fmla="*/ 6629 w 10000"/>
              <a:gd name="connsiteY13" fmla="*/ 8141 h 12128"/>
              <a:gd name="connsiteX14" fmla="*/ 6143 w 10000"/>
              <a:gd name="connsiteY14" fmla="*/ 8755 h 12128"/>
              <a:gd name="connsiteX15" fmla="*/ 5306 w 10000"/>
              <a:gd name="connsiteY15" fmla="*/ 9463 h 12128"/>
              <a:gd name="connsiteX16" fmla="*/ 4593 w 10000"/>
              <a:gd name="connsiteY16" fmla="*/ 10337 h 12128"/>
              <a:gd name="connsiteX17" fmla="*/ 3912 w 10000"/>
              <a:gd name="connsiteY17" fmla="*/ 11024 h 12128"/>
              <a:gd name="connsiteX18" fmla="*/ 3294 w 10000"/>
              <a:gd name="connsiteY18" fmla="*/ 11717 h 12128"/>
              <a:gd name="connsiteX19" fmla="*/ 2798 w 10000"/>
              <a:gd name="connsiteY19" fmla="*/ 12128 h 12128"/>
              <a:gd name="connsiteX20" fmla="*/ 1438 w 10000"/>
              <a:gd name="connsiteY20" fmla="*/ 9401 h 12128"/>
              <a:gd name="connsiteX21" fmla="*/ 1232 w 10000"/>
              <a:gd name="connsiteY21" fmla="*/ 8984 h 12128"/>
              <a:gd name="connsiteX22" fmla="*/ 1038 w 10000"/>
              <a:gd name="connsiteY22" fmla="*/ 8544 h 12128"/>
              <a:gd name="connsiteX23" fmla="*/ 864 w 10000"/>
              <a:gd name="connsiteY23" fmla="*/ 8093 h 12128"/>
              <a:gd name="connsiteX24" fmla="*/ 704 w 10000"/>
              <a:gd name="connsiteY24" fmla="*/ 7621 h 12128"/>
              <a:gd name="connsiteX25" fmla="*/ 560 w 10000"/>
              <a:gd name="connsiteY25" fmla="*/ 7143 h 12128"/>
              <a:gd name="connsiteX26" fmla="*/ 430 w 10000"/>
              <a:gd name="connsiteY26" fmla="*/ 6648 h 12128"/>
              <a:gd name="connsiteX27" fmla="*/ 317 w 10000"/>
              <a:gd name="connsiteY27" fmla="*/ 6143 h 12128"/>
              <a:gd name="connsiteX28" fmla="*/ 222 w 10000"/>
              <a:gd name="connsiteY28" fmla="*/ 5629 h 12128"/>
              <a:gd name="connsiteX29" fmla="*/ 142 w 10000"/>
              <a:gd name="connsiteY29" fmla="*/ 5107 h 12128"/>
              <a:gd name="connsiteX30" fmla="*/ 81 w 10000"/>
              <a:gd name="connsiteY30" fmla="*/ 4571 h 12128"/>
              <a:gd name="connsiteX31" fmla="*/ 37 w 10000"/>
              <a:gd name="connsiteY31" fmla="*/ 4038 h 12128"/>
              <a:gd name="connsiteX32" fmla="*/ 10 w 10000"/>
              <a:gd name="connsiteY32" fmla="*/ 3492 h 12128"/>
              <a:gd name="connsiteX33" fmla="*/ 0 w 10000"/>
              <a:gd name="connsiteY33" fmla="*/ 2948 h 12128"/>
              <a:gd name="connsiteX34" fmla="*/ 10 w 10000"/>
              <a:gd name="connsiteY34" fmla="*/ 2396 h 12128"/>
              <a:gd name="connsiteX35" fmla="*/ 23 w 10000"/>
              <a:gd name="connsiteY35" fmla="*/ 2121 h 12128"/>
              <a:gd name="connsiteX36" fmla="*/ 26 w 10000"/>
              <a:gd name="connsiteY36" fmla="*/ 2066 h 12128"/>
              <a:gd name="connsiteX37" fmla="*/ 42 w 10000"/>
              <a:gd name="connsiteY37" fmla="*/ 1959 h 12128"/>
              <a:gd name="connsiteX38" fmla="*/ 73 w 10000"/>
              <a:gd name="connsiteY38" fmla="*/ 1860 h 12128"/>
              <a:gd name="connsiteX39" fmla="*/ 110 w 10000"/>
              <a:gd name="connsiteY39" fmla="*/ 1772 h 12128"/>
              <a:gd name="connsiteX40" fmla="*/ 158 w 10000"/>
              <a:gd name="connsiteY40" fmla="*/ 1701 h 12128"/>
              <a:gd name="connsiteX41" fmla="*/ 212 w 10000"/>
              <a:gd name="connsiteY41" fmla="*/ 1646 h 12128"/>
              <a:gd name="connsiteX42" fmla="*/ 273 w 10000"/>
              <a:gd name="connsiteY42" fmla="*/ 1610 h 12128"/>
              <a:gd name="connsiteX43" fmla="*/ 338 w 10000"/>
              <a:gd name="connsiteY43" fmla="*/ 1593 h 12128"/>
              <a:gd name="connsiteX44" fmla="*/ 372 w 10000"/>
              <a:gd name="connsiteY44" fmla="*/ 1593 h 12128"/>
              <a:gd name="connsiteX45" fmla="*/ 429 w 10000"/>
              <a:gd name="connsiteY45" fmla="*/ 1607 h 12128"/>
              <a:gd name="connsiteX46" fmla="*/ 529 w 10000"/>
              <a:gd name="connsiteY46" fmla="*/ 1676 h 12128"/>
              <a:gd name="connsiteX47" fmla="*/ 573 w 10000"/>
              <a:gd name="connsiteY47" fmla="*/ 1734 h 12128"/>
              <a:gd name="connsiteX48" fmla="*/ 681 w 10000"/>
              <a:gd name="connsiteY48" fmla="*/ 1882 h 12128"/>
              <a:gd name="connsiteX49" fmla="*/ 894 w 10000"/>
              <a:gd name="connsiteY49" fmla="*/ 2135 h 12128"/>
              <a:gd name="connsiteX50" fmla="*/ 1106 w 10000"/>
              <a:gd name="connsiteY50" fmla="*/ 2338 h 12128"/>
              <a:gd name="connsiteX51" fmla="*/ 1317 w 10000"/>
              <a:gd name="connsiteY51" fmla="*/ 2495 h 12128"/>
              <a:gd name="connsiteX52" fmla="*/ 1525 w 10000"/>
              <a:gd name="connsiteY52" fmla="*/ 2607 h 12128"/>
              <a:gd name="connsiteX53" fmla="*/ 1735 w 10000"/>
              <a:gd name="connsiteY53" fmla="*/ 2673 h 12128"/>
              <a:gd name="connsiteX54" fmla="*/ 1946 w 10000"/>
              <a:gd name="connsiteY54" fmla="*/ 2706 h 12128"/>
              <a:gd name="connsiteX55" fmla="*/ 2158 w 10000"/>
              <a:gd name="connsiteY55" fmla="*/ 2701 h 12128"/>
              <a:gd name="connsiteX56" fmla="*/ 2369 w 10000"/>
              <a:gd name="connsiteY56" fmla="*/ 2665 h 12128"/>
              <a:gd name="connsiteX57" fmla="*/ 2586 w 10000"/>
              <a:gd name="connsiteY57" fmla="*/ 2602 h 12128"/>
              <a:gd name="connsiteX58" fmla="*/ 2916 w 10000"/>
              <a:gd name="connsiteY58" fmla="*/ 2462 h 12128"/>
              <a:gd name="connsiteX59" fmla="*/ 3371 w 10000"/>
              <a:gd name="connsiteY59" fmla="*/ 2192 h 12128"/>
              <a:gd name="connsiteX60" fmla="*/ 3852 w 10000"/>
              <a:gd name="connsiteY60" fmla="*/ 1868 h 12128"/>
              <a:gd name="connsiteX61" fmla="*/ 4360 w 10000"/>
              <a:gd name="connsiteY61" fmla="*/ 1503 h 12128"/>
              <a:gd name="connsiteX62" fmla="*/ 4909 w 10000"/>
              <a:gd name="connsiteY62" fmla="*/ 1135 h 12128"/>
              <a:gd name="connsiteX63" fmla="*/ 5492 w 10000"/>
              <a:gd name="connsiteY63" fmla="*/ 775 h 12128"/>
              <a:gd name="connsiteX64" fmla="*/ 5965 w 10000"/>
              <a:gd name="connsiteY64" fmla="*/ 533 h 12128"/>
              <a:gd name="connsiteX65" fmla="*/ 6295 w 10000"/>
              <a:gd name="connsiteY65" fmla="*/ 393 h 12128"/>
              <a:gd name="connsiteX66" fmla="*/ 6639 w 10000"/>
              <a:gd name="connsiteY66" fmla="*/ 264 h 12128"/>
              <a:gd name="connsiteX67" fmla="*/ 6995 w 10000"/>
              <a:gd name="connsiteY67" fmla="*/ 159 h 12128"/>
              <a:gd name="connsiteX68" fmla="*/ 7367 w 10000"/>
              <a:gd name="connsiteY68" fmla="*/ 80 h 12128"/>
              <a:gd name="connsiteX69" fmla="*/ 7755 w 10000"/>
              <a:gd name="connsiteY69" fmla="*/ 25 h 12128"/>
              <a:gd name="connsiteX70" fmla="*/ 8159 w 10000"/>
              <a:gd name="connsiteY70" fmla="*/ 0 h 12128"/>
              <a:gd name="connsiteX71" fmla="*/ 8582 w 10000"/>
              <a:gd name="connsiteY71" fmla="*/ 8 h 12128"/>
              <a:gd name="connsiteX72" fmla="*/ 9022 w 10000"/>
              <a:gd name="connsiteY72" fmla="*/ 55 h 12128"/>
              <a:gd name="connsiteX73" fmla="*/ 9478 w 10000"/>
              <a:gd name="connsiteY73" fmla="*/ 137 h 12128"/>
              <a:gd name="connsiteX74" fmla="*/ 9715 w 10000"/>
              <a:gd name="connsiteY74" fmla="*/ 198 h 12128"/>
              <a:gd name="connsiteX75" fmla="*/ 9748 w 10000"/>
              <a:gd name="connsiteY75" fmla="*/ 209 h 12128"/>
              <a:gd name="connsiteX76" fmla="*/ 9811 w 10000"/>
              <a:gd name="connsiteY76" fmla="*/ 245 h 12128"/>
              <a:gd name="connsiteX77" fmla="*/ 9867 w 10000"/>
              <a:gd name="connsiteY77" fmla="*/ 305 h 12128"/>
              <a:gd name="connsiteX78" fmla="*/ 9914 w 10000"/>
              <a:gd name="connsiteY78" fmla="*/ 376 h 12128"/>
              <a:gd name="connsiteX79" fmla="*/ 9951 w 10000"/>
              <a:gd name="connsiteY79" fmla="*/ 462 h 12128"/>
              <a:gd name="connsiteX80" fmla="*/ 9979 w 10000"/>
              <a:gd name="connsiteY80" fmla="*/ 560 h 12128"/>
              <a:gd name="connsiteX81" fmla="*/ 9995 w 10000"/>
              <a:gd name="connsiteY81" fmla="*/ 665 h 12128"/>
              <a:gd name="connsiteX82" fmla="*/ 10000 w 10000"/>
              <a:gd name="connsiteY82" fmla="*/ 780 h 12128"/>
              <a:gd name="connsiteX83" fmla="*/ 9995 w 10000"/>
              <a:gd name="connsiteY83" fmla="*/ 835 h 12128"/>
              <a:gd name="connsiteX84" fmla="*/ 9985 w 10000"/>
              <a:gd name="connsiteY84" fmla="*/ 929 h 12128"/>
              <a:gd name="connsiteX85" fmla="*/ 9932 w 10000"/>
              <a:gd name="connsiteY85" fmla="*/ 1096 h 12128"/>
              <a:gd name="connsiteX86" fmla="*/ 9895 w 10000"/>
              <a:gd name="connsiteY86" fmla="*/ 1168 h 12128"/>
              <a:gd name="connsiteX0" fmla="*/ 9895 w 10000"/>
              <a:gd name="connsiteY0" fmla="*/ 1168 h 12128"/>
              <a:gd name="connsiteX1" fmla="*/ 9769 w 10000"/>
              <a:gd name="connsiteY1" fmla="*/ 1393 h 12128"/>
              <a:gd name="connsiteX2" fmla="*/ 9531 w 10000"/>
              <a:gd name="connsiteY2" fmla="*/ 1854 h 12128"/>
              <a:gd name="connsiteX3" fmla="*/ 9308 w 10000"/>
              <a:gd name="connsiteY3" fmla="*/ 2338 h 12128"/>
              <a:gd name="connsiteX4" fmla="*/ 9099 w 10000"/>
              <a:gd name="connsiteY4" fmla="*/ 2835 h 12128"/>
              <a:gd name="connsiteX5" fmla="*/ 8903 w 10000"/>
              <a:gd name="connsiteY5" fmla="*/ 3346 h 12128"/>
              <a:gd name="connsiteX6" fmla="*/ 8721 w 10000"/>
              <a:gd name="connsiteY6" fmla="*/ 3874 h 12128"/>
              <a:gd name="connsiteX7" fmla="*/ 8554 w 10000"/>
              <a:gd name="connsiteY7" fmla="*/ 4409 h 12128"/>
              <a:gd name="connsiteX8" fmla="*/ 8402 w 10000"/>
              <a:gd name="connsiteY8" fmla="*/ 4959 h 12128"/>
              <a:gd name="connsiteX9" fmla="*/ 8265 w 10000"/>
              <a:gd name="connsiteY9" fmla="*/ 5522 h 12128"/>
              <a:gd name="connsiteX10" fmla="*/ 8058 w 10000"/>
              <a:gd name="connsiteY10" fmla="*/ 6022 h 12128"/>
              <a:gd name="connsiteX11" fmla="*/ 7796 w 10000"/>
              <a:gd name="connsiteY11" fmla="*/ 6692 h 12128"/>
              <a:gd name="connsiteX12" fmla="*/ 7133 w 10000"/>
              <a:gd name="connsiteY12" fmla="*/ 7667 h 12128"/>
              <a:gd name="connsiteX13" fmla="*/ 6629 w 10000"/>
              <a:gd name="connsiteY13" fmla="*/ 8141 h 12128"/>
              <a:gd name="connsiteX14" fmla="*/ 6143 w 10000"/>
              <a:gd name="connsiteY14" fmla="*/ 8755 h 12128"/>
              <a:gd name="connsiteX15" fmla="*/ 5306 w 10000"/>
              <a:gd name="connsiteY15" fmla="*/ 9463 h 12128"/>
              <a:gd name="connsiteX16" fmla="*/ 4593 w 10000"/>
              <a:gd name="connsiteY16" fmla="*/ 10337 h 12128"/>
              <a:gd name="connsiteX17" fmla="*/ 3912 w 10000"/>
              <a:gd name="connsiteY17" fmla="*/ 11024 h 12128"/>
              <a:gd name="connsiteX18" fmla="*/ 3294 w 10000"/>
              <a:gd name="connsiteY18" fmla="*/ 11717 h 12128"/>
              <a:gd name="connsiteX19" fmla="*/ 2798 w 10000"/>
              <a:gd name="connsiteY19" fmla="*/ 12128 h 12128"/>
              <a:gd name="connsiteX20" fmla="*/ 1438 w 10000"/>
              <a:gd name="connsiteY20" fmla="*/ 9401 h 12128"/>
              <a:gd name="connsiteX21" fmla="*/ 1232 w 10000"/>
              <a:gd name="connsiteY21" fmla="*/ 8984 h 12128"/>
              <a:gd name="connsiteX22" fmla="*/ 1038 w 10000"/>
              <a:gd name="connsiteY22" fmla="*/ 8544 h 12128"/>
              <a:gd name="connsiteX23" fmla="*/ 864 w 10000"/>
              <a:gd name="connsiteY23" fmla="*/ 8093 h 12128"/>
              <a:gd name="connsiteX24" fmla="*/ 704 w 10000"/>
              <a:gd name="connsiteY24" fmla="*/ 7621 h 12128"/>
              <a:gd name="connsiteX25" fmla="*/ 560 w 10000"/>
              <a:gd name="connsiteY25" fmla="*/ 7143 h 12128"/>
              <a:gd name="connsiteX26" fmla="*/ 430 w 10000"/>
              <a:gd name="connsiteY26" fmla="*/ 6648 h 12128"/>
              <a:gd name="connsiteX27" fmla="*/ 317 w 10000"/>
              <a:gd name="connsiteY27" fmla="*/ 6143 h 12128"/>
              <a:gd name="connsiteX28" fmla="*/ 222 w 10000"/>
              <a:gd name="connsiteY28" fmla="*/ 5629 h 12128"/>
              <a:gd name="connsiteX29" fmla="*/ 142 w 10000"/>
              <a:gd name="connsiteY29" fmla="*/ 5107 h 12128"/>
              <a:gd name="connsiteX30" fmla="*/ 81 w 10000"/>
              <a:gd name="connsiteY30" fmla="*/ 4571 h 12128"/>
              <a:gd name="connsiteX31" fmla="*/ 37 w 10000"/>
              <a:gd name="connsiteY31" fmla="*/ 4038 h 12128"/>
              <a:gd name="connsiteX32" fmla="*/ 10 w 10000"/>
              <a:gd name="connsiteY32" fmla="*/ 3492 h 12128"/>
              <a:gd name="connsiteX33" fmla="*/ 0 w 10000"/>
              <a:gd name="connsiteY33" fmla="*/ 2948 h 12128"/>
              <a:gd name="connsiteX34" fmla="*/ 10 w 10000"/>
              <a:gd name="connsiteY34" fmla="*/ 2396 h 12128"/>
              <a:gd name="connsiteX35" fmla="*/ 23 w 10000"/>
              <a:gd name="connsiteY35" fmla="*/ 2121 h 12128"/>
              <a:gd name="connsiteX36" fmla="*/ 26 w 10000"/>
              <a:gd name="connsiteY36" fmla="*/ 2066 h 12128"/>
              <a:gd name="connsiteX37" fmla="*/ 42 w 10000"/>
              <a:gd name="connsiteY37" fmla="*/ 1959 h 12128"/>
              <a:gd name="connsiteX38" fmla="*/ 73 w 10000"/>
              <a:gd name="connsiteY38" fmla="*/ 1860 h 12128"/>
              <a:gd name="connsiteX39" fmla="*/ 110 w 10000"/>
              <a:gd name="connsiteY39" fmla="*/ 1772 h 12128"/>
              <a:gd name="connsiteX40" fmla="*/ 158 w 10000"/>
              <a:gd name="connsiteY40" fmla="*/ 1701 h 12128"/>
              <a:gd name="connsiteX41" fmla="*/ 212 w 10000"/>
              <a:gd name="connsiteY41" fmla="*/ 1646 h 12128"/>
              <a:gd name="connsiteX42" fmla="*/ 273 w 10000"/>
              <a:gd name="connsiteY42" fmla="*/ 1610 h 12128"/>
              <a:gd name="connsiteX43" fmla="*/ 338 w 10000"/>
              <a:gd name="connsiteY43" fmla="*/ 1593 h 12128"/>
              <a:gd name="connsiteX44" fmla="*/ 372 w 10000"/>
              <a:gd name="connsiteY44" fmla="*/ 1593 h 12128"/>
              <a:gd name="connsiteX45" fmla="*/ 429 w 10000"/>
              <a:gd name="connsiteY45" fmla="*/ 1607 h 12128"/>
              <a:gd name="connsiteX46" fmla="*/ 529 w 10000"/>
              <a:gd name="connsiteY46" fmla="*/ 1676 h 12128"/>
              <a:gd name="connsiteX47" fmla="*/ 573 w 10000"/>
              <a:gd name="connsiteY47" fmla="*/ 1734 h 12128"/>
              <a:gd name="connsiteX48" fmla="*/ 681 w 10000"/>
              <a:gd name="connsiteY48" fmla="*/ 1882 h 12128"/>
              <a:gd name="connsiteX49" fmla="*/ 894 w 10000"/>
              <a:gd name="connsiteY49" fmla="*/ 2135 h 12128"/>
              <a:gd name="connsiteX50" fmla="*/ 1106 w 10000"/>
              <a:gd name="connsiteY50" fmla="*/ 2338 h 12128"/>
              <a:gd name="connsiteX51" fmla="*/ 1317 w 10000"/>
              <a:gd name="connsiteY51" fmla="*/ 2495 h 12128"/>
              <a:gd name="connsiteX52" fmla="*/ 1525 w 10000"/>
              <a:gd name="connsiteY52" fmla="*/ 2607 h 12128"/>
              <a:gd name="connsiteX53" fmla="*/ 1735 w 10000"/>
              <a:gd name="connsiteY53" fmla="*/ 2673 h 12128"/>
              <a:gd name="connsiteX54" fmla="*/ 1946 w 10000"/>
              <a:gd name="connsiteY54" fmla="*/ 2706 h 12128"/>
              <a:gd name="connsiteX55" fmla="*/ 2158 w 10000"/>
              <a:gd name="connsiteY55" fmla="*/ 2701 h 12128"/>
              <a:gd name="connsiteX56" fmla="*/ 2369 w 10000"/>
              <a:gd name="connsiteY56" fmla="*/ 2665 h 12128"/>
              <a:gd name="connsiteX57" fmla="*/ 2586 w 10000"/>
              <a:gd name="connsiteY57" fmla="*/ 2602 h 12128"/>
              <a:gd name="connsiteX58" fmla="*/ 2916 w 10000"/>
              <a:gd name="connsiteY58" fmla="*/ 2462 h 12128"/>
              <a:gd name="connsiteX59" fmla="*/ 3371 w 10000"/>
              <a:gd name="connsiteY59" fmla="*/ 2192 h 12128"/>
              <a:gd name="connsiteX60" fmla="*/ 3852 w 10000"/>
              <a:gd name="connsiteY60" fmla="*/ 1868 h 12128"/>
              <a:gd name="connsiteX61" fmla="*/ 4360 w 10000"/>
              <a:gd name="connsiteY61" fmla="*/ 1503 h 12128"/>
              <a:gd name="connsiteX62" fmla="*/ 4909 w 10000"/>
              <a:gd name="connsiteY62" fmla="*/ 1135 h 12128"/>
              <a:gd name="connsiteX63" fmla="*/ 5492 w 10000"/>
              <a:gd name="connsiteY63" fmla="*/ 775 h 12128"/>
              <a:gd name="connsiteX64" fmla="*/ 5965 w 10000"/>
              <a:gd name="connsiteY64" fmla="*/ 533 h 12128"/>
              <a:gd name="connsiteX65" fmla="*/ 6295 w 10000"/>
              <a:gd name="connsiteY65" fmla="*/ 393 h 12128"/>
              <a:gd name="connsiteX66" fmla="*/ 6639 w 10000"/>
              <a:gd name="connsiteY66" fmla="*/ 264 h 12128"/>
              <a:gd name="connsiteX67" fmla="*/ 6995 w 10000"/>
              <a:gd name="connsiteY67" fmla="*/ 159 h 12128"/>
              <a:gd name="connsiteX68" fmla="*/ 7367 w 10000"/>
              <a:gd name="connsiteY68" fmla="*/ 80 h 12128"/>
              <a:gd name="connsiteX69" fmla="*/ 7755 w 10000"/>
              <a:gd name="connsiteY69" fmla="*/ 25 h 12128"/>
              <a:gd name="connsiteX70" fmla="*/ 8159 w 10000"/>
              <a:gd name="connsiteY70" fmla="*/ 0 h 12128"/>
              <a:gd name="connsiteX71" fmla="*/ 8582 w 10000"/>
              <a:gd name="connsiteY71" fmla="*/ 8 h 12128"/>
              <a:gd name="connsiteX72" fmla="*/ 9022 w 10000"/>
              <a:gd name="connsiteY72" fmla="*/ 55 h 12128"/>
              <a:gd name="connsiteX73" fmla="*/ 9478 w 10000"/>
              <a:gd name="connsiteY73" fmla="*/ 137 h 12128"/>
              <a:gd name="connsiteX74" fmla="*/ 9715 w 10000"/>
              <a:gd name="connsiteY74" fmla="*/ 198 h 12128"/>
              <a:gd name="connsiteX75" fmla="*/ 9748 w 10000"/>
              <a:gd name="connsiteY75" fmla="*/ 209 h 12128"/>
              <a:gd name="connsiteX76" fmla="*/ 9811 w 10000"/>
              <a:gd name="connsiteY76" fmla="*/ 245 h 12128"/>
              <a:gd name="connsiteX77" fmla="*/ 9867 w 10000"/>
              <a:gd name="connsiteY77" fmla="*/ 305 h 12128"/>
              <a:gd name="connsiteX78" fmla="*/ 9914 w 10000"/>
              <a:gd name="connsiteY78" fmla="*/ 376 h 12128"/>
              <a:gd name="connsiteX79" fmla="*/ 9951 w 10000"/>
              <a:gd name="connsiteY79" fmla="*/ 462 h 12128"/>
              <a:gd name="connsiteX80" fmla="*/ 9979 w 10000"/>
              <a:gd name="connsiteY80" fmla="*/ 560 h 12128"/>
              <a:gd name="connsiteX81" fmla="*/ 9995 w 10000"/>
              <a:gd name="connsiteY81" fmla="*/ 665 h 12128"/>
              <a:gd name="connsiteX82" fmla="*/ 10000 w 10000"/>
              <a:gd name="connsiteY82" fmla="*/ 780 h 12128"/>
              <a:gd name="connsiteX83" fmla="*/ 9995 w 10000"/>
              <a:gd name="connsiteY83" fmla="*/ 835 h 12128"/>
              <a:gd name="connsiteX84" fmla="*/ 9985 w 10000"/>
              <a:gd name="connsiteY84" fmla="*/ 929 h 12128"/>
              <a:gd name="connsiteX85" fmla="*/ 9932 w 10000"/>
              <a:gd name="connsiteY85" fmla="*/ 1096 h 12128"/>
              <a:gd name="connsiteX86" fmla="*/ 9895 w 10000"/>
              <a:gd name="connsiteY86" fmla="*/ 1168 h 12128"/>
              <a:gd name="connsiteX0" fmla="*/ 9895 w 10000"/>
              <a:gd name="connsiteY0" fmla="*/ 1168 h 12128"/>
              <a:gd name="connsiteX1" fmla="*/ 9769 w 10000"/>
              <a:gd name="connsiteY1" fmla="*/ 1393 h 12128"/>
              <a:gd name="connsiteX2" fmla="*/ 9531 w 10000"/>
              <a:gd name="connsiteY2" fmla="*/ 1854 h 12128"/>
              <a:gd name="connsiteX3" fmla="*/ 9308 w 10000"/>
              <a:gd name="connsiteY3" fmla="*/ 2338 h 12128"/>
              <a:gd name="connsiteX4" fmla="*/ 9099 w 10000"/>
              <a:gd name="connsiteY4" fmla="*/ 2835 h 12128"/>
              <a:gd name="connsiteX5" fmla="*/ 8903 w 10000"/>
              <a:gd name="connsiteY5" fmla="*/ 3346 h 12128"/>
              <a:gd name="connsiteX6" fmla="*/ 8721 w 10000"/>
              <a:gd name="connsiteY6" fmla="*/ 3874 h 12128"/>
              <a:gd name="connsiteX7" fmla="*/ 8554 w 10000"/>
              <a:gd name="connsiteY7" fmla="*/ 4409 h 12128"/>
              <a:gd name="connsiteX8" fmla="*/ 8402 w 10000"/>
              <a:gd name="connsiteY8" fmla="*/ 4959 h 12128"/>
              <a:gd name="connsiteX9" fmla="*/ 8265 w 10000"/>
              <a:gd name="connsiteY9" fmla="*/ 5522 h 12128"/>
              <a:gd name="connsiteX10" fmla="*/ 8058 w 10000"/>
              <a:gd name="connsiteY10" fmla="*/ 6022 h 12128"/>
              <a:gd name="connsiteX11" fmla="*/ 7721 w 10000"/>
              <a:gd name="connsiteY11" fmla="*/ 6748 h 12128"/>
              <a:gd name="connsiteX12" fmla="*/ 7133 w 10000"/>
              <a:gd name="connsiteY12" fmla="*/ 7667 h 12128"/>
              <a:gd name="connsiteX13" fmla="*/ 6629 w 10000"/>
              <a:gd name="connsiteY13" fmla="*/ 8141 h 12128"/>
              <a:gd name="connsiteX14" fmla="*/ 6143 w 10000"/>
              <a:gd name="connsiteY14" fmla="*/ 8755 h 12128"/>
              <a:gd name="connsiteX15" fmla="*/ 5306 w 10000"/>
              <a:gd name="connsiteY15" fmla="*/ 9463 h 12128"/>
              <a:gd name="connsiteX16" fmla="*/ 4593 w 10000"/>
              <a:gd name="connsiteY16" fmla="*/ 10337 h 12128"/>
              <a:gd name="connsiteX17" fmla="*/ 3912 w 10000"/>
              <a:gd name="connsiteY17" fmla="*/ 11024 h 12128"/>
              <a:gd name="connsiteX18" fmla="*/ 3294 w 10000"/>
              <a:gd name="connsiteY18" fmla="*/ 11717 h 12128"/>
              <a:gd name="connsiteX19" fmla="*/ 2798 w 10000"/>
              <a:gd name="connsiteY19" fmla="*/ 12128 h 12128"/>
              <a:gd name="connsiteX20" fmla="*/ 1438 w 10000"/>
              <a:gd name="connsiteY20" fmla="*/ 9401 h 12128"/>
              <a:gd name="connsiteX21" fmla="*/ 1232 w 10000"/>
              <a:gd name="connsiteY21" fmla="*/ 8984 h 12128"/>
              <a:gd name="connsiteX22" fmla="*/ 1038 w 10000"/>
              <a:gd name="connsiteY22" fmla="*/ 8544 h 12128"/>
              <a:gd name="connsiteX23" fmla="*/ 864 w 10000"/>
              <a:gd name="connsiteY23" fmla="*/ 8093 h 12128"/>
              <a:gd name="connsiteX24" fmla="*/ 704 w 10000"/>
              <a:gd name="connsiteY24" fmla="*/ 7621 h 12128"/>
              <a:gd name="connsiteX25" fmla="*/ 560 w 10000"/>
              <a:gd name="connsiteY25" fmla="*/ 7143 h 12128"/>
              <a:gd name="connsiteX26" fmla="*/ 430 w 10000"/>
              <a:gd name="connsiteY26" fmla="*/ 6648 h 12128"/>
              <a:gd name="connsiteX27" fmla="*/ 317 w 10000"/>
              <a:gd name="connsiteY27" fmla="*/ 6143 h 12128"/>
              <a:gd name="connsiteX28" fmla="*/ 222 w 10000"/>
              <a:gd name="connsiteY28" fmla="*/ 5629 h 12128"/>
              <a:gd name="connsiteX29" fmla="*/ 142 w 10000"/>
              <a:gd name="connsiteY29" fmla="*/ 5107 h 12128"/>
              <a:gd name="connsiteX30" fmla="*/ 81 w 10000"/>
              <a:gd name="connsiteY30" fmla="*/ 4571 h 12128"/>
              <a:gd name="connsiteX31" fmla="*/ 37 w 10000"/>
              <a:gd name="connsiteY31" fmla="*/ 4038 h 12128"/>
              <a:gd name="connsiteX32" fmla="*/ 10 w 10000"/>
              <a:gd name="connsiteY32" fmla="*/ 3492 h 12128"/>
              <a:gd name="connsiteX33" fmla="*/ 0 w 10000"/>
              <a:gd name="connsiteY33" fmla="*/ 2948 h 12128"/>
              <a:gd name="connsiteX34" fmla="*/ 10 w 10000"/>
              <a:gd name="connsiteY34" fmla="*/ 2396 h 12128"/>
              <a:gd name="connsiteX35" fmla="*/ 23 w 10000"/>
              <a:gd name="connsiteY35" fmla="*/ 2121 h 12128"/>
              <a:gd name="connsiteX36" fmla="*/ 26 w 10000"/>
              <a:gd name="connsiteY36" fmla="*/ 2066 h 12128"/>
              <a:gd name="connsiteX37" fmla="*/ 42 w 10000"/>
              <a:gd name="connsiteY37" fmla="*/ 1959 h 12128"/>
              <a:gd name="connsiteX38" fmla="*/ 73 w 10000"/>
              <a:gd name="connsiteY38" fmla="*/ 1860 h 12128"/>
              <a:gd name="connsiteX39" fmla="*/ 110 w 10000"/>
              <a:gd name="connsiteY39" fmla="*/ 1772 h 12128"/>
              <a:gd name="connsiteX40" fmla="*/ 158 w 10000"/>
              <a:gd name="connsiteY40" fmla="*/ 1701 h 12128"/>
              <a:gd name="connsiteX41" fmla="*/ 212 w 10000"/>
              <a:gd name="connsiteY41" fmla="*/ 1646 h 12128"/>
              <a:gd name="connsiteX42" fmla="*/ 273 w 10000"/>
              <a:gd name="connsiteY42" fmla="*/ 1610 h 12128"/>
              <a:gd name="connsiteX43" fmla="*/ 338 w 10000"/>
              <a:gd name="connsiteY43" fmla="*/ 1593 h 12128"/>
              <a:gd name="connsiteX44" fmla="*/ 372 w 10000"/>
              <a:gd name="connsiteY44" fmla="*/ 1593 h 12128"/>
              <a:gd name="connsiteX45" fmla="*/ 429 w 10000"/>
              <a:gd name="connsiteY45" fmla="*/ 1607 h 12128"/>
              <a:gd name="connsiteX46" fmla="*/ 529 w 10000"/>
              <a:gd name="connsiteY46" fmla="*/ 1676 h 12128"/>
              <a:gd name="connsiteX47" fmla="*/ 573 w 10000"/>
              <a:gd name="connsiteY47" fmla="*/ 1734 h 12128"/>
              <a:gd name="connsiteX48" fmla="*/ 681 w 10000"/>
              <a:gd name="connsiteY48" fmla="*/ 1882 h 12128"/>
              <a:gd name="connsiteX49" fmla="*/ 894 w 10000"/>
              <a:gd name="connsiteY49" fmla="*/ 2135 h 12128"/>
              <a:gd name="connsiteX50" fmla="*/ 1106 w 10000"/>
              <a:gd name="connsiteY50" fmla="*/ 2338 h 12128"/>
              <a:gd name="connsiteX51" fmla="*/ 1317 w 10000"/>
              <a:gd name="connsiteY51" fmla="*/ 2495 h 12128"/>
              <a:gd name="connsiteX52" fmla="*/ 1525 w 10000"/>
              <a:gd name="connsiteY52" fmla="*/ 2607 h 12128"/>
              <a:gd name="connsiteX53" fmla="*/ 1735 w 10000"/>
              <a:gd name="connsiteY53" fmla="*/ 2673 h 12128"/>
              <a:gd name="connsiteX54" fmla="*/ 1946 w 10000"/>
              <a:gd name="connsiteY54" fmla="*/ 2706 h 12128"/>
              <a:gd name="connsiteX55" fmla="*/ 2158 w 10000"/>
              <a:gd name="connsiteY55" fmla="*/ 2701 h 12128"/>
              <a:gd name="connsiteX56" fmla="*/ 2369 w 10000"/>
              <a:gd name="connsiteY56" fmla="*/ 2665 h 12128"/>
              <a:gd name="connsiteX57" fmla="*/ 2586 w 10000"/>
              <a:gd name="connsiteY57" fmla="*/ 2602 h 12128"/>
              <a:gd name="connsiteX58" fmla="*/ 2916 w 10000"/>
              <a:gd name="connsiteY58" fmla="*/ 2462 h 12128"/>
              <a:gd name="connsiteX59" fmla="*/ 3371 w 10000"/>
              <a:gd name="connsiteY59" fmla="*/ 2192 h 12128"/>
              <a:gd name="connsiteX60" fmla="*/ 3852 w 10000"/>
              <a:gd name="connsiteY60" fmla="*/ 1868 h 12128"/>
              <a:gd name="connsiteX61" fmla="*/ 4360 w 10000"/>
              <a:gd name="connsiteY61" fmla="*/ 1503 h 12128"/>
              <a:gd name="connsiteX62" fmla="*/ 4909 w 10000"/>
              <a:gd name="connsiteY62" fmla="*/ 1135 h 12128"/>
              <a:gd name="connsiteX63" fmla="*/ 5492 w 10000"/>
              <a:gd name="connsiteY63" fmla="*/ 775 h 12128"/>
              <a:gd name="connsiteX64" fmla="*/ 5965 w 10000"/>
              <a:gd name="connsiteY64" fmla="*/ 533 h 12128"/>
              <a:gd name="connsiteX65" fmla="*/ 6295 w 10000"/>
              <a:gd name="connsiteY65" fmla="*/ 393 h 12128"/>
              <a:gd name="connsiteX66" fmla="*/ 6639 w 10000"/>
              <a:gd name="connsiteY66" fmla="*/ 264 h 12128"/>
              <a:gd name="connsiteX67" fmla="*/ 6995 w 10000"/>
              <a:gd name="connsiteY67" fmla="*/ 159 h 12128"/>
              <a:gd name="connsiteX68" fmla="*/ 7367 w 10000"/>
              <a:gd name="connsiteY68" fmla="*/ 80 h 12128"/>
              <a:gd name="connsiteX69" fmla="*/ 7755 w 10000"/>
              <a:gd name="connsiteY69" fmla="*/ 25 h 12128"/>
              <a:gd name="connsiteX70" fmla="*/ 8159 w 10000"/>
              <a:gd name="connsiteY70" fmla="*/ 0 h 12128"/>
              <a:gd name="connsiteX71" fmla="*/ 8582 w 10000"/>
              <a:gd name="connsiteY71" fmla="*/ 8 h 12128"/>
              <a:gd name="connsiteX72" fmla="*/ 9022 w 10000"/>
              <a:gd name="connsiteY72" fmla="*/ 55 h 12128"/>
              <a:gd name="connsiteX73" fmla="*/ 9478 w 10000"/>
              <a:gd name="connsiteY73" fmla="*/ 137 h 12128"/>
              <a:gd name="connsiteX74" fmla="*/ 9715 w 10000"/>
              <a:gd name="connsiteY74" fmla="*/ 198 h 12128"/>
              <a:gd name="connsiteX75" fmla="*/ 9748 w 10000"/>
              <a:gd name="connsiteY75" fmla="*/ 209 h 12128"/>
              <a:gd name="connsiteX76" fmla="*/ 9811 w 10000"/>
              <a:gd name="connsiteY76" fmla="*/ 245 h 12128"/>
              <a:gd name="connsiteX77" fmla="*/ 9867 w 10000"/>
              <a:gd name="connsiteY77" fmla="*/ 305 h 12128"/>
              <a:gd name="connsiteX78" fmla="*/ 9914 w 10000"/>
              <a:gd name="connsiteY78" fmla="*/ 376 h 12128"/>
              <a:gd name="connsiteX79" fmla="*/ 9951 w 10000"/>
              <a:gd name="connsiteY79" fmla="*/ 462 h 12128"/>
              <a:gd name="connsiteX80" fmla="*/ 9979 w 10000"/>
              <a:gd name="connsiteY80" fmla="*/ 560 h 12128"/>
              <a:gd name="connsiteX81" fmla="*/ 9995 w 10000"/>
              <a:gd name="connsiteY81" fmla="*/ 665 h 12128"/>
              <a:gd name="connsiteX82" fmla="*/ 10000 w 10000"/>
              <a:gd name="connsiteY82" fmla="*/ 780 h 12128"/>
              <a:gd name="connsiteX83" fmla="*/ 9995 w 10000"/>
              <a:gd name="connsiteY83" fmla="*/ 835 h 12128"/>
              <a:gd name="connsiteX84" fmla="*/ 9985 w 10000"/>
              <a:gd name="connsiteY84" fmla="*/ 929 h 12128"/>
              <a:gd name="connsiteX85" fmla="*/ 9932 w 10000"/>
              <a:gd name="connsiteY85" fmla="*/ 1096 h 12128"/>
              <a:gd name="connsiteX86" fmla="*/ 9895 w 10000"/>
              <a:gd name="connsiteY86" fmla="*/ 1168 h 1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0000" h="12128">
                <a:moveTo>
                  <a:pt x="9895" y="1168"/>
                </a:moveTo>
                <a:lnTo>
                  <a:pt x="9769" y="1393"/>
                </a:lnTo>
                <a:cubicBezTo>
                  <a:pt x="9690" y="1547"/>
                  <a:pt x="9610" y="1700"/>
                  <a:pt x="9531" y="1854"/>
                </a:cubicBezTo>
                <a:lnTo>
                  <a:pt x="9308" y="2338"/>
                </a:lnTo>
                <a:lnTo>
                  <a:pt x="9099" y="2835"/>
                </a:lnTo>
                <a:lnTo>
                  <a:pt x="8903" y="3346"/>
                </a:lnTo>
                <a:cubicBezTo>
                  <a:pt x="8842" y="3522"/>
                  <a:pt x="8782" y="3698"/>
                  <a:pt x="8721" y="3874"/>
                </a:cubicBezTo>
                <a:cubicBezTo>
                  <a:pt x="8665" y="4052"/>
                  <a:pt x="8610" y="4231"/>
                  <a:pt x="8554" y="4409"/>
                </a:cubicBezTo>
                <a:cubicBezTo>
                  <a:pt x="8503" y="4592"/>
                  <a:pt x="8453" y="4776"/>
                  <a:pt x="8402" y="4959"/>
                </a:cubicBezTo>
                <a:cubicBezTo>
                  <a:pt x="8356" y="5147"/>
                  <a:pt x="8311" y="5334"/>
                  <a:pt x="8265" y="5522"/>
                </a:cubicBezTo>
                <a:cubicBezTo>
                  <a:pt x="8224" y="5713"/>
                  <a:pt x="8099" y="5831"/>
                  <a:pt x="8058" y="6022"/>
                </a:cubicBezTo>
                <a:cubicBezTo>
                  <a:pt x="8023" y="6215"/>
                  <a:pt x="7756" y="6555"/>
                  <a:pt x="7721" y="6748"/>
                </a:cubicBezTo>
                <a:cubicBezTo>
                  <a:pt x="7691" y="6945"/>
                  <a:pt x="7163" y="7470"/>
                  <a:pt x="7133" y="7667"/>
                </a:cubicBezTo>
                <a:cubicBezTo>
                  <a:pt x="7108" y="7866"/>
                  <a:pt x="6654" y="7942"/>
                  <a:pt x="6629" y="8141"/>
                </a:cubicBezTo>
                <a:cubicBezTo>
                  <a:pt x="6609" y="8341"/>
                  <a:pt x="6163" y="8555"/>
                  <a:pt x="6143" y="8755"/>
                </a:cubicBezTo>
                <a:cubicBezTo>
                  <a:pt x="6128" y="8958"/>
                  <a:pt x="5321" y="9260"/>
                  <a:pt x="5306" y="9463"/>
                </a:cubicBezTo>
                <a:cubicBezTo>
                  <a:pt x="5297" y="9667"/>
                  <a:pt x="4602" y="10133"/>
                  <a:pt x="4593" y="10337"/>
                </a:cubicBezTo>
                <a:cubicBezTo>
                  <a:pt x="4591" y="10441"/>
                  <a:pt x="3914" y="10920"/>
                  <a:pt x="3912" y="11024"/>
                </a:cubicBezTo>
                <a:lnTo>
                  <a:pt x="3294" y="11717"/>
                </a:lnTo>
                <a:lnTo>
                  <a:pt x="2798" y="12128"/>
                </a:lnTo>
                <a:lnTo>
                  <a:pt x="1438" y="9401"/>
                </a:lnTo>
                <a:lnTo>
                  <a:pt x="1232" y="8984"/>
                </a:lnTo>
                <a:lnTo>
                  <a:pt x="1038" y="8544"/>
                </a:lnTo>
                <a:lnTo>
                  <a:pt x="864" y="8093"/>
                </a:lnTo>
                <a:cubicBezTo>
                  <a:pt x="811" y="7936"/>
                  <a:pt x="757" y="7778"/>
                  <a:pt x="704" y="7621"/>
                </a:cubicBezTo>
                <a:lnTo>
                  <a:pt x="560" y="7143"/>
                </a:lnTo>
                <a:cubicBezTo>
                  <a:pt x="517" y="6978"/>
                  <a:pt x="473" y="6813"/>
                  <a:pt x="430" y="6648"/>
                </a:cubicBezTo>
                <a:cubicBezTo>
                  <a:pt x="392" y="6480"/>
                  <a:pt x="355" y="6311"/>
                  <a:pt x="317" y="6143"/>
                </a:cubicBezTo>
                <a:cubicBezTo>
                  <a:pt x="285" y="5972"/>
                  <a:pt x="254" y="5800"/>
                  <a:pt x="222" y="5629"/>
                </a:cubicBezTo>
                <a:cubicBezTo>
                  <a:pt x="195" y="5455"/>
                  <a:pt x="169" y="5281"/>
                  <a:pt x="142" y="5107"/>
                </a:cubicBezTo>
                <a:cubicBezTo>
                  <a:pt x="122" y="4928"/>
                  <a:pt x="101" y="4750"/>
                  <a:pt x="81" y="4571"/>
                </a:cubicBezTo>
                <a:cubicBezTo>
                  <a:pt x="66" y="4393"/>
                  <a:pt x="52" y="4216"/>
                  <a:pt x="37" y="4038"/>
                </a:cubicBezTo>
                <a:lnTo>
                  <a:pt x="10" y="3492"/>
                </a:lnTo>
                <a:cubicBezTo>
                  <a:pt x="7" y="3311"/>
                  <a:pt x="3" y="3129"/>
                  <a:pt x="0" y="2948"/>
                </a:cubicBezTo>
                <a:cubicBezTo>
                  <a:pt x="3" y="2764"/>
                  <a:pt x="7" y="2580"/>
                  <a:pt x="10" y="2396"/>
                </a:cubicBezTo>
                <a:cubicBezTo>
                  <a:pt x="14" y="2304"/>
                  <a:pt x="19" y="2213"/>
                  <a:pt x="23" y="2121"/>
                </a:cubicBezTo>
                <a:cubicBezTo>
                  <a:pt x="24" y="2103"/>
                  <a:pt x="25" y="2084"/>
                  <a:pt x="26" y="2066"/>
                </a:cubicBezTo>
                <a:cubicBezTo>
                  <a:pt x="31" y="2030"/>
                  <a:pt x="37" y="1995"/>
                  <a:pt x="42" y="1959"/>
                </a:cubicBezTo>
                <a:cubicBezTo>
                  <a:pt x="52" y="1926"/>
                  <a:pt x="63" y="1893"/>
                  <a:pt x="73" y="1860"/>
                </a:cubicBezTo>
                <a:cubicBezTo>
                  <a:pt x="85" y="1831"/>
                  <a:pt x="98" y="1801"/>
                  <a:pt x="110" y="1772"/>
                </a:cubicBezTo>
                <a:cubicBezTo>
                  <a:pt x="126" y="1748"/>
                  <a:pt x="142" y="1725"/>
                  <a:pt x="158" y="1701"/>
                </a:cubicBezTo>
                <a:cubicBezTo>
                  <a:pt x="176" y="1683"/>
                  <a:pt x="194" y="1664"/>
                  <a:pt x="212" y="1646"/>
                </a:cubicBezTo>
                <a:lnTo>
                  <a:pt x="273" y="1610"/>
                </a:lnTo>
                <a:cubicBezTo>
                  <a:pt x="295" y="1604"/>
                  <a:pt x="316" y="1599"/>
                  <a:pt x="338" y="1593"/>
                </a:cubicBezTo>
                <a:lnTo>
                  <a:pt x="372" y="1593"/>
                </a:lnTo>
                <a:cubicBezTo>
                  <a:pt x="391" y="1598"/>
                  <a:pt x="410" y="1602"/>
                  <a:pt x="429" y="1607"/>
                </a:cubicBezTo>
                <a:lnTo>
                  <a:pt x="529" y="1676"/>
                </a:lnTo>
                <a:cubicBezTo>
                  <a:pt x="544" y="1695"/>
                  <a:pt x="558" y="1715"/>
                  <a:pt x="573" y="1734"/>
                </a:cubicBezTo>
                <a:lnTo>
                  <a:pt x="681" y="1882"/>
                </a:lnTo>
                <a:lnTo>
                  <a:pt x="894" y="2135"/>
                </a:lnTo>
                <a:lnTo>
                  <a:pt x="1106" y="2338"/>
                </a:lnTo>
                <a:lnTo>
                  <a:pt x="1317" y="2495"/>
                </a:lnTo>
                <a:lnTo>
                  <a:pt x="1525" y="2607"/>
                </a:lnTo>
                <a:lnTo>
                  <a:pt x="1735" y="2673"/>
                </a:lnTo>
                <a:lnTo>
                  <a:pt x="1946" y="2706"/>
                </a:lnTo>
                <a:lnTo>
                  <a:pt x="2158" y="2701"/>
                </a:lnTo>
                <a:lnTo>
                  <a:pt x="2369" y="2665"/>
                </a:lnTo>
                <a:lnTo>
                  <a:pt x="2586" y="2602"/>
                </a:lnTo>
                <a:lnTo>
                  <a:pt x="2916" y="2462"/>
                </a:lnTo>
                <a:lnTo>
                  <a:pt x="3371" y="2192"/>
                </a:lnTo>
                <a:lnTo>
                  <a:pt x="3852" y="1868"/>
                </a:lnTo>
                <a:lnTo>
                  <a:pt x="4360" y="1503"/>
                </a:lnTo>
                <a:lnTo>
                  <a:pt x="4909" y="1135"/>
                </a:lnTo>
                <a:lnTo>
                  <a:pt x="5492" y="775"/>
                </a:lnTo>
                <a:lnTo>
                  <a:pt x="5965" y="533"/>
                </a:lnTo>
                <a:lnTo>
                  <a:pt x="6295" y="393"/>
                </a:lnTo>
                <a:lnTo>
                  <a:pt x="6639" y="264"/>
                </a:lnTo>
                <a:lnTo>
                  <a:pt x="6995" y="159"/>
                </a:lnTo>
                <a:lnTo>
                  <a:pt x="7367" y="80"/>
                </a:lnTo>
                <a:lnTo>
                  <a:pt x="7755" y="25"/>
                </a:lnTo>
                <a:lnTo>
                  <a:pt x="8159" y="0"/>
                </a:lnTo>
                <a:lnTo>
                  <a:pt x="8582" y="8"/>
                </a:lnTo>
                <a:lnTo>
                  <a:pt x="9022" y="55"/>
                </a:lnTo>
                <a:lnTo>
                  <a:pt x="9478" y="137"/>
                </a:lnTo>
                <a:lnTo>
                  <a:pt x="9715" y="198"/>
                </a:lnTo>
                <a:cubicBezTo>
                  <a:pt x="9726" y="202"/>
                  <a:pt x="9737" y="205"/>
                  <a:pt x="9748" y="209"/>
                </a:cubicBezTo>
                <a:lnTo>
                  <a:pt x="9811" y="245"/>
                </a:lnTo>
                <a:cubicBezTo>
                  <a:pt x="9830" y="265"/>
                  <a:pt x="9848" y="285"/>
                  <a:pt x="9867" y="305"/>
                </a:cubicBezTo>
                <a:cubicBezTo>
                  <a:pt x="9883" y="329"/>
                  <a:pt x="9898" y="352"/>
                  <a:pt x="9914" y="376"/>
                </a:cubicBezTo>
                <a:cubicBezTo>
                  <a:pt x="9926" y="405"/>
                  <a:pt x="9939" y="433"/>
                  <a:pt x="9951" y="462"/>
                </a:cubicBezTo>
                <a:cubicBezTo>
                  <a:pt x="9960" y="495"/>
                  <a:pt x="9970" y="527"/>
                  <a:pt x="9979" y="560"/>
                </a:cubicBezTo>
                <a:cubicBezTo>
                  <a:pt x="9984" y="595"/>
                  <a:pt x="9990" y="630"/>
                  <a:pt x="9995" y="665"/>
                </a:cubicBezTo>
                <a:cubicBezTo>
                  <a:pt x="9997" y="703"/>
                  <a:pt x="9998" y="742"/>
                  <a:pt x="10000" y="780"/>
                </a:cubicBezTo>
                <a:cubicBezTo>
                  <a:pt x="9998" y="798"/>
                  <a:pt x="9997" y="817"/>
                  <a:pt x="9995" y="835"/>
                </a:cubicBezTo>
                <a:cubicBezTo>
                  <a:pt x="9992" y="866"/>
                  <a:pt x="9988" y="898"/>
                  <a:pt x="9985" y="929"/>
                </a:cubicBezTo>
                <a:cubicBezTo>
                  <a:pt x="9967" y="985"/>
                  <a:pt x="9950" y="1040"/>
                  <a:pt x="9932" y="1096"/>
                </a:cubicBezTo>
                <a:cubicBezTo>
                  <a:pt x="9920" y="1120"/>
                  <a:pt x="9907" y="1144"/>
                  <a:pt x="9895" y="11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8" name="Freeform 8"/>
          <p:cNvSpPr>
            <a:spLocks/>
          </p:cNvSpPr>
          <p:nvPr/>
        </p:nvSpPr>
        <p:spPr bwMode="auto">
          <a:xfrm rot="3450582">
            <a:off x="7304779" y="921811"/>
            <a:ext cx="327419" cy="2555368"/>
          </a:xfrm>
          <a:custGeom>
            <a:avLst/>
            <a:gdLst>
              <a:gd name="T0" fmla="*/ 358 w 564"/>
              <a:gd name="T1" fmla="*/ 1843 h 1844"/>
              <a:gd name="T2" fmla="*/ 329 w 564"/>
              <a:gd name="T3" fmla="*/ 1841 h 1844"/>
              <a:gd name="T4" fmla="*/ 275 w 564"/>
              <a:gd name="T5" fmla="*/ 1827 h 1844"/>
              <a:gd name="T6" fmla="*/ 226 w 564"/>
              <a:gd name="T7" fmla="*/ 1797 h 1844"/>
              <a:gd name="T8" fmla="*/ 188 w 564"/>
              <a:gd name="T9" fmla="*/ 1755 h 1844"/>
              <a:gd name="T10" fmla="*/ 174 w 564"/>
              <a:gd name="T11" fmla="*/ 1731 h 1844"/>
              <a:gd name="T12" fmla="*/ 132 w 564"/>
              <a:gd name="T13" fmla="*/ 1644 h 1844"/>
              <a:gd name="T14" fmla="*/ 67 w 564"/>
              <a:gd name="T15" fmla="*/ 1470 h 1844"/>
              <a:gd name="T16" fmla="*/ 23 w 564"/>
              <a:gd name="T17" fmla="*/ 1292 h 1844"/>
              <a:gd name="T18" fmla="*/ 0 w 564"/>
              <a:gd name="T19" fmla="*/ 1109 h 1844"/>
              <a:gd name="T20" fmla="*/ 0 w 564"/>
              <a:gd name="T21" fmla="*/ 916 h 1844"/>
              <a:gd name="T22" fmla="*/ 20 w 564"/>
              <a:gd name="T23" fmla="*/ 713 h 1844"/>
              <a:gd name="T24" fmla="*/ 60 w 564"/>
              <a:gd name="T25" fmla="*/ 497 h 1844"/>
              <a:gd name="T26" fmla="*/ 123 w 564"/>
              <a:gd name="T27" fmla="*/ 265 h 1844"/>
              <a:gd name="T28" fmla="*/ 164 w 564"/>
              <a:gd name="T29" fmla="*/ 141 h 1844"/>
              <a:gd name="T30" fmla="*/ 171 w 564"/>
              <a:gd name="T31" fmla="*/ 121 h 1844"/>
              <a:gd name="T32" fmla="*/ 191 w 564"/>
              <a:gd name="T33" fmla="*/ 86 h 1844"/>
              <a:gd name="T34" fmla="*/ 217 w 564"/>
              <a:gd name="T35" fmla="*/ 56 h 1844"/>
              <a:gd name="T36" fmla="*/ 249 w 564"/>
              <a:gd name="T37" fmla="*/ 32 h 1844"/>
              <a:gd name="T38" fmla="*/ 283 w 564"/>
              <a:gd name="T39" fmla="*/ 14 h 1844"/>
              <a:gd name="T40" fmla="*/ 322 w 564"/>
              <a:gd name="T41" fmla="*/ 3 h 1844"/>
              <a:gd name="T42" fmla="*/ 361 w 564"/>
              <a:gd name="T43" fmla="*/ 0 h 1844"/>
              <a:gd name="T44" fmla="*/ 403 w 564"/>
              <a:gd name="T45" fmla="*/ 6 h 1844"/>
              <a:gd name="T46" fmla="*/ 423 w 564"/>
              <a:gd name="T47" fmla="*/ 12 h 1844"/>
              <a:gd name="T48" fmla="*/ 442 w 564"/>
              <a:gd name="T49" fmla="*/ 19 h 1844"/>
              <a:gd name="T50" fmla="*/ 478 w 564"/>
              <a:gd name="T51" fmla="*/ 39 h 1844"/>
              <a:gd name="T52" fmla="*/ 508 w 564"/>
              <a:gd name="T53" fmla="*/ 65 h 1844"/>
              <a:gd name="T54" fmla="*/ 531 w 564"/>
              <a:gd name="T55" fmla="*/ 97 h 1844"/>
              <a:gd name="T56" fmla="*/ 550 w 564"/>
              <a:gd name="T57" fmla="*/ 131 h 1844"/>
              <a:gd name="T58" fmla="*/ 560 w 564"/>
              <a:gd name="T59" fmla="*/ 170 h 1844"/>
              <a:gd name="T60" fmla="*/ 563 w 564"/>
              <a:gd name="T61" fmla="*/ 209 h 1844"/>
              <a:gd name="T62" fmla="*/ 558 w 564"/>
              <a:gd name="T63" fmla="*/ 251 h 1844"/>
              <a:gd name="T64" fmla="*/ 553 w 564"/>
              <a:gd name="T65" fmla="*/ 271 h 1844"/>
              <a:gd name="T66" fmla="*/ 520 w 564"/>
              <a:gd name="T67" fmla="*/ 374 h 1844"/>
              <a:gd name="T68" fmla="*/ 466 w 564"/>
              <a:gd name="T69" fmla="*/ 566 h 1844"/>
              <a:gd name="T70" fmla="*/ 430 w 564"/>
              <a:gd name="T71" fmla="*/ 743 h 1844"/>
              <a:gd name="T72" fmla="*/ 412 w 564"/>
              <a:gd name="T73" fmla="*/ 907 h 1844"/>
              <a:gd name="T74" fmla="*/ 410 w 564"/>
              <a:gd name="T75" fmla="*/ 1061 h 1844"/>
              <a:gd name="T76" fmla="*/ 426 w 564"/>
              <a:gd name="T77" fmla="*/ 1207 h 1844"/>
              <a:gd name="T78" fmla="*/ 459 w 564"/>
              <a:gd name="T79" fmla="*/ 1345 h 1844"/>
              <a:gd name="T80" fmla="*/ 509 w 564"/>
              <a:gd name="T81" fmla="*/ 1480 h 1844"/>
              <a:gd name="T82" fmla="*/ 543 w 564"/>
              <a:gd name="T83" fmla="*/ 1548 h 1844"/>
              <a:gd name="T84" fmla="*/ 551 w 564"/>
              <a:gd name="T85" fmla="*/ 1566 h 1844"/>
              <a:gd name="T86" fmla="*/ 561 w 564"/>
              <a:gd name="T87" fmla="*/ 1607 h 1844"/>
              <a:gd name="T88" fmla="*/ 564 w 564"/>
              <a:gd name="T89" fmla="*/ 1646 h 1844"/>
              <a:gd name="T90" fmla="*/ 560 w 564"/>
              <a:gd name="T91" fmla="*/ 1686 h 1844"/>
              <a:gd name="T92" fmla="*/ 547 w 564"/>
              <a:gd name="T93" fmla="*/ 1722 h 1844"/>
              <a:gd name="T94" fmla="*/ 528 w 564"/>
              <a:gd name="T95" fmla="*/ 1757 h 1844"/>
              <a:gd name="T96" fmla="*/ 502 w 564"/>
              <a:gd name="T97" fmla="*/ 1787 h 1844"/>
              <a:gd name="T98" fmla="*/ 471 w 564"/>
              <a:gd name="T99" fmla="*/ 1813 h 1844"/>
              <a:gd name="T100" fmla="*/ 452 w 564"/>
              <a:gd name="T101" fmla="*/ 1823 h 1844"/>
              <a:gd name="T102" fmla="*/ 430 w 564"/>
              <a:gd name="T103" fmla="*/ 1833 h 1844"/>
              <a:gd name="T104" fmla="*/ 384 w 564"/>
              <a:gd name="T105" fmla="*/ 1844 h 1844"/>
              <a:gd name="T106" fmla="*/ 360 w 564"/>
              <a:gd name="T107" fmla="*/ 1844 h 1844"/>
              <a:gd name="T108" fmla="*/ 358 w 564"/>
              <a:gd name="T109" fmla="*/ 1843 h 1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564" h="1844">
                <a:moveTo>
                  <a:pt x="358" y="1843"/>
                </a:moveTo>
                <a:lnTo>
                  <a:pt x="329" y="1841"/>
                </a:lnTo>
                <a:lnTo>
                  <a:pt x="275" y="1827"/>
                </a:lnTo>
                <a:lnTo>
                  <a:pt x="226" y="1797"/>
                </a:lnTo>
                <a:lnTo>
                  <a:pt x="188" y="1755"/>
                </a:lnTo>
                <a:lnTo>
                  <a:pt x="174" y="1731"/>
                </a:lnTo>
                <a:lnTo>
                  <a:pt x="132" y="1644"/>
                </a:lnTo>
                <a:lnTo>
                  <a:pt x="67" y="1470"/>
                </a:lnTo>
                <a:lnTo>
                  <a:pt x="23" y="1292"/>
                </a:lnTo>
                <a:lnTo>
                  <a:pt x="0" y="1109"/>
                </a:lnTo>
                <a:lnTo>
                  <a:pt x="0" y="916"/>
                </a:lnTo>
                <a:lnTo>
                  <a:pt x="20" y="713"/>
                </a:lnTo>
                <a:lnTo>
                  <a:pt x="60" y="497"/>
                </a:lnTo>
                <a:lnTo>
                  <a:pt x="123" y="265"/>
                </a:lnTo>
                <a:lnTo>
                  <a:pt x="164" y="141"/>
                </a:lnTo>
                <a:lnTo>
                  <a:pt x="171" y="121"/>
                </a:lnTo>
                <a:lnTo>
                  <a:pt x="191" y="86"/>
                </a:lnTo>
                <a:lnTo>
                  <a:pt x="217" y="56"/>
                </a:lnTo>
                <a:lnTo>
                  <a:pt x="249" y="32"/>
                </a:lnTo>
                <a:lnTo>
                  <a:pt x="283" y="14"/>
                </a:lnTo>
                <a:lnTo>
                  <a:pt x="322" y="3"/>
                </a:lnTo>
                <a:lnTo>
                  <a:pt x="361" y="0"/>
                </a:lnTo>
                <a:lnTo>
                  <a:pt x="403" y="6"/>
                </a:lnTo>
                <a:lnTo>
                  <a:pt x="423" y="12"/>
                </a:lnTo>
                <a:lnTo>
                  <a:pt x="442" y="19"/>
                </a:lnTo>
                <a:lnTo>
                  <a:pt x="478" y="39"/>
                </a:lnTo>
                <a:lnTo>
                  <a:pt x="508" y="65"/>
                </a:lnTo>
                <a:lnTo>
                  <a:pt x="531" y="97"/>
                </a:lnTo>
                <a:lnTo>
                  <a:pt x="550" y="131"/>
                </a:lnTo>
                <a:lnTo>
                  <a:pt x="560" y="170"/>
                </a:lnTo>
                <a:lnTo>
                  <a:pt x="563" y="209"/>
                </a:lnTo>
                <a:lnTo>
                  <a:pt x="558" y="251"/>
                </a:lnTo>
                <a:lnTo>
                  <a:pt x="553" y="271"/>
                </a:lnTo>
                <a:lnTo>
                  <a:pt x="520" y="374"/>
                </a:lnTo>
                <a:lnTo>
                  <a:pt x="466" y="566"/>
                </a:lnTo>
                <a:lnTo>
                  <a:pt x="430" y="743"/>
                </a:lnTo>
                <a:lnTo>
                  <a:pt x="412" y="907"/>
                </a:lnTo>
                <a:lnTo>
                  <a:pt x="410" y="1061"/>
                </a:lnTo>
                <a:lnTo>
                  <a:pt x="426" y="1207"/>
                </a:lnTo>
                <a:lnTo>
                  <a:pt x="459" y="1345"/>
                </a:lnTo>
                <a:lnTo>
                  <a:pt x="509" y="1480"/>
                </a:lnTo>
                <a:lnTo>
                  <a:pt x="543" y="1548"/>
                </a:lnTo>
                <a:lnTo>
                  <a:pt x="551" y="1566"/>
                </a:lnTo>
                <a:lnTo>
                  <a:pt x="561" y="1607"/>
                </a:lnTo>
                <a:lnTo>
                  <a:pt x="564" y="1646"/>
                </a:lnTo>
                <a:lnTo>
                  <a:pt x="560" y="1686"/>
                </a:lnTo>
                <a:lnTo>
                  <a:pt x="547" y="1722"/>
                </a:lnTo>
                <a:lnTo>
                  <a:pt x="528" y="1757"/>
                </a:lnTo>
                <a:lnTo>
                  <a:pt x="502" y="1787"/>
                </a:lnTo>
                <a:lnTo>
                  <a:pt x="471" y="1813"/>
                </a:lnTo>
                <a:lnTo>
                  <a:pt x="452" y="1823"/>
                </a:lnTo>
                <a:lnTo>
                  <a:pt x="430" y="1833"/>
                </a:lnTo>
                <a:lnTo>
                  <a:pt x="384" y="1844"/>
                </a:lnTo>
                <a:lnTo>
                  <a:pt x="360" y="1844"/>
                </a:lnTo>
                <a:lnTo>
                  <a:pt x="358" y="184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13" name="Freeform 8"/>
          <p:cNvSpPr>
            <a:spLocks/>
          </p:cNvSpPr>
          <p:nvPr/>
        </p:nvSpPr>
        <p:spPr bwMode="auto">
          <a:xfrm rot="3902736" flipH="1">
            <a:off x="8721309" y="1446803"/>
            <a:ext cx="115778" cy="2095316"/>
          </a:xfrm>
          <a:custGeom>
            <a:avLst/>
            <a:gdLst>
              <a:gd name="T0" fmla="*/ 358 w 564"/>
              <a:gd name="T1" fmla="*/ 1843 h 1844"/>
              <a:gd name="T2" fmla="*/ 329 w 564"/>
              <a:gd name="T3" fmla="*/ 1841 h 1844"/>
              <a:gd name="T4" fmla="*/ 275 w 564"/>
              <a:gd name="T5" fmla="*/ 1827 h 1844"/>
              <a:gd name="T6" fmla="*/ 226 w 564"/>
              <a:gd name="T7" fmla="*/ 1797 h 1844"/>
              <a:gd name="T8" fmla="*/ 188 w 564"/>
              <a:gd name="T9" fmla="*/ 1755 h 1844"/>
              <a:gd name="T10" fmla="*/ 174 w 564"/>
              <a:gd name="T11" fmla="*/ 1731 h 1844"/>
              <a:gd name="T12" fmla="*/ 132 w 564"/>
              <a:gd name="T13" fmla="*/ 1644 h 1844"/>
              <a:gd name="T14" fmla="*/ 67 w 564"/>
              <a:gd name="T15" fmla="*/ 1470 h 1844"/>
              <a:gd name="T16" fmla="*/ 23 w 564"/>
              <a:gd name="T17" fmla="*/ 1292 h 1844"/>
              <a:gd name="T18" fmla="*/ 0 w 564"/>
              <a:gd name="T19" fmla="*/ 1109 h 1844"/>
              <a:gd name="T20" fmla="*/ 0 w 564"/>
              <a:gd name="T21" fmla="*/ 916 h 1844"/>
              <a:gd name="T22" fmla="*/ 20 w 564"/>
              <a:gd name="T23" fmla="*/ 713 h 1844"/>
              <a:gd name="T24" fmla="*/ 60 w 564"/>
              <a:gd name="T25" fmla="*/ 497 h 1844"/>
              <a:gd name="T26" fmla="*/ 123 w 564"/>
              <a:gd name="T27" fmla="*/ 265 h 1844"/>
              <a:gd name="T28" fmla="*/ 164 w 564"/>
              <a:gd name="T29" fmla="*/ 141 h 1844"/>
              <a:gd name="T30" fmla="*/ 171 w 564"/>
              <a:gd name="T31" fmla="*/ 121 h 1844"/>
              <a:gd name="T32" fmla="*/ 191 w 564"/>
              <a:gd name="T33" fmla="*/ 86 h 1844"/>
              <a:gd name="T34" fmla="*/ 217 w 564"/>
              <a:gd name="T35" fmla="*/ 56 h 1844"/>
              <a:gd name="T36" fmla="*/ 249 w 564"/>
              <a:gd name="T37" fmla="*/ 32 h 1844"/>
              <a:gd name="T38" fmla="*/ 283 w 564"/>
              <a:gd name="T39" fmla="*/ 14 h 1844"/>
              <a:gd name="T40" fmla="*/ 322 w 564"/>
              <a:gd name="T41" fmla="*/ 3 h 1844"/>
              <a:gd name="T42" fmla="*/ 361 w 564"/>
              <a:gd name="T43" fmla="*/ 0 h 1844"/>
              <a:gd name="T44" fmla="*/ 403 w 564"/>
              <a:gd name="T45" fmla="*/ 6 h 1844"/>
              <a:gd name="T46" fmla="*/ 423 w 564"/>
              <a:gd name="T47" fmla="*/ 12 h 1844"/>
              <a:gd name="T48" fmla="*/ 442 w 564"/>
              <a:gd name="T49" fmla="*/ 19 h 1844"/>
              <a:gd name="T50" fmla="*/ 478 w 564"/>
              <a:gd name="T51" fmla="*/ 39 h 1844"/>
              <a:gd name="T52" fmla="*/ 508 w 564"/>
              <a:gd name="T53" fmla="*/ 65 h 1844"/>
              <a:gd name="T54" fmla="*/ 531 w 564"/>
              <a:gd name="T55" fmla="*/ 97 h 1844"/>
              <a:gd name="T56" fmla="*/ 550 w 564"/>
              <a:gd name="T57" fmla="*/ 131 h 1844"/>
              <a:gd name="T58" fmla="*/ 560 w 564"/>
              <a:gd name="T59" fmla="*/ 170 h 1844"/>
              <a:gd name="T60" fmla="*/ 563 w 564"/>
              <a:gd name="T61" fmla="*/ 209 h 1844"/>
              <a:gd name="T62" fmla="*/ 558 w 564"/>
              <a:gd name="T63" fmla="*/ 251 h 1844"/>
              <a:gd name="T64" fmla="*/ 553 w 564"/>
              <a:gd name="T65" fmla="*/ 271 h 1844"/>
              <a:gd name="T66" fmla="*/ 520 w 564"/>
              <a:gd name="T67" fmla="*/ 374 h 1844"/>
              <a:gd name="T68" fmla="*/ 466 w 564"/>
              <a:gd name="T69" fmla="*/ 566 h 1844"/>
              <a:gd name="T70" fmla="*/ 430 w 564"/>
              <a:gd name="T71" fmla="*/ 743 h 1844"/>
              <a:gd name="T72" fmla="*/ 412 w 564"/>
              <a:gd name="T73" fmla="*/ 907 h 1844"/>
              <a:gd name="T74" fmla="*/ 410 w 564"/>
              <a:gd name="T75" fmla="*/ 1061 h 1844"/>
              <a:gd name="T76" fmla="*/ 426 w 564"/>
              <a:gd name="T77" fmla="*/ 1207 h 1844"/>
              <a:gd name="T78" fmla="*/ 459 w 564"/>
              <a:gd name="T79" fmla="*/ 1345 h 1844"/>
              <a:gd name="T80" fmla="*/ 509 w 564"/>
              <a:gd name="T81" fmla="*/ 1480 h 1844"/>
              <a:gd name="T82" fmla="*/ 543 w 564"/>
              <a:gd name="T83" fmla="*/ 1548 h 1844"/>
              <a:gd name="T84" fmla="*/ 551 w 564"/>
              <a:gd name="T85" fmla="*/ 1566 h 1844"/>
              <a:gd name="T86" fmla="*/ 561 w 564"/>
              <a:gd name="T87" fmla="*/ 1607 h 1844"/>
              <a:gd name="T88" fmla="*/ 564 w 564"/>
              <a:gd name="T89" fmla="*/ 1646 h 1844"/>
              <a:gd name="T90" fmla="*/ 560 w 564"/>
              <a:gd name="T91" fmla="*/ 1686 h 1844"/>
              <a:gd name="T92" fmla="*/ 547 w 564"/>
              <a:gd name="T93" fmla="*/ 1722 h 1844"/>
              <a:gd name="T94" fmla="*/ 528 w 564"/>
              <a:gd name="T95" fmla="*/ 1757 h 1844"/>
              <a:gd name="T96" fmla="*/ 502 w 564"/>
              <a:gd name="T97" fmla="*/ 1787 h 1844"/>
              <a:gd name="T98" fmla="*/ 471 w 564"/>
              <a:gd name="T99" fmla="*/ 1813 h 1844"/>
              <a:gd name="T100" fmla="*/ 452 w 564"/>
              <a:gd name="T101" fmla="*/ 1823 h 1844"/>
              <a:gd name="T102" fmla="*/ 430 w 564"/>
              <a:gd name="T103" fmla="*/ 1833 h 1844"/>
              <a:gd name="T104" fmla="*/ 384 w 564"/>
              <a:gd name="T105" fmla="*/ 1844 h 1844"/>
              <a:gd name="T106" fmla="*/ 360 w 564"/>
              <a:gd name="T107" fmla="*/ 1844 h 1844"/>
              <a:gd name="T108" fmla="*/ 358 w 564"/>
              <a:gd name="T109" fmla="*/ 1843 h 1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564" h="1844">
                <a:moveTo>
                  <a:pt x="358" y="1843"/>
                </a:moveTo>
                <a:lnTo>
                  <a:pt x="329" y="1841"/>
                </a:lnTo>
                <a:lnTo>
                  <a:pt x="275" y="1827"/>
                </a:lnTo>
                <a:lnTo>
                  <a:pt x="226" y="1797"/>
                </a:lnTo>
                <a:lnTo>
                  <a:pt x="188" y="1755"/>
                </a:lnTo>
                <a:lnTo>
                  <a:pt x="174" y="1731"/>
                </a:lnTo>
                <a:lnTo>
                  <a:pt x="132" y="1644"/>
                </a:lnTo>
                <a:lnTo>
                  <a:pt x="67" y="1470"/>
                </a:lnTo>
                <a:lnTo>
                  <a:pt x="23" y="1292"/>
                </a:lnTo>
                <a:lnTo>
                  <a:pt x="0" y="1109"/>
                </a:lnTo>
                <a:lnTo>
                  <a:pt x="0" y="916"/>
                </a:lnTo>
                <a:lnTo>
                  <a:pt x="20" y="713"/>
                </a:lnTo>
                <a:lnTo>
                  <a:pt x="60" y="497"/>
                </a:lnTo>
                <a:lnTo>
                  <a:pt x="123" y="265"/>
                </a:lnTo>
                <a:lnTo>
                  <a:pt x="164" y="141"/>
                </a:lnTo>
                <a:lnTo>
                  <a:pt x="171" y="121"/>
                </a:lnTo>
                <a:lnTo>
                  <a:pt x="191" y="86"/>
                </a:lnTo>
                <a:lnTo>
                  <a:pt x="217" y="56"/>
                </a:lnTo>
                <a:lnTo>
                  <a:pt x="249" y="32"/>
                </a:lnTo>
                <a:lnTo>
                  <a:pt x="283" y="14"/>
                </a:lnTo>
                <a:lnTo>
                  <a:pt x="322" y="3"/>
                </a:lnTo>
                <a:lnTo>
                  <a:pt x="361" y="0"/>
                </a:lnTo>
                <a:lnTo>
                  <a:pt x="403" y="6"/>
                </a:lnTo>
                <a:lnTo>
                  <a:pt x="423" y="12"/>
                </a:lnTo>
                <a:lnTo>
                  <a:pt x="442" y="19"/>
                </a:lnTo>
                <a:lnTo>
                  <a:pt x="478" y="39"/>
                </a:lnTo>
                <a:lnTo>
                  <a:pt x="508" y="65"/>
                </a:lnTo>
                <a:lnTo>
                  <a:pt x="531" y="97"/>
                </a:lnTo>
                <a:lnTo>
                  <a:pt x="550" y="131"/>
                </a:lnTo>
                <a:lnTo>
                  <a:pt x="560" y="170"/>
                </a:lnTo>
                <a:lnTo>
                  <a:pt x="563" y="209"/>
                </a:lnTo>
                <a:lnTo>
                  <a:pt x="558" y="251"/>
                </a:lnTo>
                <a:lnTo>
                  <a:pt x="553" y="271"/>
                </a:lnTo>
                <a:lnTo>
                  <a:pt x="520" y="374"/>
                </a:lnTo>
                <a:lnTo>
                  <a:pt x="466" y="566"/>
                </a:lnTo>
                <a:lnTo>
                  <a:pt x="430" y="743"/>
                </a:lnTo>
                <a:lnTo>
                  <a:pt x="412" y="907"/>
                </a:lnTo>
                <a:lnTo>
                  <a:pt x="410" y="1061"/>
                </a:lnTo>
                <a:lnTo>
                  <a:pt x="426" y="1207"/>
                </a:lnTo>
                <a:lnTo>
                  <a:pt x="459" y="1345"/>
                </a:lnTo>
                <a:lnTo>
                  <a:pt x="509" y="1480"/>
                </a:lnTo>
                <a:lnTo>
                  <a:pt x="543" y="1548"/>
                </a:lnTo>
                <a:lnTo>
                  <a:pt x="551" y="1566"/>
                </a:lnTo>
                <a:lnTo>
                  <a:pt x="561" y="1607"/>
                </a:lnTo>
                <a:lnTo>
                  <a:pt x="564" y="1646"/>
                </a:lnTo>
                <a:lnTo>
                  <a:pt x="560" y="1686"/>
                </a:lnTo>
                <a:lnTo>
                  <a:pt x="547" y="1722"/>
                </a:lnTo>
                <a:lnTo>
                  <a:pt x="528" y="1757"/>
                </a:lnTo>
                <a:lnTo>
                  <a:pt x="502" y="1787"/>
                </a:lnTo>
                <a:lnTo>
                  <a:pt x="471" y="1813"/>
                </a:lnTo>
                <a:lnTo>
                  <a:pt x="452" y="1823"/>
                </a:lnTo>
                <a:lnTo>
                  <a:pt x="430" y="1833"/>
                </a:lnTo>
                <a:lnTo>
                  <a:pt x="384" y="1844"/>
                </a:lnTo>
                <a:lnTo>
                  <a:pt x="360" y="1844"/>
                </a:lnTo>
                <a:lnTo>
                  <a:pt x="358" y="184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16" name="타원 115"/>
          <p:cNvSpPr/>
          <p:nvPr/>
        </p:nvSpPr>
        <p:spPr>
          <a:xfrm rot="5400000">
            <a:off x="4818153" y="2392456"/>
            <a:ext cx="2644593" cy="6972300"/>
          </a:xfrm>
          <a:prstGeom prst="ellipse">
            <a:avLst/>
          </a:prstGeom>
          <a:solidFill>
            <a:schemeClr val="tx1">
              <a:alpha val="67000"/>
            </a:scheme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4" name="사다리꼴 113"/>
          <p:cNvSpPr/>
          <p:nvPr/>
        </p:nvSpPr>
        <p:spPr>
          <a:xfrm>
            <a:off x="3700905" y="4880834"/>
            <a:ext cx="4841221" cy="1068077"/>
          </a:xfrm>
          <a:prstGeom prst="trapezoid">
            <a:avLst>
              <a:gd name="adj" fmla="val 50526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23000">
                <a:srgbClr val="FFFFFF"/>
              </a:gs>
              <a:gs pos="55552">
                <a:schemeClr val="bg1"/>
              </a:gs>
              <a:gs pos="49000">
                <a:schemeClr val="bg1"/>
              </a:gs>
              <a:gs pos="12000">
                <a:schemeClr val="bg1"/>
              </a:gs>
              <a:gs pos="73000">
                <a:schemeClr val="bg1">
                  <a:lumMod val="87000"/>
                </a:schemeClr>
              </a:gs>
              <a:gs pos="85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1"/>
          </a:gradFill>
          <a:ln w="438150">
            <a:solidFill>
              <a:schemeClr val="bg1">
                <a:lumMod val="9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7" name="사다리꼴 116"/>
          <p:cNvSpPr/>
          <p:nvPr/>
        </p:nvSpPr>
        <p:spPr>
          <a:xfrm>
            <a:off x="3659181" y="4880834"/>
            <a:ext cx="4841221" cy="1068077"/>
          </a:xfrm>
          <a:prstGeom prst="trapezoid">
            <a:avLst>
              <a:gd name="adj" fmla="val 50526"/>
            </a:avLst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34000">
                <a:srgbClr val="FFFFFF"/>
              </a:gs>
              <a:gs pos="12000">
                <a:schemeClr val="bg1"/>
              </a:gs>
              <a:gs pos="55000">
                <a:schemeClr val="bg1">
                  <a:lumMod val="87000"/>
                </a:schemeClr>
              </a:gs>
              <a:gs pos="85000">
                <a:schemeClr val="bg1">
                  <a:lumMod val="95000"/>
                </a:scheme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107950">
            <a:solidFill>
              <a:schemeClr val="bg1">
                <a:lumMod val="9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53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21</Words>
  <Application>Microsoft Office PowerPoint</Application>
  <PresentationFormat>와이드스크린</PresentationFormat>
  <Paragraphs>6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맑은 고딕</vt:lpstr>
      <vt:lpstr>야놀자 야체 B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13</cp:revision>
  <dcterms:created xsi:type="dcterms:W3CDTF">2017-12-05T06:51:01Z</dcterms:created>
  <dcterms:modified xsi:type="dcterms:W3CDTF">2024-06-11T04:57:19Z</dcterms:modified>
</cp:coreProperties>
</file>