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5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3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2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433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47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78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43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06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23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02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94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6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42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5D67F-C495-45B5-B368-F4679945A243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15513-7FD5-42F0-9F14-568381070E2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9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자유형 27"/>
          <p:cNvSpPr/>
          <p:nvPr/>
        </p:nvSpPr>
        <p:spPr>
          <a:xfrm flipV="1">
            <a:off x="-4262" y="0"/>
            <a:ext cx="10236144" cy="6858000"/>
          </a:xfrm>
          <a:custGeom>
            <a:avLst/>
            <a:gdLst>
              <a:gd name="connsiteX0" fmla="*/ 0 w 10236144"/>
              <a:gd name="connsiteY0" fmla="*/ 6858000 h 6858000"/>
              <a:gd name="connsiteX1" fmla="*/ 10236144 w 10236144"/>
              <a:gd name="connsiteY1" fmla="*/ 6858000 h 6858000"/>
              <a:gd name="connsiteX2" fmla="*/ 1706024 w 10236144"/>
              <a:gd name="connsiteY2" fmla="*/ 0 h 6858000"/>
              <a:gd name="connsiteX3" fmla="*/ 0 w 10236144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36144" h="6858000">
                <a:moveTo>
                  <a:pt x="0" y="6858000"/>
                </a:moveTo>
                <a:lnTo>
                  <a:pt x="10236144" y="6858000"/>
                </a:lnTo>
                <a:lnTo>
                  <a:pt x="17060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7944790" y="5893108"/>
            <a:ext cx="2743200" cy="656399"/>
          </a:xfrm>
          <a:prstGeom prst="ellipse">
            <a:avLst/>
          </a:prstGeom>
          <a:solidFill>
            <a:schemeClr val="tx1">
              <a:alpha val="54000"/>
            </a:schemeClr>
          </a:soli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1" name="자유형 60"/>
          <p:cNvSpPr>
            <a:spLocks/>
          </p:cNvSpPr>
          <p:nvPr/>
        </p:nvSpPr>
        <p:spPr bwMode="auto">
          <a:xfrm>
            <a:off x="8558941" y="3988168"/>
            <a:ext cx="2502393" cy="2032795"/>
          </a:xfrm>
          <a:custGeom>
            <a:avLst/>
            <a:gdLst>
              <a:gd name="connsiteX0" fmla="*/ 1231178 w 3113088"/>
              <a:gd name="connsiteY0" fmla="*/ 2007229 h 2528888"/>
              <a:gd name="connsiteX1" fmla="*/ 1199436 w 3113088"/>
              <a:gd name="connsiteY1" fmla="*/ 2018774 h 2528888"/>
              <a:gd name="connsiteX2" fmla="*/ 1181082 w 3113088"/>
              <a:gd name="connsiteY2" fmla="*/ 2021474 h 2528888"/>
              <a:gd name="connsiteX3" fmla="*/ 899265 w 3113088"/>
              <a:gd name="connsiteY3" fmla="*/ 2208406 h 2528888"/>
              <a:gd name="connsiteX4" fmla="*/ 1410713 w 3113088"/>
              <a:gd name="connsiteY4" fmla="*/ 1023946 h 2528888"/>
              <a:gd name="connsiteX5" fmla="*/ 1387982 w 3113088"/>
              <a:gd name="connsiteY5" fmla="*/ 1041901 h 2528888"/>
              <a:gd name="connsiteX6" fmla="*/ 1362032 w 3113088"/>
              <a:gd name="connsiteY6" fmla="*/ 1060796 h 2528888"/>
              <a:gd name="connsiteX7" fmla="*/ 1364193 w 3113088"/>
              <a:gd name="connsiteY7" fmla="*/ 1059376 h 2528888"/>
              <a:gd name="connsiteX8" fmla="*/ 1380597 w 3113088"/>
              <a:gd name="connsiteY8" fmla="*/ 1048798 h 2528888"/>
              <a:gd name="connsiteX9" fmla="*/ 1416580 w 3113088"/>
              <a:gd name="connsiteY9" fmla="*/ 1033459 h 2528888"/>
              <a:gd name="connsiteX10" fmla="*/ 1417017 w 3113088"/>
              <a:gd name="connsiteY10" fmla="*/ 1033364 h 2528888"/>
              <a:gd name="connsiteX11" fmla="*/ 1402261 w 3113088"/>
              <a:gd name="connsiteY11" fmla="*/ 1011320 h 2528888"/>
              <a:gd name="connsiteX12" fmla="*/ 1369484 w 3113088"/>
              <a:gd name="connsiteY12" fmla="*/ 1033360 h 2528888"/>
              <a:gd name="connsiteX13" fmla="*/ 646784 w 3113088"/>
              <a:gd name="connsiteY13" fmla="*/ 1530894 h 2528888"/>
              <a:gd name="connsiteX14" fmla="*/ 848683 w 3113088"/>
              <a:gd name="connsiteY14" fmla="*/ 1398196 h 2528888"/>
              <a:gd name="connsiteX15" fmla="*/ 1408328 w 3113088"/>
              <a:gd name="connsiteY15" fmla="*/ 1020383 h 2528888"/>
              <a:gd name="connsiteX16" fmla="*/ 2254490 w 3113088"/>
              <a:gd name="connsiteY16" fmla="*/ 0 h 2528888"/>
              <a:gd name="connsiteX17" fmla="*/ 3113088 w 3113088"/>
              <a:gd name="connsiteY17" fmla="*/ 916240 h 2528888"/>
              <a:gd name="connsiteX18" fmla="*/ 3083992 w 3113088"/>
              <a:gd name="connsiteY18" fmla="*/ 961761 h 2528888"/>
              <a:gd name="connsiteX19" fmla="*/ 2935338 w 3113088"/>
              <a:gd name="connsiteY19" fmla="*/ 1169251 h 2528888"/>
              <a:gd name="connsiteX20" fmla="*/ 2860746 w 3113088"/>
              <a:gd name="connsiteY20" fmla="*/ 1264528 h 2528888"/>
              <a:gd name="connsiteX21" fmla="*/ 2779806 w 3113088"/>
              <a:gd name="connsiteY21" fmla="*/ 1361392 h 2528888"/>
              <a:gd name="connsiteX22" fmla="*/ 2694634 w 3113088"/>
              <a:gd name="connsiteY22" fmla="*/ 1451904 h 2528888"/>
              <a:gd name="connsiteX23" fmla="*/ 2651255 w 3113088"/>
              <a:gd name="connsiteY23" fmla="*/ 1494249 h 2528888"/>
              <a:gd name="connsiteX24" fmla="*/ 2606288 w 3113088"/>
              <a:gd name="connsiteY24" fmla="*/ 1533948 h 2528888"/>
              <a:gd name="connsiteX25" fmla="*/ 2506303 w 3113088"/>
              <a:gd name="connsiteY25" fmla="*/ 1612815 h 2528888"/>
              <a:gd name="connsiteX26" fmla="*/ 2400500 w 3113088"/>
              <a:gd name="connsiteY26" fmla="*/ 1687978 h 2528888"/>
              <a:gd name="connsiteX27" fmla="*/ 2294696 w 3113088"/>
              <a:gd name="connsiteY27" fmla="*/ 1757318 h 2528888"/>
              <a:gd name="connsiteX28" fmla="*/ 2062456 w 3113088"/>
              <a:gd name="connsiteY28" fmla="*/ 1894410 h 2528888"/>
              <a:gd name="connsiteX29" fmla="*/ 2022615 w 3113088"/>
              <a:gd name="connsiteY29" fmla="*/ 1914958 h 2528888"/>
              <a:gd name="connsiteX30" fmla="*/ 2022475 w 3113088"/>
              <a:gd name="connsiteY30" fmla="*/ 1915055 h 2528888"/>
              <a:gd name="connsiteX31" fmla="*/ 2021895 w 3113088"/>
              <a:gd name="connsiteY31" fmla="*/ 1915329 h 2528888"/>
              <a:gd name="connsiteX32" fmla="*/ 2011142 w 3113088"/>
              <a:gd name="connsiteY32" fmla="*/ 1920875 h 2528888"/>
              <a:gd name="connsiteX33" fmla="*/ 2010903 w 3113088"/>
              <a:gd name="connsiteY33" fmla="*/ 1920519 h 2528888"/>
              <a:gd name="connsiteX34" fmla="*/ 1765898 w 3113088"/>
              <a:gd name="connsiteY34" fmla="*/ 2036194 h 2528888"/>
              <a:gd name="connsiteX35" fmla="*/ 957792 w 3113088"/>
              <a:gd name="connsiteY35" fmla="*/ 2511945 h 2528888"/>
              <a:gd name="connsiteX36" fmla="*/ 945621 w 3113088"/>
              <a:gd name="connsiteY36" fmla="*/ 2517240 h 2528888"/>
              <a:gd name="connsiteX37" fmla="*/ 921279 w 3113088"/>
              <a:gd name="connsiteY37" fmla="*/ 2524652 h 2528888"/>
              <a:gd name="connsiteX38" fmla="*/ 894821 w 3113088"/>
              <a:gd name="connsiteY38" fmla="*/ 2528888 h 2528888"/>
              <a:gd name="connsiteX39" fmla="*/ 867304 w 3113088"/>
              <a:gd name="connsiteY39" fmla="*/ 2527300 h 2528888"/>
              <a:gd name="connsiteX40" fmla="*/ 840317 w 3113088"/>
              <a:gd name="connsiteY40" fmla="*/ 2522005 h 2528888"/>
              <a:gd name="connsiteX41" fmla="*/ 815446 w 3113088"/>
              <a:gd name="connsiteY41" fmla="*/ 2510886 h 2528888"/>
              <a:gd name="connsiteX42" fmla="*/ 791633 w 3113088"/>
              <a:gd name="connsiteY42" fmla="*/ 2496061 h 2528888"/>
              <a:gd name="connsiteX43" fmla="*/ 772054 w 3113088"/>
              <a:gd name="connsiteY43" fmla="*/ 2475412 h 2528888"/>
              <a:gd name="connsiteX44" fmla="*/ 763587 w 3113088"/>
              <a:gd name="connsiteY44" fmla="*/ 2463234 h 2528888"/>
              <a:gd name="connsiteX45" fmla="*/ 755650 w 3113088"/>
              <a:gd name="connsiteY45" fmla="*/ 2449468 h 2528888"/>
              <a:gd name="connsiteX46" fmla="*/ 746654 w 3113088"/>
              <a:gd name="connsiteY46" fmla="*/ 2421935 h 2528888"/>
              <a:gd name="connsiteX47" fmla="*/ 742950 w 3113088"/>
              <a:gd name="connsiteY47" fmla="*/ 2393873 h 2528888"/>
              <a:gd name="connsiteX48" fmla="*/ 745066 w 3113088"/>
              <a:gd name="connsiteY48" fmla="*/ 2364752 h 2528888"/>
              <a:gd name="connsiteX49" fmla="*/ 753004 w 3113088"/>
              <a:gd name="connsiteY49" fmla="*/ 2336690 h 2528888"/>
              <a:gd name="connsiteX50" fmla="*/ 766762 w 3113088"/>
              <a:gd name="connsiteY50" fmla="*/ 2309687 h 2528888"/>
              <a:gd name="connsiteX51" fmla="*/ 784754 w 3113088"/>
              <a:gd name="connsiteY51" fmla="*/ 2285332 h 2528888"/>
              <a:gd name="connsiteX52" fmla="*/ 788382 w 3113088"/>
              <a:gd name="connsiteY52" fmla="*/ 2281955 h 2528888"/>
              <a:gd name="connsiteX53" fmla="*/ 572469 w 3113088"/>
              <a:gd name="connsiteY53" fmla="*/ 2425172 h 2528888"/>
              <a:gd name="connsiteX54" fmla="*/ 559244 w 3113088"/>
              <a:gd name="connsiteY54" fmla="*/ 2433109 h 2528888"/>
              <a:gd name="connsiteX55" fmla="*/ 530679 w 3113088"/>
              <a:gd name="connsiteY55" fmla="*/ 2443692 h 2528888"/>
              <a:gd name="connsiteX56" fmla="*/ 499998 w 3113088"/>
              <a:gd name="connsiteY56" fmla="*/ 2448984 h 2528888"/>
              <a:gd name="connsiteX57" fmla="*/ 468259 w 3113088"/>
              <a:gd name="connsiteY57" fmla="*/ 2449513 h 2528888"/>
              <a:gd name="connsiteX58" fmla="*/ 435991 w 3113088"/>
              <a:gd name="connsiteY58" fmla="*/ 2444222 h 2528888"/>
              <a:gd name="connsiteX59" fmla="*/ 405839 w 3113088"/>
              <a:gd name="connsiteY59" fmla="*/ 2433638 h 2528888"/>
              <a:gd name="connsiteX60" fmla="*/ 377274 w 3113088"/>
              <a:gd name="connsiteY60" fmla="*/ 2417763 h 2528888"/>
              <a:gd name="connsiteX61" fmla="*/ 352941 w 3113088"/>
              <a:gd name="connsiteY61" fmla="*/ 2395009 h 2528888"/>
              <a:gd name="connsiteX62" fmla="*/ 342361 w 3113088"/>
              <a:gd name="connsiteY62" fmla="*/ 2380192 h 2528888"/>
              <a:gd name="connsiteX63" fmla="*/ 333368 w 3113088"/>
              <a:gd name="connsiteY63" fmla="*/ 2365905 h 2528888"/>
              <a:gd name="connsiteX64" fmla="*/ 320144 w 3113088"/>
              <a:gd name="connsiteY64" fmla="*/ 2333626 h 2528888"/>
              <a:gd name="connsiteX65" fmla="*/ 314325 w 3113088"/>
              <a:gd name="connsiteY65" fmla="*/ 2300288 h 2528888"/>
              <a:gd name="connsiteX66" fmla="*/ 314854 w 3113088"/>
              <a:gd name="connsiteY66" fmla="*/ 2266951 h 2528888"/>
              <a:gd name="connsiteX67" fmla="*/ 322788 w 3113088"/>
              <a:gd name="connsiteY67" fmla="*/ 2233084 h 2528888"/>
              <a:gd name="connsiteX68" fmla="*/ 336013 w 3113088"/>
              <a:gd name="connsiteY68" fmla="*/ 2201334 h 2528888"/>
              <a:gd name="connsiteX69" fmla="*/ 356114 w 3113088"/>
              <a:gd name="connsiteY69" fmla="*/ 2171701 h 2528888"/>
              <a:gd name="connsiteX70" fmla="*/ 382035 w 3113088"/>
              <a:gd name="connsiteY70" fmla="*/ 2144713 h 2528888"/>
              <a:gd name="connsiteX71" fmla="*/ 397375 w 3113088"/>
              <a:gd name="connsiteY71" fmla="*/ 2134130 h 2528888"/>
              <a:gd name="connsiteX72" fmla="*/ 664954 w 3113088"/>
              <a:gd name="connsiteY72" fmla="*/ 1951753 h 2528888"/>
              <a:gd name="connsiteX73" fmla="*/ 306388 w 3113088"/>
              <a:gd name="connsiteY73" fmla="*/ 2181236 h 2528888"/>
              <a:gd name="connsiteX74" fmla="*/ 292630 w 3113088"/>
              <a:gd name="connsiteY74" fmla="*/ 2189170 h 2528888"/>
              <a:gd name="connsiteX75" fmla="*/ 261938 w 3113088"/>
              <a:gd name="connsiteY75" fmla="*/ 2199749 h 2528888"/>
              <a:gd name="connsiteX76" fmla="*/ 229129 w 3113088"/>
              <a:gd name="connsiteY76" fmla="*/ 2205038 h 2528888"/>
              <a:gd name="connsiteX77" fmla="*/ 195792 w 3113088"/>
              <a:gd name="connsiteY77" fmla="*/ 2205038 h 2528888"/>
              <a:gd name="connsiteX78" fmla="*/ 162984 w 3113088"/>
              <a:gd name="connsiteY78" fmla="*/ 2199749 h 2528888"/>
              <a:gd name="connsiteX79" fmla="*/ 131234 w 3113088"/>
              <a:gd name="connsiteY79" fmla="*/ 2187584 h 2528888"/>
              <a:gd name="connsiteX80" fmla="*/ 101071 w 3113088"/>
              <a:gd name="connsiteY80" fmla="*/ 2170129 h 2528888"/>
              <a:gd name="connsiteX81" fmla="*/ 76200 w 3113088"/>
              <a:gd name="connsiteY81" fmla="*/ 2145798 h 2528888"/>
              <a:gd name="connsiteX82" fmla="*/ 65617 w 3113088"/>
              <a:gd name="connsiteY82" fmla="*/ 2130459 h 2528888"/>
              <a:gd name="connsiteX83" fmla="*/ 55563 w 3113088"/>
              <a:gd name="connsiteY83" fmla="*/ 2114591 h 2528888"/>
              <a:gd name="connsiteX84" fmla="*/ 42334 w 3113088"/>
              <a:gd name="connsiteY84" fmla="*/ 2080740 h 2528888"/>
              <a:gd name="connsiteX85" fmla="*/ 36513 w 3113088"/>
              <a:gd name="connsiteY85" fmla="*/ 2045830 h 2528888"/>
              <a:gd name="connsiteX86" fmla="*/ 38100 w 3113088"/>
              <a:gd name="connsiteY86" fmla="*/ 2010921 h 2528888"/>
              <a:gd name="connsiteX87" fmla="*/ 46567 w 3113088"/>
              <a:gd name="connsiteY87" fmla="*/ 1975483 h 2528888"/>
              <a:gd name="connsiteX88" fmla="*/ 61384 w 3113088"/>
              <a:gd name="connsiteY88" fmla="*/ 1942160 h 2528888"/>
              <a:gd name="connsiteX89" fmla="*/ 83079 w 3113088"/>
              <a:gd name="connsiteY89" fmla="*/ 1910953 h 2528888"/>
              <a:gd name="connsiteX90" fmla="*/ 110596 w 3113088"/>
              <a:gd name="connsiteY90" fmla="*/ 1884507 h 2528888"/>
              <a:gd name="connsiteX91" fmla="*/ 126471 w 3113088"/>
              <a:gd name="connsiteY91" fmla="*/ 1872870 h 2528888"/>
              <a:gd name="connsiteX92" fmla="*/ 207483 w 3113088"/>
              <a:gd name="connsiteY92" fmla="*/ 1819625 h 2528888"/>
              <a:gd name="connsiteX93" fmla="*/ 186796 w 3113088"/>
              <a:gd name="connsiteY93" fmla="*/ 1824037 h 2528888"/>
              <a:gd name="connsiteX94" fmla="*/ 155046 w 3113088"/>
              <a:gd name="connsiteY94" fmla="*/ 1825626 h 2528888"/>
              <a:gd name="connsiteX95" fmla="*/ 122766 w 3113088"/>
              <a:gd name="connsiteY95" fmla="*/ 1820330 h 2528888"/>
              <a:gd name="connsiteX96" fmla="*/ 92604 w 3113088"/>
              <a:gd name="connsiteY96" fmla="*/ 1809209 h 2528888"/>
              <a:gd name="connsiteX97" fmla="*/ 64029 w 3113088"/>
              <a:gd name="connsiteY97" fmla="*/ 1791203 h 2528888"/>
              <a:gd name="connsiteX98" fmla="*/ 39687 w 3113088"/>
              <a:gd name="connsiteY98" fmla="*/ 1768431 h 2528888"/>
              <a:gd name="connsiteX99" fmla="*/ 29104 w 3113088"/>
              <a:gd name="connsiteY99" fmla="*/ 1754661 h 2528888"/>
              <a:gd name="connsiteX100" fmla="*/ 20108 w 3113088"/>
              <a:gd name="connsiteY100" fmla="*/ 1740362 h 2528888"/>
              <a:gd name="connsiteX101" fmla="*/ 6350 w 3113088"/>
              <a:gd name="connsiteY101" fmla="*/ 1709646 h 2528888"/>
              <a:gd name="connsiteX102" fmla="*/ 0 w 3113088"/>
              <a:gd name="connsiteY102" fmla="*/ 1676811 h 2528888"/>
              <a:gd name="connsiteX103" fmla="*/ 1058 w 3113088"/>
              <a:gd name="connsiteY103" fmla="*/ 1643447 h 2528888"/>
              <a:gd name="connsiteX104" fmla="*/ 9525 w 3113088"/>
              <a:gd name="connsiteY104" fmla="*/ 1609024 h 2528888"/>
              <a:gd name="connsiteX105" fmla="*/ 25400 w 3113088"/>
              <a:gd name="connsiteY105" fmla="*/ 1575660 h 2528888"/>
              <a:gd name="connsiteX106" fmla="*/ 49741 w 3113088"/>
              <a:gd name="connsiteY106" fmla="*/ 1541766 h 2528888"/>
              <a:gd name="connsiteX107" fmla="*/ 81491 w 3113088"/>
              <a:gd name="connsiteY107" fmla="*/ 1510520 h 2528888"/>
              <a:gd name="connsiteX108" fmla="*/ 101600 w 3113088"/>
              <a:gd name="connsiteY108" fmla="*/ 1496221 h 2528888"/>
              <a:gd name="connsiteX109" fmla="*/ 1068388 w 3113088"/>
              <a:gd name="connsiteY109" fmla="*/ 834764 h 2528888"/>
              <a:gd name="connsiteX110" fmla="*/ 1100138 w 3113088"/>
              <a:gd name="connsiteY110" fmla="*/ 812521 h 2528888"/>
              <a:gd name="connsiteX111" fmla="*/ 1241602 w 3113088"/>
              <a:gd name="connsiteY111" fmla="*/ 718869 h 2528888"/>
              <a:gd name="connsiteX112" fmla="*/ 1389015 w 3113088"/>
              <a:gd name="connsiteY112" fmla="*/ 593889 h 2528888"/>
              <a:gd name="connsiteX113" fmla="*/ 1387425 w 3113088"/>
              <a:gd name="connsiteY113" fmla="*/ 581456 h 2528888"/>
              <a:gd name="connsiteX114" fmla="*/ 1258015 w 3113088"/>
              <a:gd name="connsiteY114" fmla="*/ 578763 h 2528888"/>
              <a:gd name="connsiteX115" fmla="*/ 1184435 w 3113088"/>
              <a:gd name="connsiteY115" fmla="*/ 582475 h 2528888"/>
              <a:gd name="connsiteX116" fmla="*/ 1116678 w 3113088"/>
              <a:gd name="connsiteY116" fmla="*/ 589897 h 2528888"/>
              <a:gd name="connsiteX117" fmla="*/ 1063214 w 3113088"/>
              <a:gd name="connsiteY117" fmla="*/ 603151 h 2528888"/>
              <a:gd name="connsiteX118" fmla="*/ 1044686 w 3113088"/>
              <a:gd name="connsiteY118" fmla="*/ 613224 h 2528888"/>
              <a:gd name="connsiteX119" fmla="*/ 1025100 w 3113088"/>
              <a:gd name="connsiteY119" fmla="*/ 624358 h 2528888"/>
              <a:gd name="connsiteX120" fmla="*/ 987516 w 3113088"/>
              <a:gd name="connsiteY120" fmla="*/ 641324 h 2528888"/>
              <a:gd name="connsiteX121" fmla="*/ 953108 w 3113088"/>
              <a:gd name="connsiteY121" fmla="*/ 651397 h 2528888"/>
              <a:gd name="connsiteX122" fmla="*/ 921347 w 3113088"/>
              <a:gd name="connsiteY122" fmla="*/ 655638 h 2528888"/>
              <a:gd name="connsiteX123" fmla="*/ 891704 w 3113088"/>
              <a:gd name="connsiteY123" fmla="*/ 654048 h 2528888"/>
              <a:gd name="connsiteX124" fmla="*/ 864177 w 3113088"/>
              <a:gd name="connsiteY124" fmla="*/ 648216 h 2528888"/>
              <a:gd name="connsiteX125" fmla="*/ 827652 w 3113088"/>
              <a:gd name="connsiteY125" fmla="*/ 632841 h 2528888"/>
              <a:gd name="connsiteX126" fmla="*/ 787950 w 3113088"/>
              <a:gd name="connsiteY126" fmla="*/ 604742 h 2528888"/>
              <a:gd name="connsiteX127" fmla="*/ 758836 w 3113088"/>
              <a:gd name="connsiteY127" fmla="*/ 573462 h 2528888"/>
              <a:gd name="connsiteX128" fmla="*/ 731310 w 3113088"/>
              <a:gd name="connsiteY128" fmla="*/ 533699 h 2528888"/>
              <a:gd name="connsiteX129" fmla="*/ 728663 w 3113088"/>
              <a:gd name="connsiteY129" fmla="*/ 526807 h 2528888"/>
              <a:gd name="connsiteX130" fmla="*/ 774716 w 3113088"/>
              <a:gd name="connsiteY130" fmla="*/ 489165 h 2528888"/>
              <a:gd name="connsiteX131" fmla="*/ 1079094 w 3113088"/>
              <a:gd name="connsiteY131" fmla="*/ 280807 h 2528888"/>
              <a:gd name="connsiteX132" fmla="*/ 1083858 w 3113088"/>
              <a:gd name="connsiteY132" fmla="*/ 275505 h 2528888"/>
              <a:gd name="connsiteX133" fmla="*/ 1141028 w 3113088"/>
              <a:gd name="connsiteY133" fmla="*/ 246346 h 2528888"/>
              <a:gd name="connsiteX134" fmla="*/ 1214608 w 3113088"/>
              <a:gd name="connsiteY134" fmla="*/ 228320 h 2528888"/>
              <a:gd name="connsiteX135" fmla="*/ 1267544 w 3113088"/>
              <a:gd name="connsiteY135" fmla="*/ 223019 h 2528888"/>
              <a:gd name="connsiteX136" fmla="*/ 1314127 w 3113088"/>
              <a:gd name="connsiteY136" fmla="*/ 219307 h 2528888"/>
              <a:gd name="connsiteX137" fmla="*/ 1420526 w 3113088"/>
              <a:gd name="connsiteY137" fmla="*/ 204463 h 2528888"/>
              <a:gd name="connsiteX138" fmla="*/ 1595742 w 3113088"/>
              <a:gd name="connsiteY138" fmla="*/ 175303 h 2528888"/>
              <a:gd name="connsiteX139" fmla="*/ 1916000 w 3113088"/>
              <a:gd name="connsiteY139" fmla="*/ 110092 h 2528888"/>
              <a:gd name="connsiteX140" fmla="*/ 1965025 w 3113088"/>
              <a:gd name="connsiteY140" fmla="*/ 99033 h 252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3113088" h="2528888">
                <a:moveTo>
                  <a:pt x="1231178" y="2007229"/>
                </a:moveTo>
                <a:lnTo>
                  <a:pt x="1199436" y="2018774"/>
                </a:lnTo>
                <a:lnTo>
                  <a:pt x="1181082" y="2021474"/>
                </a:lnTo>
                <a:lnTo>
                  <a:pt x="899265" y="2208406"/>
                </a:lnTo>
                <a:close/>
                <a:moveTo>
                  <a:pt x="1410713" y="1023946"/>
                </a:moveTo>
                <a:lnTo>
                  <a:pt x="1387982" y="1041901"/>
                </a:lnTo>
                <a:lnTo>
                  <a:pt x="1362032" y="1060796"/>
                </a:lnTo>
                <a:lnTo>
                  <a:pt x="1364193" y="1059376"/>
                </a:lnTo>
                <a:lnTo>
                  <a:pt x="1380597" y="1048798"/>
                </a:lnTo>
                <a:lnTo>
                  <a:pt x="1416580" y="1033459"/>
                </a:lnTo>
                <a:lnTo>
                  <a:pt x="1417017" y="1033364"/>
                </a:lnTo>
                <a:close/>
                <a:moveTo>
                  <a:pt x="1402261" y="1011320"/>
                </a:moveTo>
                <a:lnTo>
                  <a:pt x="1369484" y="1033360"/>
                </a:lnTo>
                <a:lnTo>
                  <a:pt x="646784" y="1530894"/>
                </a:lnTo>
                <a:lnTo>
                  <a:pt x="848683" y="1398196"/>
                </a:lnTo>
                <a:lnTo>
                  <a:pt x="1408328" y="1020383"/>
                </a:lnTo>
                <a:close/>
                <a:moveTo>
                  <a:pt x="2254490" y="0"/>
                </a:moveTo>
                <a:lnTo>
                  <a:pt x="3113088" y="916240"/>
                </a:lnTo>
                <a:lnTo>
                  <a:pt x="3083992" y="961761"/>
                </a:lnTo>
                <a:lnTo>
                  <a:pt x="2935338" y="1169251"/>
                </a:lnTo>
                <a:lnTo>
                  <a:pt x="2860746" y="1264528"/>
                </a:lnTo>
                <a:lnTo>
                  <a:pt x="2779806" y="1361392"/>
                </a:lnTo>
                <a:lnTo>
                  <a:pt x="2694634" y="1451904"/>
                </a:lnTo>
                <a:lnTo>
                  <a:pt x="2651255" y="1494249"/>
                </a:lnTo>
                <a:lnTo>
                  <a:pt x="2606288" y="1533948"/>
                </a:lnTo>
                <a:lnTo>
                  <a:pt x="2506303" y="1612815"/>
                </a:lnTo>
                <a:lnTo>
                  <a:pt x="2400500" y="1687978"/>
                </a:lnTo>
                <a:lnTo>
                  <a:pt x="2294696" y="1757318"/>
                </a:lnTo>
                <a:lnTo>
                  <a:pt x="2062456" y="1894410"/>
                </a:lnTo>
                <a:lnTo>
                  <a:pt x="2022615" y="1914958"/>
                </a:lnTo>
                <a:lnTo>
                  <a:pt x="2022475" y="1915055"/>
                </a:lnTo>
                <a:lnTo>
                  <a:pt x="2021895" y="1915329"/>
                </a:lnTo>
                <a:lnTo>
                  <a:pt x="2011142" y="1920875"/>
                </a:lnTo>
                <a:lnTo>
                  <a:pt x="2010903" y="1920519"/>
                </a:lnTo>
                <a:lnTo>
                  <a:pt x="1765898" y="2036194"/>
                </a:lnTo>
                <a:lnTo>
                  <a:pt x="957792" y="2511945"/>
                </a:lnTo>
                <a:lnTo>
                  <a:pt x="945621" y="2517240"/>
                </a:lnTo>
                <a:lnTo>
                  <a:pt x="921279" y="2524652"/>
                </a:lnTo>
                <a:lnTo>
                  <a:pt x="894821" y="2528888"/>
                </a:lnTo>
                <a:lnTo>
                  <a:pt x="867304" y="2527300"/>
                </a:lnTo>
                <a:lnTo>
                  <a:pt x="840317" y="2522005"/>
                </a:lnTo>
                <a:lnTo>
                  <a:pt x="815446" y="2510886"/>
                </a:lnTo>
                <a:lnTo>
                  <a:pt x="791633" y="2496061"/>
                </a:lnTo>
                <a:lnTo>
                  <a:pt x="772054" y="2475412"/>
                </a:lnTo>
                <a:lnTo>
                  <a:pt x="763587" y="2463234"/>
                </a:lnTo>
                <a:lnTo>
                  <a:pt x="755650" y="2449468"/>
                </a:lnTo>
                <a:lnTo>
                  <a:pt x="746654" y="2421935"/>
                </a:lnTo>
                <a:lnTo>
                  <a:pt x="742950" y="2393873"/>
                </a:lnTo>
                <a:lnTo>
                  <a:pt x="745066" y="2364752"/>
                </a:lnTo>
                <a:lnTo>
                  <a:pt x="753004" y="2336690"/>
                </a:lnTo>
                <a:lnTo>
                  <a:pt x="766762" y="2309687"/>
                </a:lnTo>
                <a:lnTo>
                  <a:pt x="784754" y="2285332"/>
                </a:lnTo>
                <a:lnTo>
                  <a:pt x="788382" y="2281955"/>
                </a:lnTo>
                <a:lnTo>
                  <a:pt x="572469" y="2425172"/>
                </a:lnTo>
                <a:lnTo>
                  <a:pt x="559244" y="2433109"/>
                </a:lnTo>
                <a:lnTo>
                  <a:pt x="530679" y="2443692"/>
                </a:lnTo>
                <a:lnTo>
                  <a:pt x="499998" y="2448984"/>
                </a:lnTo>
                <a:lnTo>
                  <a:pt x="468259" y="2449513"/>
                </a:lnTo>
                <a:lnTo>
                  <a:pt x="435991" y="2444222"/>
                </a:lnTo>
                <a:lnTo>
                  <a:pt x="405839" y="2433638"/>
                </a:lnTo>
                <a:lnTo>
                  <a:pt x="377274" y="2417763"/>
                </a:lnTo>
                <a:lnTo>
                  <a:pt x="352941" y="2395009"/>
                </a:lnTo>
                <a:lnTo>
                  <a:pt x="342361" y="2380192"/>
                </a:lnTo>
                <a:lnTo>
                  <a:pt x="333368" y="2365905"/>
                </a:lnTo>
                <a:lnTo>
                  <a:pt x="320144" y="2333626"/>
                </a:lnTo>
                <a:lnTo>
                  <a:pt x="314325" y="2300288"/>
                </a:lnTo>
                <a:lnTo>
                  <a:pt x="314854" y="2266951"/>
                </a:lnTo>
                <a:lnTo>
                  <a:pt x="322788" y="2233084"/>
                </a:lnTo>
                <a:lnTo>
                  <a:pt x="336013" y="2201334"/>
                </a:lnTo>
                <a:lnTo>
                  <a:pt x="356114" y="2171701"/>
                </a:lnTo>
                <a:lnTo>
                  <a:pt x="382035" y="2144713"/>
                </a:lnTo>
                <a:lnTo>
                  <a:pt x="397375" y="2134130"/>
                </a:lnTo>
                <a:lnTo>
                  <a:pt x="664954" y="1951753"/>
                </a:lnTo>
                <a:lnTo>
                  <a:pt x="306388" y="2181236"/>
                </a:lnTo>
                <a:lnTo>
                  <a:pt x="292630" y="2189170"/>
                </a:lnTo>
                <a:lnTo>
                  <a:pt x="261938" y="2199749"/>
                </a:lnTo>
                <a:lnTo>
                  <a:pt x="229129" y="2205038"/>
                </a:lnTo>
                <a:lnTo>
                  <a:pt x="195792" y="2205038"/>
                </a:lnTo>
                <a:lnTo>
                  <a:pt x="162984" y="2199749"/>
                </a:lnTo>
                <a:lnTo>
                  <a:pt x="131234" y="2187584"/>
                </a:lnTo>
                <a:lnTo>
                  <a:pt x="101071" y="2170129"/>
                </a:lnTo>
                <a:lnTo>
                  <a:pt x="76200" y="2145798"/>
                </a:lnTo>
                <a:lnTo>
                  <a:pt x="65617" y="2130459"/>
                </a:lnTo>
                <a:lnTo>
                  <a:pt x="55563" y="2114591"/>
                </a:lnTo>
                <a:lnTo>
                  <a:pt x="42334" y="2080740"/>
                </a:lnTo>
                <a:lnTo>
                  <a:pt x="36513" y="2045830"/>
                </a:lnTo>
                <a:lnTo>
                  <a:pt x="38100" y="2010921"/>
                </a:lnTo>
                <a:lnTo>
                  <a:pt x="46567" y="1975483"/>
                </a:lnTo>
                <a:lnTo>
                  <a:pt x="61384" y="1942160"/>
                </a:lnTo>
                <a:lnTo>
                  <a:pt x="83079" y="1910953"/>
                </a:lnTo>
                <a:lnTo>
                  <a:pt x="110596" y="1884507"/>
                </a:lnTo>
                <a:lnTo>
                  <a:pt x="126471" y="1872870"/>
                </a:lnTo>
                <a:lnTo>
                  <a:pt x="207483" y="1819625"/>
                </a:lnTo>
                <a:lnTo>
                  <a:pt x="186796" y="1824037"/>
                </a:lnTo>
                <a:lnTo>
                  <a:pt x="155046" y="1825626"/>
                </a:lnTo>
                <a:lnTo>
                  <a:pt x="122766" y="1820330"/>
                </a:lnTo>
                <a:lnTo>
                  <a:pt x="92604" y="1809209"/>
                </a:lnTo>
                <a:lnTo>
                  <a:pt x="64029" y="1791203"/>
                </a:lnTo>
                <a:lnTo>
                  <a:pt x="39687" y="1768431"/>
                </a:lnTo>
                <a:lnTo>
                  <a:pt x="29104" y="1754661"/>
                </a:lnTo>
                <a:lnTo>
                  <a:pt x="20108" y="1740362"/>
                </a:lnTo>
                <a:lnTo>
                  <a:pt x="6350" y="1709646"/>
                </a:lnTo>
                <a:lnTo>
                  <a:pt x="0" y="1676811"/>
                </a:lnTo>
                <a:lnTo>
                  <a:pt x="1058" y="1643447"/>
                </a:lnTo>
                <a:lnTo>
                  <a:pt x="9525" y="1609024"/>
                </a:lnTo>
                <a:lnTo>
                  <a:pt x="25400" y="1575660"/>
                </a:lnTo>
                <a:lnTo>
                  <a:pt x="49741" y="1541766"/>
                </a:lnTo>
                <a:lnTo>
                  <a:pt x="81491" y="1510520"/>
                </a:lnTo>
                <a:lnTo>
                  <a:pt x="101600" y="1496221"/>
                </a:lnTo>
                <a:lnTo>
                  <a:pt x="1068388" y="834764"/>
                </a:lnTo>
                <a:lnTo>
                  <a:pt x="1100138" y="812521"/>
                </a:lnTo>
                <a:lnTo>
                  <a:pt x="1241602" y="718869"/>
                </a:lnTo>
                <a:lnTo>
                  <a:pt x="1389015" y="593889"/>
                </a:lnTo>
                <a:lnTo>
                  <a:pt x="1387425" y="581456"/>
                </a:lnTo>
                <a:lnTo>
                  <a:pt x="1258015" y="578763"/>
                </a:lnTo>
                <a:lnTo>
                  <a:pt x="1184435" y="582475"/>
                </a:lnTo>
                <a:lnTo>
                  <a:pt x="1116678" y="589897"/>
                </a:lnTo>
                <a:lnTo>
                  <a:pt x="1063214" y="603151"/>
                </a:lnTo>
                <a:lnTo>
                  <a:pt x="1044686" y="613224"/>
                </a:lnTo>
                <a:lnTo>
                  <a:pt x="1025100" y="624358"/>
                </a:lnTo>
                <a:lnTo>
                  <a:pt x="987516" y="641324"/>
                </a:lnTo>
                <a:lnTo>
                  <a:pt x="953108" y="651397"/>
                </a:lnTo>
                <a:lnTo>
                  <a:pt x="921347" y="655638"/>
                </a:lnTo>
                <a:lnTo>
                  <a:pt x="891704" y="654048"/>
                </a:lnTo>
                <a:lnTo>
                  <a:pt x="864177" y="648216"/>
                </a:lnTo>
                <a:lnTo>
                  <a:pt x="827652" y="632841"/>
                </a:lnTo>
                <a:lnTo>
                  <a:pt x="787950" y="604742"/>
                </a:lnTo>
                <a:lnTo>
                  <a:pt x="758836" y="573462"/>
                </a:lnTo>
                <a:lnTo>
                  <a:pt x="731310" y="533699"/>
                </a:lnTo>
                <a:lnTo>
                  <a:pt x="728663" y="526807"/>
                </a:lnTo>
                <a:lnTo>
                  <a:pt x="774716" y="489165"/>
                </a:lnTo>
                <a:lnTo>
                  <a:pt x="1079094" y="280807"/>
                </a:lnTo>
                <a:lnTo>
                  <a:pt x="1083858" y="275505"/>
                </a:lnTo>
                <a:lnTo>
                  <a:pt x="1141028" y="246346"/>
                </a:lnTo>
                <a:lnTo>
                  <a:pt x="1214608" y="228320"/>
                </a:lnTo>
                <a:lnTo>
                  <a:pt x="1267544" y="223019"/>
                </a:lnTo>
                <a:lnTo>
                  <a:pt x="1314127" y="219307"/>
                </a:lnTo>
                <a:lnTo>
                  <a:pt x="1420526" y="204463"/>
                </a:lnTo>
                <a:lnTo>
                  <a:pt x="1595742" y="175303"/>
                </a:lnTo>
                <a:lnTo>
                  <a:pt x="1916000" y="110092"/>
                </a:lnTo>
                <a:lnTo>
                  <a:pt x="1965025" y="99033"/>
                </a:lnTo>
                <a:close/>
              </a:path>
            </a:pathLst>
          </a:custGeom>
          <a:solidFill>
            <a:srgbClr val="FBBF9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17" name="Freeform 212"/>
          <p:cNvSpPr>
            <a:spLocks/>
          </p:cNvSpPr>
          <p:nvPr/>
        </p:nvSpPr>
        <p:spPr bwMode="auto">
          <a:xfrm>
            <a:off x="9160868" y="4312803"/>
            <a:ext cx="164615" cy="135264"/>
          </a:xfrm>
          <a:custGeom>
            <a:avLst/>
            <a:gdLst>
              <a:gd name="T0" fmla="*/ 383 w 387"/>
              <a:gd name="T1" fmla="*/ 0 h 318"/>
              <a:gd name="T2" fmla="*/ 0 w 387"/>
              <a:gd name="T3" fmla="*/ 246 h 318"/>
              <a:gd name="T4" fmla="*/ 10 w 387"/>
              <a:gd name="T5" fmla="*/ 256 h 318"/>
              <a:gd name="T6" fmla="*/ 76 w 387"/>
              <a:gd name="T7" fmla="*/ 299 h 318"/>
              <a:gd name="T8" fmla="*/ 133 w 387"/>
              <a:gd name="T9" fmla="*/ 318 h 318"/>
              <a:gd name="T10" fmla="*/ 160 w 387"/>
              <a:gd name="T11" fmla="*/ 317 h 318"/>
              <a:gd name="T12" fmla="*/ 176 w 387"/>
              <a:gd name="T13" fmla="*/ 312 h 318"/>
              <a:gd name="T14" fmla="*/ 213 w 387"/>
              <a:gd name="T15" fmla="*/ 294 h 318"/>
              <a:gd name="T16" fmla="*/ 274 w 387"/>
              <a:gd name="T17" fmla="*/ 243 h 318"/>
              <a:gd name="T18" fmla="*/ 331 w 387"/>
              <a:gd name="T19" fmla="*/ 174 h 318"/>
              <a:gd name="T20" fmla="*/ 362 w 387"/>
              <a:gd name="T21" fmla="*/ 122 h 318"/>
              <a:gd name="T22" fmla="*/ 380 w 387"/>
              <a:gd name="T23" fmla="*/ 72 h 318"/>
              <a:gd name="T24" fmla="*/ 387 w 387"/>
              <a:gd name="T25" fmla="*/ 23 h 318"/>
              <a:gd name="T26" fmla="*/ 383 w 387"/>
              <a:gd name="T27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87" h="318">
                <a:moveTo>
                  <a:pt x="383" y="0"/>
                </a:moveTo>
                <a:lnTo>
                  <a:pt x="0" y="246"/>
                </a:lnTo>
                <a:lnTo>
                  <a:pt x="10" y="256"/>
                </a:lnTo>
                <a:lnTo>
                  <a:pt x="76" y="299"/>
                </a:lnTo>
                <a:lnTo>
                  <a:pt x="133" y="318"/>
                </a:lnTo>
                <a:lnTo>
                  <a:pt x="160" y="317"/>
                </a:lnTo>
                <a:lnTo>
                  <a:pt x="176" y="312"/>
                </a:lnTo>
                <a:lnTo>
                  <a:pt x="213" y="294"/>
                </a:lnTo>
                <a:lnTo>
                  <a:pt x="274" y="243"/>
                </a:lnTo>
                <a:lnTo>
                  <a:pt x="331" y="174"/>
                </a:lnTo>
                <a:lnTo>
                  <a:pt x="362" y="122"/>
                </a:lnTo>
                <a:lnTo>
                  <a:pt x="380" y="72"/>
                </a:lnTo>
                <a:lnTo>
                  <a:pt x="387" y="23"/>
                </a:lnTo>
                <a:lnTo>
                  <a:pt x="383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19" name="Freeform 214"/>
          <p:cNvSpPr>
            <a:spLocks/>
          </p:cNvSpPr>
          <p:nvPr/>
        </p:nvSpPr>
        <p:spPr bwMode="auto">
          <a:xfrm>
            <a:off x="9472232" y="4211993"/>
            <a:ext cx="29350" cy="67633"/>
          </a:xfrm>
          <a:custGeom>
            <a:avLst/>
            <a:gdLst>
              <a:gd name="T0" fmla="*/ 70 w 70"/>
              <a:gd name="T1" fmla="*/ 129 h 158"/>
              <a:gd name="T2" fmla="*/ 44 w 70"/>
              <a:gd name="T3" fmla="*/ 17 h 158"/>
              <a:gd name="T4" fmla="*/ 41 w 70"/>
              <a:gd name="T5" fmla="*/ 8 h 158"/>
              <a:gd name="T6" fmla="*/ 27 w 70"/>
              <a:gd name="T7" fmla="*/ 0 h 158"/>
              <a:gd name="T8" fmla="*/ 17 w 70"/>
              <a:gd name="T9" fmla="*/ 1 h 158"/>
              <a:gd name="T10" fmla="*/ 8 w 70"/>
              <a:gd name="T11" fmla="*/ 4 h 158"/>
              <a:gd name="T12" fmla="*/ 0 w 70"/>
              <a:gd name="T13" fmla="*/ 18 h 158"/>
              <a:gd name="T14" fmla="*/ 1 w 70"/>
              <a:gd name="T15" fmla="*/ 28 h 158"/>
              <a:gd name="T16" fmla="*/ 26 w 70"/>
              <a:gd name="T17" fmla="*/ 139 h 158"/>
              <a:gd name="T18" fmla="*/ 30 w 70"/>
              <a:gd name="T19" fmla="*/ 148 h 158"/>
              <a:gd name="T20" fmla="*/ 44 w 70"/>
              <a:gd name="T21" fmla="*/ 158 h 158"/>
              <a:gd name="T22" fmla="*/ 53 w 70"/>
              <a:gd name="T23" fmla="*/ 157 h 158"/>
              <a:gd name="T24" fmla="*/ 62 w 70"/>
              <a:gd name="T25" fmla="*/ 154 h 158"/>
              <a:gd name="T26" fmla="*/ 70 w 70"/>
              <a:gd name="T27" fmla="*/ 138 h 158"/>
              <a:gd name="T28" fmla="*/ 70 w 70"/>
              <a:gd name="T29" fmla="*/ 129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0" h="158">
                <a:moveTo>
                  <a:pt x="70" y="129"/>
                </a:moveTo>
                <a:lnTo>
                  <a:pt x="44" y="17"/>
                </a:lnTo>
                <a:lnTo>
                  <a:pt x="41" y="8"/>
                </a:lnTo>
                <a:lnTo>
                  <a:pt x="27" y="0"/>
                </a:lnTo>
                <a:lnTo>
                  <a:pt x="17" y="1"/>
                </a:lnTo>
                <a:lnTo>
                  <a:pt x="8" y="4"/>
                </a:lnTo>
                <a:lnTo>
                  <a:pt x="0" y="18"/>
                </a:lnTo>
                <a:lnTo>
                  <a:pt x="1" y="28"/>
                </a:lnTo>
                <a:lnTo>
                  <a:pt x="26" y="139"/>
                </a:lnTo>
                <a:lnTo>
                  <a:pt x="30" y="148"/>
                </a:lnTo>
                <a:lnTo>
                  <a:pt x="44" y="158"/>
                </a:lnTo>
                <a:lnTo>
                  <a:pt x="53" y="157"/>
                </a:lnTo>
                <a:lnTo>
                  <a:pt x="62" y="154"/>
                </a:lnTo>
                <a:lnTo>
                  <a:pt x="70" y="138"/>
                </a:lnTo>
                <a:lnTo>
                  <a:pt x="70" y="129"/>
                </a:lnTo>
                <a:close/>
              </a:path>
            </a:pathLst>
          </a:custGeom>
          <a:solidFill>
            <a:srgbClr val="F2A97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20" name="Freeform 215"/>
          <p:cNvSpPr>
            <a:spLocks/>
          </p:cNvSpPr>
          <p:nvPr/>
        </p:nvSpPr>
        <p:spPr bwMode="auto">
          <a:xfrm>
            <a:off x="9507962" y="4203060"/>
            <a:ext cx="24246" cy="45939"/>
          </a:xfrm>
          <a:custGeom>
            <a:avLst/>
            <a:gdLst>
              <a:gd name="T0" fmla="*/ 56 w 57"/>
              <a:gd name="T1" fmla="*/ 78 h 107"/>
              <a:gd name="T2" fmla="*/ 44 w 57"/>
              <a:gd name="T3" fmla="*/ 17 h 107"/>
              <a:gd name="T4" fmla="*/ 40 w 57"/>
              <a:gd name="T5" fmla="*/ 9 h 107"/>
              <a:gd name="T6" fmla="*/ 26 w 57"/>
              <a:gd name="T7" fmla="*/ 0 h 107"/>
              <a:gd name="T8" fmla="*/ 17 w 57"/>
              <a:gd name="T9" fmla="*/ 0 h 107"/>
              <a:gd name="T10" fmla="*/ 8 w 57"/>
              <a:gd name="T11" fmla="*/ 4 h 107"/>
              <a:gd name="T12" fmla="*/ 0 w 57"/>
              <a:gd name="T13" fmla="*/ 19 h 107"/>
              <a:gd name="T14" fmla="*/ 0 w 57"/>
              <a:gd name="T15" fmla="*/ 27 h 107"/>
              <a:gd name="T16" fmla="*/ 11 w 57"/>
              <a:gd name="T17" fmla="*/ 88 h 107"/>
              <a:gd name="T18" fmla="*/ 15 w 57"/>
              <a:gd name="T19" fmla="*/ 97 h 107"/>
              <a:gd name="T20" fmla="*/ 30 w 57"/>
              <a:gd name="T21" fmla="*/ 107 h 107"/>
              <a:gd name="T22" fmla="*/ 38 w 57"/>
              <a:gd name="T23" fmla="*/ 105 h 107"/>
              <a:gd name="T24" fmla="*/ 47 w 57"/>
              <a:gd name="T25" fmla="*/ 102 h 107"/>
              <a:gd name="T26" fmla="*/ 57 w 57"/>
              <a:gd name="T27" fmla="*/ 86 h 107"/>
              <a:gd name="T28" fmla="*/ 56 w 57"/>
              <a:gd name="T29" fmla="*/ 78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7" h="107">
                <a:moveTo>
                  <a:pt x="56" y="78"/>
                </a:moveTo>
                <a:lnTo>
                  <a:pt x="44" y="17"/>
                </a:lnTo>
                <a:lnTo>
                  <a:pt x="40" y="9"/>
                </a:lnTo>
                <a:lnTo>
                  <a:pt x="26" y="0"/>
                </a:lnTo>
                <a:lnTo>
                  <a:pt x="17" y="0"/>
                </a:lnTo>
                <a:lnTo>
                  <a:pt x="8" y="4"/>
                </a:lnTo>
                <a:lnTo>
                  <a:pt x="0" y="19"/>
                </a:lnTo>
                <a:lnTo>
                  <a:pt x="0" y="27"/>
                </a:lnTo>
                <a:lnTo>
                  <a:pt x="11" y="88"/>
                </a:lnTo>
                <a:lnTo>
                  <a:pt x="15" y="97"/>
                </a:lnTo>
                <a:lnTo>
                  <a:pt x="30" y="107"/>
                </a:lnTo>
                <a:lnTo>
                  <a:pt x="38" y="105"/>
                </a:lnTo>
                <a:lnTo>
                  <a:pt x="47" y="102"/>
                </a:lnTo>
                <a:lnTo>
                  <a:pt x="57" y="86"/>
                </a:lnTo>
                <a:lnTo>
                  <a:pt x="56" y="78"/>
                </a:lnTo>
                <a:close/>
              </a:path>
            </a:pathLst>
          </a:custGeom>
          <a:solidFill>
            <a:srgbClr val="F2A97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5" name="모서리가 둥근 직사각형 64"/>
          <p:cNvSpPr/>
          <p:nvPr/>
        </p:nvSpPr>
        <p:spPr>
          <a:xfrm>
            <a:off x="8711891" y="3659131"/>
            <a:ext cx="1342045" cy="2690869"/>
          </a:xfrm>
          <a:prstGeom prst="roundRect">
            <a:avLst>
              <a:gd name="adj" fmla="val 11685"/>
            </a:avLst>
          </a:prstGeom>
          <a:solidFill>
            <a:schemeClr val="tx1">
              <a:lumMod val="65000"/>
              <a:lumOff val="35000"/>
            </a:schemeClr>
          </a:solidFill>
          <a:ln w="44450">
            <a:solidFill>
              <a:schemeClr val="bg1"/>
            </a:solidFill>
          </a:ln>
          <a:effectLst/>
          <a:scene3d>
            <a:camera prst="isometricOffAxis1Top">
              <a:rot lat="20649351" lon="19748793" rev="3122792"/>
            </a:camera>
            <a:lightRig rig="threePt" dir="t"/>
          </a:scene3d>
          <a:sp3d>
            <a:bevelB w="0" h="298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ko-KR" sz="700" b="1" dirty="0">
                <a:solidFill>
                  <a:prstClr val="white"/>
                </a:solidFill>
              </a:rPr>
              <a:t>SAMSUNG</a:t>
            </a:r>
            <a:endParaRPr lang="ko-KR" altLang="en-US" sz="700" b="1" dirty="0">
              <a:solidFill>
                <a:prstClr val="white"/>
              </a:solidFill>
            </a:endParaRPr>
          </a:p>
        </p:txBody>
      </p:sp>
      <p:sp>
        <p:nvSpPr>
          <p:cNvPr id="87" name="모서리가 둥근 직사각형 86"/>
          <p:cNvSpPr/>
          <p:nvPr/>
        </p:nvSpPr>
        <p:spPr>
          <a:xfrm>
            <a:off x="8837766" y="3867505"/>
            <a:ext cx="1198209" cy="2345010"/>
          </a:xfrm>
          <a:prstGeom prst="roundRect">
            <a:avLst>
              <a:gd name="adj" fmla="val 11685"/>
            </a:avLst>
          </a:prstGeom>
          <a:solidFill>
            <a:schemeClr val="bg1">
              <a:lumMod val="95000"/>
            </a:schemeClr>
          </a:solidFill>
          <a:ln w="44450">
            <a:noFill/>
          </a:ln>
          <a:effectLst/>
          <a:scene3d>
            <a:camera prst="isometricOffAxis1Top">
              <a:rot lat="20649351" lon="19748793" rev="3122792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b="1" dirty="0" smtClean="0">
                <a:solidFill>
                  <a:srgbClr val="5E5E5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중독</a:t>
            </a:r>
            <a:endParaRPr lang="ko-KR" altLang="en-US" sz="3200" b="1" dirty="0">
              <a:solidFill>
                <a:srgbClr val="5E5E5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8905388" y="4085662"/>
            <a:ext cx="1525435" cy="564026"/>
            <a:chOff x="5389246" y="1567022"/>
            <a:chExt cx="1511300" cy="558800"/>
          </a:xfrm>
        </p:grpSpPr>
        <p:sp>
          <p:nvSpPr>
            <p:cNvPr id="69" name="Freeform 152"/>
            <p:cNvSpPr>
              <a:spLocks/>
            </p:cNvSpPr>
            <p:nvPr/>
          </p:nvSpPr>
          <p:spPr bwMode="auto">
            <a:xfrm>
              <a:off x="6292533" y="1781334"/>
              <a:ext cx="261938" cy="239713"/>
            </a:xfrm>
            <a:custGeom>
              <a:avLst/>
              <a:gdLst>
                <a:gd name="T0" fmla="*/ 0 w 495"/>
                <a:gd name="T1" fmla="*/ 2 h 453"/>
                <a:gd name="T2" fmla="*/ 85 w 495"/>
                <a:gd name="T3" fmla="*/ 453 h 453"/>
                <a:gd name="T4" fmla="*/ 126 w 495"/>
                <a:gd name="T5" fmla="*/ 451 h 453"/>
                <a:gd name="T6" fmla="*/ 207 w 495"/>
                <a:gd name="T7" fmla="*/ 432 h 453"/>
                <a:gd name="T8" fmla="*/ 281 w 495"/>
                <a:gd name="T9" fmla="*/ 398 h 453"/>
                <a:gd name="T10" fmla="*/ 347 w 495"/>
                <a:gd name="T11" fmla="*/ 349 h 453"/>
                <a:gd name="T12" fmla="*/ 402 w 495"/>
                <a:gd name="T13" fmla="*/ 288 h 453"/>
                <a:gd name="T14" fmla="*/ 446 w 495"/>
                <a:gd name="T15" fmla="*/ 216 h 453"/>
                <a:gd name="T16" fmla="*/ 478 w 495"/>
                <a:gd name="T17" fmla="*/ 134 h 453"/>
                <a:gd name="T18" fmla="*/ 494 w 495"/>
                <a:gd name="T19" fmla="*/ 46 h 453"/>
                <a:gd name="T20" fmla="*/ 495 w 495"/>
                <a:gd name="T21" fmla="*/ 0 h 453"/>
                <a:gd name="T22" fmla="*/ 0 w 495"/>
                <a:gd name="T23" fmla="*/ 2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5" h="453">
                  <a:moveTo>
                    <a:pt x="0" y="2"/>
                  </a:moveTo>
                  <a:lnTo>
                    <a:pt x="85" y="453"/>
                  </a:lnTo>
                  <a:lnTo>
                    <a:pt x="126" y="451"/>
                  </a:lnTo>
                  <a:lnTo>
                    <a:pt x="207" y="432"/>
                  </a:lnTo>
                  <a:lnTo>
                    <a:pt x="281" y="398"/>
                  </a:lnTo>
                  <a:lnTo>
                    <a:pt x="347" y="349"/>
                  </a:lnTo>
                  <a:lnTo>
                    <a:pt x="402" y="288"/>
                  </a:lnTo>
                  <a:lnTo>
                    <a:pt x="446" y="216"/>
                  </a:lnTo>
                  <a:lnTo>
                    <a:pt x="478" y="134"/>
                  </a:lnTo>
                  <a:lnTo>
                    <a:pt x="494" y="46"/>
                  </a:lnTo>
                  <a:lnTo>
                    <a:pt x="49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9C2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1" name="Freeform 162"/>
            <p:cNvSpPr>
              <a:spLocks/>
            </p:cNvSpPr>
            <p:nvPr/>
          </p:nvSpPr>
          <p:spPr bwMode="auto">
            <a:xfrm>
              <a:off x="6279833" y="1701959"/>
              <a:ext cx="309563" cy="79375"/>
            </a:xfrm>
            <a:custGeom>
              <a:avLst/>
              <a:gdLst>
                <a:gd name="T0" fmla="*/ 0 w 583"/>
                <a:gd name="T1" fmla="*/ 0 h 151"/>
                <a:gd name="T2" fmla="*/ 22 w 583"/>
                <a:gd name="T3" fmla="*/ 151 h 151"/>
                <a:gd name="T4" fmla="*/ 581 w 583"/>
                <a:gd name="T5" fmla="*/ 149 h 151"/>
                <a:gd name="T6" fmla="*/ 582 w 583"/>
                <a:gd name="T7" fmla="*/ 121 h 151"/>
                <a:gd name="T8" fmla="*/ 583 w 583"/>
                <a:gd name="T9" fmla="*/ 0 h 151"/>
                <a:gd name="T10" fmla="*/ 0 w 583"/>
                <a:gd name="T1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3" h="151">
                  <a:moveTo>
                    <a:pt x="0" y="0"/>
                  </a:moveTo>
                  <a:lnTo>
                    <a:pt x="22" y="151"/>
                  </a:lnTo>
                  <a:lnTo>
                    <a:pt x="581" y="149"/>
                  </a:lnTo>
                  <a:lnTo>
                    <a:pt x="582" y="121"/>
                  </a:lnTo>
                  <a:lnTo>
                    <a:pt x="5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5" name="Freeform 168"/>
            <p:cNvSpPr>
              <a:spLocks/>
            </p:cNvSpPr>
            <p:nvPr/>
          </p:nvSpPr>
          <p:spPr bwMode="auto">
            <a:xfrm>
              <a:off x="6263958" y="1725772"/>
              <a:ext cx="38100" cy="84138"/>
            </a:xfrm>
            <a:custGeom>
              <a:avLst/>
              <a:gdLst>
                <a:gd name="T0" fmla="*/ 54 w 72"/>
                <a:gd name="T1" fmla="*/ 1 h 158"/>
                <a:gd name="T2" fmla="*/ 45 w 72"/>
                <a:gd name="T3" fmla="*/ 0 h 158"/>
                <a:gd name="T4" fmla="*/ 31 w 72"/>
                <a:gd name="T5" fmla="*/ 8 h 158"/>
                <a:gd name="T6" fmla="*/ 26 w 72"/>
                <a:gd name="T7" fmla="*/ 17 h 158"/>
                <a:gd name="T8" fmla="*/ 2 w 72"/>
                <a:gd name="T9" fmla="*/ 129 h 158"/>
                <a:gd name="T10" fmla="*/ 0 w 72"/>
                <a:gd name="T11" fmla="*/ 138 h 158"/>
                <a:gd name="T12" fmla="*/ 9 w 72"/>
                <a:gd name="T13" fmla="*/ 154 h 158"/>
                <a:gd name="T14" fmla="*/ 18 w 72"/>
                <a:gd name="T15" fmla="*/ 157 h 158"/>
                <a:gd name="T16" fmla="*/ 28 w 72"/>
                <a:gd name="T17" fmla="*/ 158 h 158"/>
                <a:gd name="T18" fmla="*/ 42 w 72"/>
                <a:gd name="T19" fmla="*/ 148 h 158"/>
                <a:gd name="T20" fmla="*/ 45 w 72"/>
                <a:gd name="T21" fmla="*/ 139 h 158"/>
                <a:gd name="T22" fmla="*/ 71 w 72"/>
                <a:gd name="T23" fmla="*/ 28 h 158"/>
                <a:gd name="T24" fmla="*/ 72 w 72"/>
                <a:gd name="T25" fmla="*/ 18 h 158"/>
                <a:gd name="T26" fmla="*/ 62 w 72"/>
                <a:gd name="T27" fmla="*/ 4 h 158"/>
                <a:gd name="T28" fmla="*/ 54 w 72"/>
                <a:gd name="T29" fmla="*/ 1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58">
                  <a:moveTo>
                    <a:pt x="54" y="1"/>
                  </a:moveTo>
                  <a:lnTo>
                    <a:pt x="45" y="0"/>
                  </a:lnTo>
                  <a:lnTo>
                    <a:pt x="31" y="8"/>
                  </a:lnTo>
                  <a:lnTo>
                    <a:pt x="26" y="17"/>
                  </a:lnTo>
                  <a:lnTo>
                    <a:pt x="2" y="129"/>
                  </a:lnTo>
                  <a:lnTo>
                    <a:pt x="0" y="138"/>
                  </a:lnTo>
                  <a:lnTo>
                    <a:pt x="9" y="154"/>
                  </a:lnTo>
                  <a:lnTo>
                    <a:pt x="18" y="157"/>
                  </a:lnTo>
                  <a:lnTo>
                    <a:pt x="28" y="158"/>
                  </a:lnTo>
                  <a:lnTo>
                    <a:pt x="42" y="148"/>
                  </a:lnTo>
                  <a:lnTo>
                    <a:pt x="45" y="139"/>
                  </a:lnTo>
                  <a:lnTo>
                    <a:pt x="71" y="28"/>
                  </a:lnTo>
                  <a:lnTo>
                    <a:pt x="72" y="18"/>
                  </a:lnTo>
                  <a:lnTo>
                    <a:pt x="62" y="4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rgbClr val="FDD6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6" name="Freeform 169"/>
            <p:cNvSpPr>
              <a:spLocks/>
            </p:cNvSpPr>
            <p:nvPr/>
          </p:nvSpPr>
          <p:spPr bwMode="auto">
            <a:xfrm>
              <a:off x="6225858" y="1714659"/>
              <a:ext cx="30163" cy="57150"/>
            </a:xfrm>
            <a:custGeom>
              <a:avLst/>
              <a:gdLst>
                <a:gd name="T0" fmla="*/ 40 w 57"/>
                <a:gd name="T1" fmla="*/ 0 h 107"/>
                <a:gd name="T2" fmla="*/ 30 w 57"/>
                <a:gd name="T3" fmla="*/ 0 h 107"/>
                <a:gd name="T4" fmla="*/ 16 w 57"/>
                <a:gd name="T5" fmla="*/ 9 h 107"/>
                <a:gd name="T6" fmla="*/ 13 w 57"/>
                <a:gd name="T7" fmla="*/ 17 h 107"/>
                <a:gd name="T8" fmla="*/ 1 w 57"/>
                <a:gd name="T9" fmla="*/ 78 h 107"/>
                <a:gd name="T10" fmla="*/ 0 w 57"/>
                <a:gd name="T11" fmla="*/ 86 h 107"/>
                <a:gd name="T12" fmla="*/ 9 w 57"/>
                <a:gd name="T13" fmla="*/ 102 h 107"/>
                <a:gd name="T14" fmla="*/ 17 w 57"/>
                <a:gd name="T15" fmla="*/ 105 h 107"/>
                <a:gd name="T16" fmla="*/ 27 w 57"/>
                <a:gd name="T17" fmla="*/ 107 h 107"/>
                <a:gd name="T18" fmla="*/ 42 w 57"/>
                <a:gd name="T19" fmla="*/ 97 h 107"/>
                <a:gd name="T20" fmla="*/ 45 w 57"/>
                <a:gd name="T21" fmla="*/ 88 h 107"/>
                <a:gd name="T22" fmla="*/ 56 w 57"/>
                <a:gd name="T23" fmla="*/ 27 h 107"/>
                <a:gd name="T24" fmla="*/ 57 w 57"/>
                <a:gd name="T25" fmla="*/ 19 h 107"/>
                <a:gd name="T26" fmla="*/ 49 w 57"/>
                <a:gd name="T27" fmla="*/ 4 h 107"/>
                <a:gd name="T28" fmla="*/ 40 w 57"/>
                <a:gd name="T29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7" h="107">
                  <a:moveTo>
                    <a:pt x="40" y="0"/>
                  </a:moveTo>
                  <a:lnTo>
                    <a:pt x="30" y="0"/>
                  </a:lnTo>
                  <a:lnTo>
                    <a:pt x="16" y="9"/>
                  </a:lnTo>
                  <a:lnTo>
                    <a:pt x="13" y="17"/>
                  </a:lnTo>
                  <a:lnTo>
                    <a:pt x="1" y="78"/>
                  </a:lnTo>
                  <a:lnTo>
                    <a:pt x="0" y="86"/>
                  </a:lnTo>
                  <a:lnTo>
                    <a:pt x="9" y="102"/>
                  </a:lnTo>
                  <a:lnTo>
                    <a:pt x="17" y="105"/>
                  </a:lnTo>
                  <a:lnTo>
                    <a:pt x="27" y="107"/>
                  </a:lnTo>
                  <a:lnTo>
                    <a:pt x="42" y="97"/>
                  </a:lnTo>
                  <a:lnTo>
                    <a:pt x="45" y="88"/>
                  </a:lnTo>
                  <a:lnTo>
                    <a:pt x="56" y="27"/>
                  </a:lnTo>
                  <a:lnTo>
                    <a:pt x="57" y="19"/>
                  </a:lnTo>
                  <a:lnTo>
                    <a:pt x="49" y="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DD6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7" name="Freeform 211"/>
            <p:cNvSpPr>
              <a:spLocks/>
            </p:cNvSpPr>
            <p:nvPr/>
          </p:nvSpPr>
          <p:spPr bwMode="auto">
            <a:xfrm>
              <a:off x="5389246" y="1567022"/>
              <a:ext cx="1511300" cy="558800"/>
            </a:xfrm>
            <a:custGeom>
              <a:avLst/>
              <a:gdLst>
                <a:gd name="T0" fmla="*/ 2354 w 2855"/>
                <a:gd name="T1" fmla="*/ 0 h 1054"/>
                <a:gd name="T2" fmla="*/ 2243 w 2855"/>
                <a:gd name="T3" fmla="*/ 25 h 1054"/>
                <a:gd name="T4" fmla="*/ 1638 w 2855"/>
                <a:gd name="T5" fmla="*/ 148 h 1054"/>
                <a:gd name="T6" fmla="*/ 1307 w 2855"/>
                <a:gd name="T7" fmla="*/ 203 h 1054"/>
                <a:gd name="T8" fmla="*/ 1106 w 2855"/>
                <a:gd name="T9" fmla="*/ 231 h 1054"/>
                <a:gd name="T10" fmla="*/ 1018 w 2855"/>
                <a:gd name="T11" fmla="*/ 238 h 1054"/>
                <a:gd name="T12" fmla="*/ 918 w 2855"/>
                <a:gd name="T13" fmla="*/ 248 h 1054"/>
                <a:gd name="T14" fmla="*/ 779 w 2855"/>
                <a:gd name="T15" fmla="*/ 282 h 1054"/>
                <a:gd name="T16" fmla="*/ 671 w 2855"/>
                <a:gd name="T17" fmla="*/ 337 h 1054"/>
                <a:gd name="T18" fmla="*/ 662 w 2855"/>
                <a:gd name="T19" fmla="*/ 347 h 1054"/>
                <a:gd name="T20" fmla="*/ 87 w 2855"/>
                <a:gd name="T21" fmla="*/ 740 h 1054"/>
                <a:gd name="T22" fmla="*/ 0 w 2855"/>
                <a:gd name="T23" fmla="*/ 811 h 1054"/>
                <a:gd name="T24" fmla="*/ 5 w 2855"/>
                <a:gd name="T25" fmla="*/ 824 h 1054"/>
                <a:gd name="T26" fmla="*/ 57 w 2855"/>
                <a:gd name="T27" fmla="*/ 899 h 1054"/>
                <a:gd name="T28" fmla="*/ 112 w 2855"/>
                <a:gd name="T29" fmla="*/ 958 h 1054"/>
                <a:gd name="T30" fmla="*/ 187 w 2855"/>
                <a:gd name="T31" fmla="*/ 1011 h 1054"/>
                <a:gd name="T32" fmla="*/ 256 w 2855"/>
                <a:gd name="T33" fmla="*/ 1040 h 1054"/>
                <a:gd name="T34" fmla="*/ 308 w 2855"/>
                <a:gd name="T35" fmla="*/ 1051 h 1054"/>
                <a:gd name="T36" fmla="*/ 364 w 2855"/>
                <a:gd name="T37" fmla="*/ 1054 h 1054"/>
                <a:gd name="T38" fmla="*/ 424 w 2855"/>
                <a:gd name="T39" fmla="*/ 1046 h 1054"/>
                <a:gd name="T40" fmla="*/ 489 w 2855"/>
                <a:gd name="T41" fmla="*/ 1027 h 1054"/>
                <a:gd name="T42" fmla="*/ 560 w 2855"/>
                <a:gd name="T43" fmla="*/ 995 h 1054"/>
                <a:gd name="T44" fmla="*/ 597 w 2855"/>
                <a:gd name="T45" fmla="*/ 974 h 1054"/>
                <a:gd name="T46" fmla="*/ 632 w 2855"/>
                <a:gd name="T47" fmla="*/ 955 h 1054"/>
                <a:gd name="T48" fmla="*/ 733 w 2855"/>
                <a:gd name="T49" fmla="*/ 930 h 1054"/>
                <a:gd name="T50" fmla="*/ 861 w 2855"/>
                <a:gd name="T51" fmla="*/ 916 h 1054"/>
                <a:gd name="T52" fmla="*/ 1000 w 2855"/>
                <a:gd name="T53" fmla="*/ 909 h 1054"/>
                <a:gd name="T54" fmla="*/ 1337 w 2855"/>
                <a:gd name="T55" fmla="*/ 916 h 1054"/>
                <a:gd name="T56" fmla="*/ 1421 w 2855"/>
                <a:gd name="T57" fmla="*/ 922 h 1054"/>
                <a:gd name="T58" fmla="*/ 2854 w 2855"/>
                <a:gd name="T59" fmla="*/ 648 h 1054"/>
                <a:gd name="T60" fmla="*/ 2855 w 2855"/>
                <a:gd name="T61" fmla="*/ 632 h 1054"/>
                <a:gd name="T62" fmla="*/ 2848 w 2855"/>
                <a:gd name="T63" fmla="*/ 532 h 1054"/>
                <a:gd name="T64" fmla="*/ 2828 w 2855"/>
                <a:gd name="T65" fmla="*/ 436 h 1054"/>
                <a:gd name="T66" fmla="*/ 2786 w 2855"/>
                <a:gd name="T67" fmla="*/ 331 h 1054"/>
                <a:gd name="T68" fmla="*/ 2734 w 2855"/>
                <a:gd name="T69" fmla="*/ 249 h 1054"/>
                <a:gd name="T70" fmla="*/ 2690 w 2855"/>
                <a:gd name="T71" fmla="*/ 196 h 1054"/>
                <a:gd name="T72" fmla="*/ 2635 w 2855"/>
                <a:gd name="T73" fmla="*/ 144 h 1054"/>
                <a:gd name="T74" fmla="*/ 2570 w 2855"/>
                <a:gd name="T75" fmla="*/ 97 h 1054"/>
                <a:gd name="T76" fmla="*/ 2494 w 2855"/>
                <a:gd name="T77" fmla="*/ 53 h 1054"/>
                <a:gd name="T78" fmla="*/ 2405 w 2855"/>
                <a:gd name="T79" fmla="*/ 16 h 1054"/>
                <a:gd name="T80" fmla="*/ 2354 w 2855"/>
                <a:gd name="T81" fmla="*/ 0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55" h="1054">
                  <a:moveTo>
                    <a:pt x="2354" y="0"/>
                  </a:moveTo>
                  <a:lnTo>
                    <a:pt x="2243" y="25"/>
                  </a:lnTo>
                  <a:lnTo>
                    <a:pt x="1638" y="148"/>
                  </a:lnTo>
                  <a:lnTo>
                    <a:pt x="1307" y="203"/>
                  </a:lnTo>
                  <a:lnTo>
                    <a:pt x="1106" y="231"/>
                  </a:lnTo>
                  <a:lnTo>
                    <a:pt x="1018" y="238"/>
                  </a:lnTo>
                  <a:lnTo>
                    <a:pt x="918" y="248"/>
                  </a:lnTo>
                  <a:lnTo>
                    <a:pt x="779" y="282"/>
                  </a:lnTo>
                  <a:lnTo>
                    <a:pt x="671" y="337"/>
                  </a:lnTo>
                  <a:lnTo>
                    <a:pt x="662" y="347"/>
                  </a:lnTo>
                  <a:lnTo>
                    <a:pt x="87" y="740"/>
                  </a:lnTo>
                  <a:lnTo>
                    <a:pt x="0" y="811"/>
                  </a:lnTo>
                  <a:lnTo>
                    <a:pt x="5" y="824"/>
                  </a:lnTo>
                  <a:lnTo>
                    <a:pt x="57" y="899"/>
                  </a:lnTo>
                  <a:lnTo>
                    <a:pt x="112" y="958"/>
                  </a:lnTo>
                  <a:lnTo>
                    <a:pt x="187" y="1011"/>
                  </a:lnTo>
                  <a:lnTo>
                    <a:pt x="256" y="1040"/>
                  </a:lnTo>
                  <a:lnTo>
                    <a:pt x="308" y="1051"/>
                  </a:lnTo>
                  <a:lnTo>
                    <a:pt x="364" y="1054"/>
                  </a:lnTo>
                  <a:lnTo>
                    <a:pt x="424" y="1046"/>
                  </a:lnTo>
                  <a:lnTo>
                    <a:pt x="489" y="1027"/>
                  </a:lnTo>
                  <a:lnTo>
                    <a:pt x="560" y="995"/>
                  </a:lnTo>
                  <a:lnTo>
                    <a:pt x="597" y="974"/>
                  </a:lnTo>
                  <a:lnTo>
                    <a:pt x="632" y="955"/>
                  </a:lnTo>
                  <a:lnTo>
                    <a:pt x="733" y="930"/>
                  </a:lnTo>
                  <a:lnTo>
                    <a:pt x="861" y="916"/>
                  </a:lnTo>
                  <a:lnTo>
                    <a:pt x="1000" y="909"/>
                  </a:lnTo>
                  <a:lnTo>
                    <a:pt x="1337" y="916"/>
                  </a:lnTo>
                  <a:lnTo>
                    <a:pt x="1421" y="922"/>
                  </a:lnTo>
                  <a:lnTo>
                    <a:pt x="2854" y="648"/>
                  </a:lnTo>
                  <a:lnTo>
                    <a:pt x="2855" y="632"/>
                  </a:lnTo>
                  <a:lnTo>
                    <a:pt x="2848" y="532"/>
                  </a:lnTo>
                  <a:lnTo>
                    <a:pt x="2828" y="436"/>
                  </a:lnTo>
                  <a:lnTo>
                    <a:pt x="2786" y="331"/>
                  </a:lnTo>
                  <a:lnTo>
                    <a:pt x="2734" y="249"/>
                  </a:lnTo>
                  <a:lnTo>
                    <a:pt x="2690" y="196"/>
                  </a:lnTo>
                  <a:lnTo>
                    <a:pt x="2635" y="144"/>
                  </a:lnTo>
                  <a:lnTo>
                    <a:pt x="2570" y="97"/>
                  </a:lnTo>
                  <a:lnTo>
                    <a:pt x="2494" y="53"/>
                  </a:lnTo>
                  <a:lnTo>
                    <a:pt x="2405" y="16"/>
                  </a:lnTo>
                  <a:lnTo>
                    <a:pt x="2354" y="0"/>
                  </a:lnTo>
                  <a:close/>
                </a:path>
              </a:pathLst>
            </a:custGeom>
            <a:solidFill>
              <a:srgbClr val="FBBF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8" name="Freeform 212"/>
            <p:cNvSpPr>
              <a:spLocks/>
            </p:cNvSpPr>
            <p:nvPr/>
          </p:nvSpPr>
          <p:spPr bwMode="auto">
            <a:xfrm>
              <a:off x="5390833" y="1851184"/>
              <a:ext cx="204788" cy="168275"/>
            </a:xfrm>
            <a:custGeom>
              <a:avLst/>
              <a:gdLst>
                <a:gd name="T0" fmla="*/ 383 w 387"/>
                <a:gd name="T1" fmla="*/ 0 h 318"/>
                <a:gd name="T2" fmla="*/ 0 w 387"/>
                <a:gd name="T3" fmla="*/ 246 h 318"/>
                <a:gd name="T4" fmla="*/ 10 w 387"/>
                <a:gd name="T5" fmla="*/ 256 h 318"/>
                <a:gd name="T6" fmla="*/ 76 w 387"/>
                <a:gd name="T7" fmla="*/ 299 h 318"/>
                <a:gd name="T8" fmla="*/ 133 w 387"/>
                <a:gd name="T9" fmla="*/ 318 h 318"/>
                <a:gd name="T10" fmla="*/ 160 w 387"/>
                <a:gd name="T11" fmla="*/ 317 h 318"/>
                <a:gd name="T12" fmla="*/ 176 w 387"/>
                <a:gd name="T13" fmla="*/ 312 h 318"/>
                <a:gd name="T14" fmla="*/ 213 w 387"/>
                <a:gd name="T15" fmla="*/ 294 h 318"/>
                <a:gd name="T16" fmla="*/ 274 w 387"/>
                <a:gd name="T17" fmla="*/ 243 h 318"/>
                <a:gd name="T18" fmla="*/ 331 w 387"/>
                <a:gd name="T19" fmla="*/ 174 h 318"/>
                <a:gd name="T20" fmla="*/ 362 w 387"/>
                <a:gd name="T21" fmla="*/ 122 h 318"/>
                <a:gd name="T22" fmla="*/ 380 w 387"/>
                <a:gd name="T23" fmla="*/ 72 h 318"/>
                <a:gd name="T24" fmla="*/ 387 w 387"/>
                <a:gd name="T25" fmla="*/ 23 h 318"/>
                <a:gd name="T26" fmla="*/ 383 w 387"/>
                <a:gd name="T27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7" h="318">
                  <a:moveTo>
                    <a:pt x="383" y="0"/>
                  </a:moveTo>
                  <a:lnTo>
                    <a:pt x="0" y="246"/>
                  </a:lnTo>
                  <a:lnTo>
                    <a:pt x="10" y="256"/>
                  </a:lnTo>
                  <a:lnTo>
                    <a:pt x="76" y="299"/>
                  </a:lnTo>
                  <a:lnTo>
                    <a:pt x="133" y="318"/>
                  </a:lnTo>
                  <a:lnTo>
                    <a:pt x="160" y="317"/>
                  </a:lnTo>
                  <a:lnTo>
                    <a:pt x="176" y="312"/>
                  </a:lnTo>
                  <a:lnTo>
                    <a:pt x="213" y="294"/>
                  </a:lnTo>
                  <a:lnTo>
                    <a:pt x="274" y="243"/>
                  </a:lnTo>
                  <a:lnTo>
                    <a:pt x="331" y="174"/>
                  </a:lnTo>
                  <a:lnTo>
                    <a:pt x="362" y="122"/>
                  </a:lnTo>
                  <a:lnTo>
                    <a:pt x="380" y="72"/>
                  </a:lnTo>
                  <a:lnTo>
                    <a:pt x="387" y="23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FDD6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0" name="Freeform 214"/>
            <p:cNvSpPr>
              <a:spLocks/>
            </p:cNvSpPr>
            <p:nvPr/>
          </p:nvSpPr>
          <p:spPr bwMode="auto">
            <a:xfrm>
              <a:off x="5778183" y="1725772"/>
              <a:ext cx="36513" cy="84138"/>
            </a:xfrm>
            <a:custGeom>
              <a:avLst/>
              <a:gdLst>
                <a:gd name="T0" fmla="*/ 70 w 70"/>
                <a:gd name="T1" fmla="*/ 129 h 158"/>
                <a:gd name="T2" fmla="*/ 44 w 70"/>
                <a:gd name="T3" fmla="*/ 17 h 158"/>
                <a:gd name="T4" fmla="*/ 41 w 70"/>
                <a:gd name="T5" fmla="*/ 8 h 158"/>
                <a:gd name="T6" fmla="*/ 27 w 70"/>
                <a:gd name="T7" fmla="*/ 0 h 158"/>
                <a:gd name="T8" fmla="*/ 17 w 70"/>
                <a:gd name="T9" fmla="*/ 1 h 158"/>
                <a:gd name="T10" fmla="*/ 8 w 70"/>
                <a:gd name="T11" fmla="*/ 4 h 158"/>
                <a:gd name="T12" fmla="*/ 0 w 70"/>
                <a:gd name="T13" fmla="*/ 18 h 158"/>
                <a:gd name="T14" fmla="*/ 1 w 70"/>
                <a:gd name="T15" fmla="*/ 28 h 158"/>
                <a:gd name="T16" fmla="*/ 26 w 70"/>
                <a:gd name="T17" fmla="*/ 139 h 158"/>
                <a:gd name="T18" fmla="*/ 30 w 70"/>
                <a:gd name="T19" fmla="*/ 148 h 158"/>
                <a:gd name="T20" fmla="*/ 44 w 70"/>
                <a:gd name="T21" fmla="*/ 158 h 158"/>
                <a:gd name="T22" fmla="*/ 53 w 70"/>
                <a:gd name="T23" fmla="*/ 157 h 158"/>
                <a:gd name="T24" fmla="*/ 62 w 70"/>
                <a:gd name="T25" fmla="*/ 154 h 158"/>
                <a:gd name="T26" fmla="*/ 70 w 70"/>
                <a:gd name="T27" fmla="*/ 138 h 158"/>
                <a:gd name="T28" fmla="*/ 70 w 70"/>
                <a:gd name="T29" fmla="*/ 12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" h="158">
                  <a:moveTo>
                    <a:pt x="70" y="129"/>
                  </a:moveTo>
                  <a:lnTo>
                    <a:pt x="44" y="17"/>
                  </a:lnTo>
                  <a:lnTo>
                    <a:pt x="41" y="8"/>
                  </a:lnTo>
                  <a:lnTo>
                    <a:pt x="27" y="0"/>
                  </a:lnTo>
                  <a:lnTo>
                    <a:pt x="17" y="1"/>
                  </a:lnTo>
                  <a:lnTo>
                    <a:pt x="8" y="4"/>
                  </a:lnTo>
                  <a:lnTo>
                    <a:pt x="0" y="18"/>
                  </a:lnTo>
                  <a:lnTo>
                    <a:pt x="1" y="28"/>
                  </a:lnTo>
                  <a:lnTo>
                    <a:pt x="26" y="139"/>
                  </a:lnTo>
                  <a:lnTo>
                    <a:pt x="30" y="148"/>
                  </a:lnTo>
                  <a:lnTo>
                    <a:pt x="44" y="158"/>
                  </a:lnTo>
                  <a:lnTo>
                    <a:pt x="53" y="157"/>
                  </a:lnTo>
                  <a:lnTo>
                    <a:pt x="62" y="154"/>
                  </a:lnTo>
                  <a:lnTo>
                    <a:pt x="70" y="138"/>
                  </a:lnTo>
                  <a:lnTo>
                    <a:pt x="70" y="129"/>
                  </a:lnTo>
                  <a:close/>
                </a:path>
              </a:pathLst>
            </a:custGeom>
            <a:solidFill>
              <a:srgbClr val="FDD6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1" name="Freeform 215"/>
            <p:cNvSpPr>
              <a:spLocks/>
            </p:cNvSpPr>
            <p:nvPr/>
          </p:nvSpPr>
          <p:spPr bwMode="auto">
            <a:xfrm>
              <a:off x="5822633" y="1714659"/>
              <a:ext cx="30163" cy="57150"/>
            </a:xfrm>
            <a:custGeom>
              <a:avLst/>
              <a:gdLst>
                <a:gd name="T0" fmla="*/ 56 w 57"/>
                <a:gd name="T1" fmla="*/ 78 h 107"/>
                <a:gd name="T2" fmla="*/ 44 w 57"/>
                <a:gd name="T3" fmla="*/ 17 h 107"/>
                <a:gd name="T4" fmla="*/ 40 w 57"/>
                <a:gd name="T5" fmla="*/ 9 h 107"/>
                <a:gd name="T6" fmla="*/ 26 w 57"/>
                <a:gd name="T7" fmla="*/ 0 h 107"/>
                <a:gd name="T8" fmla="*/ 17 w 57"/>
                <a:gd name="T9" fmla="*/ 0 h 107"/>
                <a:gd name="T10" fmla="*/ 8 w 57"/>
                <a:gd name="T11" fmla="*/ 4 h 107"/>
                <a:gd name="T12" fmla="*/ 0 w 57"/>
                <a:gd name="T13" fmla="*/ 19 h 107"/>
                <a:gd name="T14" fmla="*/ 0 w 57"/>
                <a:gd name="T15" fmla="*/ 27 h 107"/>
                <a:gd name="T16" fmla="*/ 11 w 57"/>
                <a:gd name="T17" fmla="*/ 88 h 107"/>
                <a:gd name="T18" fmla="*/ 15 w 57"/>
                <a:gd name="T19" fmla="*/ 97 h 107"/>
                <a:gd name="T20" fmla="*/ 30 w 57"/>
                <a:gd name="T21" fmla="*/ 107 h 107"/>
                <a:gd name="T22" fmla="*/ 38 w 57"/>
                <a:gd name="T23" fmla="*/ 105 h 107"/>
                <a:gd name="T24" fmla="*/ 47 w 57"/>
                <a:gd name="T25" fmla="*/ 102 h 107"/>
                <a:gd name="T26" fmla="*/ 57 w 57"/>
                <a:gd name="T27" fmla="*/ 86 h 107"/>
                <a:gd name="T28" fmla="*/ 56 w 57"/>
                <a:gd name="T29" fmla="*/ 7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7" h="107">
                  <a:moveTo>
                    <a:pt x="56" y="78"/>
                  </a:moveTo>
                  <a:lnTo>
                    <a:pt x="44" y="17"/>
                  </a:lnTo>
                  <a:lnTo>
                    <a:pt x="40" y="9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8" y="4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11" y="88"/>
                  </a:lnTo>
                  <a:lnTo>
                    <a:pt x="15" y="97"/>
                  </a:lnTo>
                  <a:lnTo>
                    <a:pt x="30" y="107"/>
                  </a:lnTo>
                  <a:lnTo>
                    <a:pt x="38" y="105"/>
                  </a:lnTo>
                  <a:lnTo>
                    <a:pt x="47" y="102"/>
                  </a:lnTo>
                  <a:lnTo>
                    <a:pt x="57" y="86"/>
                  </a:lnTo>
                  <a:lnTo>
                    <a:pt x="56" y="78"/>
                  </a:lnTo>
                  <a:close/>
                </a:path>
              </a:pathLst>
            </a:custGeom>
            <a:solidFill>
              <a:srgbClr val="FDD6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21" name="Freeform 216"/>
          <p:cNvSpPr>
            <a:spLocks/>
          </p:cNvSpPr>
          <p:nvPr/>
        </p:nvSpPr>
        <p:spPr bwMode="auto">
          <a:xfrm>
            <a:off x="10207636" y="3472632"/>
            <a:ext cx="1441970" cy="1480252"/>
          </a:xfrm>
          <a:custGeom>
            <a:avLst/>
            <a:gdLst>
              <a:gd name="T0" fmla="*/ 3243 w 3390"/>
              <a:gd name="T1" fmla="*/ 1645 h 3479"/>
              <a:gd name="T2" fmla="*/ 2156 w 3390"/>
              <a:gd name="T3" fmla="*/ 248 h 3479"/>
              <a:gd name="T4" fmla="*/ 2123 w 3390"/>
              <a:gd name="T5" fmla="*/ 206 h 3479"/>
              <a:gd name="T6" fmla="*/ 2051 w 3390"/>
              <a:gd name="T7" fmla="*/ 137 h 3479"/>
              <a:gd name="T8" fmla="*/ 1975 w 3390"/>
              <a:gd name="T9" fmla="*/ 80 h 3479"/>
              <a:gd name="T10" fmla="*/ 1895 w 3390"/>
              <a:gd name="T11" fmla="*/ 38 h 3479"/>
              <a:gd name="T12" fmla="*/ 1818 w 3390"/>
              <a:gd name="T13" fmla="*/ 11 h 3479"/>
              <a:gd name="T14" fmla="*/ 1741 w 3390"/>
              <a:gd name="T15" fmla="*/ 0 h 3479"/>
              <a:gd name="T16" fmla="*/ 1671 w 3390"/>
              <a:gd name="T17" fmla="*/ 6 h 3479"/>
              <a:gd name="T18" fmla="*/ 1606 w 3390"/>
              <a:gd name="T19" fmla="*/ 31 h 3479"/>
              <a:gd name="T20" fmla="*/ 1579 w 3390"/>
              <a:gd name="T21" fmla="*/ 51 h 3479"/>
              <a:gd name="T22" fmla="*/ 9 w 3390"/>
              <a:gd name="T23" fmla="*/ 1272 h 3479"/>
              <a:gd name="T24" fmla="*/ 3 w 3390"/>
              <a:gd name="T25" fmla="*/ 1278 h 3479"/>
              <a:gd name="T26" fmla="*/ 0 w 3390"/>
              <a:gd name="T27" fmla="*/ 1301 h 3479"/>
              <a:gd name="T28" fmla="*/ 13 w 3390"/>
              <a:gd name="T29" fmla="*/ 1353 h 3479"/>
              <a:gd name="T30" fmla="*/ 62 w 3390"/>
              <a:gd name="T31" fmla="*/ 1459 h 3479"/>
              <a:gd name="T32" fmla="*/ 144 w 3390"/>
              <a:gd name="T33" fmla="*/ 1599 h 3479"/>
              <a:gd name="T34" fmla="*/ 310 w 3390"/>
              <a:gd name="T35" fmla="*/ 1853 h 3479"/>
              <a:gd name="T36" fmla="*/ 598 w 3390"/>
              <a:gd name="T37" fmla="*/ 2252 h 3479"/>
              <a:gd name="T38" fmla="*/ 919 w 3390"/>
              <a:gd name="T39" fmla="*/ 2665 h 3479"/>
              <a:gd name="T40" fmla="*/ 1234 w 3390"/>
              <a:gd name="T41" fmla="*/ 3041 h 3479"/>
              <a:gd name="T42" fmla="*/ 1440 w 3390"/>
              <a:gd name="T43" fmla="*/ 3264 h 3479"/>
              <a:gd name="T44" fmla="*/ 1554 w 3390"/>
              <a:gd name="T45" fmla="*/ 3376 h 3479"/>
              <a:gd name="T46" fmla="*/ 1646 w 3390"/>
              <a:gd name="T47" fmla="*/ 3451 h 3479"/>
              <a:gd name="T48" fmla="*/ 1694 w 3390"/>
              <a:gd name="T49" fmla="*/ 3477 h 3479"/>
              <a:gd name="T50" fmla="*/ 1717 w 3390"/>
              <a:gd name="T51" fmla="*/ 3479 h 3479"/>
              <a:gd name="T52" fmla="*/ 1724 w 3390"/>
              <a:gd name="T53" fmla="*/ 3476 h 3479"/>
              <a:gd name="T54" fmla="*/ 3292 w 3390"/>
              <a:gd name="T55" fmla="*/ 2254 h 3479"/>
              <a:gd name="T56" fmla="*/ 3320 w 3390"/>
              <a:gd name="T57" fmla="*/ 2231 h 3479"/>
              <a:gd name="T58" fmla="*/ 3359 w 3390"/>
              <a:gd name="T59" fmla="*/ 2175 h 3479"/>
              <a:gd name="T60" fmla="*/ 3382 w 3390"/>
              <a:gd name="T61" fmla="*/ 2108 h 3479"/>
              <a:gd name="T62" fmla="*/ 3390 w 3390"/>
              <a:gd name="T63" fmla="*/ 2031 h 3479"/>
              <a:gd name="T64" fmla="*/ 3383 w 3390"/>
              <a:gd name="T65" fmla="*/ 1949 h 3479"/>
              <a:gd name="T66" fmla="*/ 3362 w 3390"/>
              <a:gd name="T67" fmla="*/ 1863 h 3479"/>
              <a:gd name="T68" fmla="*/ 3326 w 3390"/>
              <a:gd name="T69" fmla="*/ 1775 h 3479"/>
              <a:gd name="T70" fmla="*/ 3275 w 3390"/>
              <a:gd name="T71" fmla="*/ 1688 h 3479"/>
              <a:gd name="T72" fmla="*/ 3243 w 3390"/>
              <a:gd name="T73" fmla="*/ 1645 h 3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390" h="3479">
                <a:moveTo>
                  <a:pt x="3243" y="1645"/>
                </a:moveTo>
                <a:lnTo>
                  <a:pt x="2156" y="248"/>
                </a:lnTo>
                <a:lnTo>
                  <a:pt x="2123" y="206"/>
                </a:lnTo>
                <a:lnTo>
                  <a:pt x="2051" y="137"/>
                </a:lnTo>
                <a:lnTo>
                  <a:pt x="1975" y="80"/>
                </a:lnTo>
                <a:lnTo>
                  <a:pt x="1895" y="38"/>
                </a:lnTo>
                <a:lnTo>
                  <a:pt x="1818" y="11"/>
                </a:lnTo>
                <a:lnTo>
                  <a:pt x="1741" y="0"/>
                </a:lnTo>
                <a:lnTo>
                  <a:pt x="1671" y="6"/>
                </a:lnTo>
                <a:lnTo>
                  <a:pt x="1606" y="31"/>
                </a:lnTo>
                <a:lnTo>
                  <a:pt x="1579" y="51"/>
                </a:lnTo>
                <a:lnTo>
                  <a:pt x="9" y="1272"/>
                </a:lnTo>
                <a:lnTo>
                  <a:pt x="3" y="1278"/>
                </a:lnTo>
                <a:lnTo>
                  <a:pt x="0" y="1301"/>
                </a:lnTo>
                <a:lnTo>
                  <a:pt x="13" y="1353"/>
                </a:lnTo>
                <a:lnTo>
                  <a:pt x="62" y="1459"/>
                </a:lnTo>
                <a:lnTo>
                  <a:pt x="144" y="1599"/>
                </a:lnTo>
                <a:lnTo>
                  <a:pt x="310" y="1853"/>
                </a:lnTo>
                <a:lnTo>
                  <a:pt x="598" y="2252"/>
                </a:lnTo>
                <a:lnTo>
                  <a:pt x="919" y="2665"/>
                </a:lnTo>
                <a:lnTo>
                  <a:pt x="1234" y="3041"/>
                </a:lnTo>
                <a:lnTo>
                  <a:pt x="1440" y="3264"/>
                </a:lnTo>
                <a:lnTo>
                  <a:pt x="1554" y="3376"/>
                </a:lnTo>
                <a:lnTo>
                  <a:pt x="1646" y="3451"/>
                </a:lnTo>
                <a:lnTo>
                  <a:pt x="1694" y="3477"/>
                </a:lnTo>
                <a:lnTo>
                  <a:pt x="1717" y="3479"/>
                </a:lnTo>
                <a:lnTo>
                  <a:pt x="1724" y="3476"/>
                </a:lnTo>
                <a:lnTo>
                  <a:pt x="3292" y="2254"/>
                </a:lnTo>
                <a:lnTo>
                  <a:pt x="3320" y="2231"/>
                </a:lnTo>
                <a:lnTo>
                  <a:pt x="3359" y="2175"/>
                </a:lnTo>
                <a:lnTo>
                  <a:pt x="3382" y="2108"/>
                </a:lnTo>
                <a:lnTo>
                  <a:pt x="3390" y="2031"/>
                </a:lnTo>
                <a:lnTo>
                  <a:pt x="3383" y="1949"/>
                </a:lnTo>
                <a:lnTo>
                  <a:pt x="3362" y="1863"/>
                </a:lnTo>
                <a:lnTo>
                  <a:pt x="3326" y="1775"/>
                </a:lnTo>
                <a:lnTo>
                  <a:pt x="3275" y="1688"/>
                </a:lnTo>
                <a:lnTo>
                  <a:pt x="3243" y="1645"/>
                </a:lnTo>
                <a:close/>
              </a:path>
            </a:pathLst>
          </a:custGeom>
          <a:solidFill>
            <a:srgbClr val="EBF3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23" name="Freeform 218"/>
          <p:cNvSpPr>
            <a:spLocks/>
          </p:cNvSpPr>
          <p:nvPr/>
        </p:nvSpPr>
        <p:spPr bwMode="auto">
          <a:xfrm>
            <a:off x="10231882" y="3166373"/>
            <a:ext cx="1439418" cy="1750781"/>
          </a:xfrm>
          <a:custGeom>
            <a:avLst/>
            <a:gdLst>
              <a:gd name="T0" fmla="*/ 2024 w 3385"/>
              <a:gd name="T1" fmla="*/ 0 h 4117"/>
              <a:gd name="T2" fmla="*/ 10 w 3385"/>
              <a:gd name="T3" fmla="*/ 1701 h 4117"/>
              <a:gd name="T4" fmla="*/ 5 w 3385"/>
              <a:gd name="T5" fmla="*/ 1708 h 4117"/>
              <a:gd name="T6" fmla="*/ 0 w 3385"/>
              <a:gd name="T7" fmla="*/ 1733 h 4117"/>
              <a:gd name="T8" fmla="*/ 15 w 3385"/>
              <a:gd name="T9" fmla="*/ 1791 h 4117"/>
              <a:gd name="T10" fmla="*/ 70 w 3385"/>
              <a:gd name="T11" fmla="*/ 1907 h 4117"/>
              <a:gd name="T12" fmla="*/ 159 w 3385"/>
              <a:gd name="T13" fmla="*/ 2060 h 4117"/>
              <a:gd name="T14" fmla="*/ 340 w 3385"/>
              <a:gd name="T15" fmla="*/ 2336 h 4117"/>
              <a:gd name="T16" fmla="*/ 656 w 3385"/>
              <a:gd name="T17" fmla="*/ 2773 h 4117"/>
              <a:gd name="T18" fmla="*/ 1007 w 3385"/>
              <a:gd name="T19" fmla="*/ 3224 h 4117"/>
              <a:gd name="T20" fmla="*/ 1351 w 3385"/>
              <a:gd name="T21" fmla="*/ 3637 h 4117"/>
              <a:gd name="T22" fmla="*/ 1576 w 3385"/>
              <a:gd name="T23" fmla="*/ 3880 h 4117"/>
              <a:gd name="T24" fmla="*/ 1701 w 3385"/>
              <a:gd name="T25" fmla="*/ 4004 h 4117"/>
              <a:gd name="T26" fmla="*/ 1801 w 3385"/>
              <a:gd name="T27" fmla="*/ 4086 h 4117"/>
              <a:gd name="T28" fmla="*/ 1854 w 3385"/>
              <a:gd name="T29" fmla="*/ 4114 h 4117"/>
              <a:gd name="T30" fmla="*/ 1878 w 3385"/>
              <a:gd name="T31" fmla="*/ 4117 h 4117"/>
              <a:gd name="T32" fmla="*/ 1887 w 3385"/>
              <a:gd name="T33" fmla="*/ 4112 h 4117"/>
              <a:gd name="T34" fmla="*/ 3385 w 3385"/>
              <a:gd name="T35" fmla="*/ 2845 h 4117"/>
              <a:gd name="T36" fmla="*/ 3372 w 3385"/>
              <a:gd name="T37" fmla="*/ 2743 h 4117"/>
              <a:gd name="T38" fmla="*/ 3342 w 3385"/>
              <a:gd name="T39" fmla="*/ 2537 h 4117"/>
              <a:gd name="T40" fmla="*/ 3301 w 3385"/>
              <a:gd name="T41" fmla="*/ 2335 h 4117"/>
              <a:gd name="T42" fmla="*/ 3254 w 3385"/>
              <a:gd name="T43" fmla="*/ 2138 h 4117"/>
              <a:gd name="T44" fmla="*/ 3198 w 3385"/>
              <a:gd name="T45" fmla="*/ 1942 h 4117"/>
              <a:gd name="T46" fmla="*/ 3133 w 3385"/>
              <a:gd name="T47" fmla="*/ 1750 h 4117"/>
              <a:gd name="T48" fmla="*/ 3061 w 3385"/>
              <a:gd name="T49" fmla="*/ 1563 h 4117"/>
              <a:gd name="T50" fmla="*/ 2982 w 3385"/>
              <a:gd name="T51" fmla="*/ 1379 h 4117"/>
              <a:gd name="T52" fmla="*/ 2894 w 3385"/>
              <a:gd name="T53" fmla="*/ 1199 h 4117"/>
              <a:gd name="T54" fmla="*/ 2800 w 3385"/>
              <a:gd name="T55" fmla="*/ 1023 h 4117"/>
              <a:gd name="T56" fmla="*/ 2698 w 3385"/>
              <a:gd name="T57" fmla="*/ 851 h 4117"/>
              <a:gd name="T58" fmla="*/ 2590 w 3385"/>
              <a:gd name="T59" fmla="*/ 686 h 4117"/>
              <a:gd name="T60" fmla="*/ 2476 w 3385"/>
              <a:gd name="T61" fmla="*/ 525 h 4117"/>
              <a:gd name="T62" fmla="*/ 2354 w 3385"/>
              <a:gd name="T63" fmla="*/ 368 h 4117"/>
              <a:gd name="T64" fmla="*/ 2227 w 3385"/>
              <a:gd name="T65" fmla="*/ 216 h 4117"/>
              <a:gd name="T66" fmla="*/ 2093 w 3385"/>
              <a:gd name="T67" fmla="*/ 71 h 4117"/>
              <a:gd name="T68" fmla="*/ 2024 w 3385"/>
              <a:gd name="T69" fmla="*/ 0 h 4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385" h="4117">
                <a:moveTo>
                  <a:pt x="2024" y="0"/>
                </a:moveTo>
                <a:lnTo>
                  <a:pt x="10" y="1701"/>
                </a:lnTo>
                <a:lnTo>
                  <a:pt x="5" y="1708"/>
                </a:lnTo>
                <a:lnTo>
                  <a:pt x="0" y="1733"/>
                </a:lnTo>
                <a:lnTo>
                  <a:pt x="15" y="1791"/>
                </a:lnTo>
                <a:lnTo>
                  <a:pt x="70" y="1907"/>
                </a:lnTo>
                <a:lnTo>
                  <a:pt x="159" y="2060"/>
                </a:lnTo>
                <a:lnTo>
                  <a:pt x="340" y="2336"/>
                </a:lnTo>
                <a:lnTo>
                  <a:pt x="656" y="2773"/>
                </a:lnTo>
                <a:lnTo>
                  <a:pt x="1007" y="3224"/>
                </a:lnTo>
                <a:lnTo>
                  <a:pt x="1351" y="3637"/>
                </a:lnTo>
                <a:lnTo>
                  <a:pt x="1576" y="3880"/>
                </a:lnTo>
                <a:lnTo>
                  <a:pt x="1701" y="4004"/>
                </a:lnTo>
                <a:lnTo>
                  <a:pt x="1801" y="4086"/>
                </a:lnTo>
                <a:lnTo>
                  <a:pt x="1854" y="4114"/>
                </a:lnTo>
                <a:lnTo>
                  <a:pt x="1878" y="4117"/>
                </a:lnTo>
                <a:lnTo>
                  <a:pt x="1887" y="4112"/>
                </a:lnTo>
                <a:lnTo>
                  <a:pt x="3385" y="2845"/>
                </a:lnTo>
                <a:lnTo>
                  <a:pt x="3372" y="2743"/>
                </a:lnTo>
                <a:lnTo>
                  <a:pt x="3342" y="2537"/>
                </a:lnTo>
                <a:lnTo>
                  <a:pt x="3301" y="2335"/>
                </a:lnTo>
                <a:lnTo>
                  <a:pt x="3254" y="2138"/>
                </a:lnTo>
                <a:lnTo>
                  <a:pt x="3198" y="1942"/>
                </a:lnTo>
                <a:lnTo>
                  <a:pt x="3133" y="1750"/>
                </a:lnTo>
                <a:lnTo>
                  <a:pt x="3061" y="1563"/>
                </a:lnTo>
                <a:lnTo>
                  <a:pt x="2982" y="1379"/>
                </a:lnTo>
                <a:lnTo>
                  <a:pt x="2894" y="1199"/>
                </a:lnTo>
                <a:lnTo>
                  <a:pt x="2800" y="1023"/>
                </a:lnTo>
                <a:lnTo>
                  <a:pt x="2698" y="851"/>
                </a:lnTo>
                <a:lnTo>
                  <a:pt x="2590" y="686"/>
                </a:lnTo>
                <a:lnTo>
                  <a:pt x="2476" y="525"/>
                </a:lnTo>
                <a:lnTo>
                  <a:pt x="2354" y="368"/>
                </a:lnTo>
                <a:lnTo>
                  <a:pt x="2227" y="216"/>
                </a:lnTo>
                <a:lnTo>
                  <a:pt x="2093" y="71"/>
                </a:lnTo>
                <a:lnTo>
                  <a:pt x="202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6" name="자유형 25"/>
          <p:cNvSpPr/>
          <p:nvPr/>
        </p:nvSpPr>
        <p:spPr>
          <a:xfrm rot="19125627">
            <a:off x="10966733" y="2664146"/>
            <a:ext cx="1880950" cy="1291584"/>
          </a:xfrm>
          <a:custGeom>
            <a:avLst/>
            <a:gdLst>
              <a:gd name="connsiteX0" fmla="*/ 1880950 w 1880950"/>
              <a:gd name="connsiteY0" fmla="*/ 0 h 1291584"/>
              <a:gd name="connsiteX1" fmla="*/ 1880950 w 1880950"/>
              <a:gd name="connsiteY1" fmla="*/ 5012 h 1291584"/>
              <a:gd name="connsiteX2" fmla="*/ 753072 w 1880950"/>
              <a:gd name="connsiteY2" fmla="*/ 1291584 h 1291584"/>
              <a:gd name="connsiteX3" fmla="*/ 0 w 1880950"/>
              <a:gd name="connsiteY3" fmla="*/ 1291584 h 1291584"/>
              <a:gd name="connsiteX4" fmla="*/ 0 w 1880950"/>
              <a:gd name="connsiteY4" fmla="*/ 0 h 129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0950" h="1291584">
                <a:moveTo>
                  <a:pt x="1880950" y="0"/>
                </a:moveTo>
                <a:lnTo>
                  <a:pt x="1880950" y="5012"/>
                </a:lnTo>
                <a:lnTo>
                  <a:pt x="753072" y="1291584"/>
                </a:lnTo>
                <a:lnTo>
                  <a:pt x="0" y="129158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3718082" y="-2168094"/>
            <a:ext cx="6667500" cy="7009804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  <a:scene3d>
              <a:camera prst="isometricRightUp">
                <a:rot lat="2146492" lon="18159293" rev="21570211"/>
              </a:camera>
              <a:lightRig rig="threePt" dir="t"/>
            </a:scene3d>
            <a:sp3d>
              <a:bevelB w="0" h="184150" prst="coolSlant"/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altLang="ko-KR" sz="34400" dirty="0" smtClean="0">
                <a:solidFill>
                  <a:prstClr val="white"/>
                </a:solidFill>
                <a:effectLst>
                  <a:outerShdw blurRad="60007" dist="200025" dir="12000000" sx="77000" sy="77000" kx="-1800000" algn="bl" rotWithShape="0">
                    <a:prstClr val="black">
                      <a:alpha val="32000"/>
                    </a:prstClr>
                  </a:outerShdw>
                </a:effectLst>
              </a:rPr>
              <a:t>7</a:t>
            </a:r>
            <a:r>
              <a:rPr lang="ko-KR" altLang="en-US" sz="8800" dirty="0" smtClean="0">
                <a:solidFill>
                  <a:prstClr val="white"/>
                </a:solidFill>
                <a:effectLst>
                  <a:outerShdw blurRad="60007" dist="200025" dir="12000000" sx="77000" sy="77000" kx="-1800000" algn="bl" rotWithShape="0">
                    <a:prstClr val="black">
                      <a:alpha val="32000"/>
                    </a:prstClr>
                  </a:outerShdw>
                </a:effectLst>
              </a:rPr>
              <a:t>시간</a:t>
            </a:r>
            <a:endParaRPr lang="en-US" altLang="ko-KR" sz="8800" dirty="0">
              <a:solidFill>
                <a:prstClr val="white"/>
              </a:solidFill>
              <a:effectLst>
                <a:outerShdw blurRad="60007" dist="200025" dir="12000000" sx="77000" sy="77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307" y="3125298"/>
            <a:ext cx="6667500" cy="212365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  <a:scene3d>
              <a:camera prst="isometricRightUp">
                <a:rot lat="2146492" lon="18159293" rev="21270211"/>
              </a:camera>
              <a:lightRig rig="threePt" dir="t"/>
            </a:scene3d>
            <a:sp3d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스마트 </a:t>
            </a:r>
            <a:r>
              <a:rPr lang="ko-KR" altLang="en-US" sz="4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폰의</a:t>
            </a:r>
            <a:r>
              <a:rPr lang="ko-KR" altLang="en-US" sz="4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노예가 된 사람들</a:t>
            </a:r>
            <a:r>
              <a:rPr lang="en-US" altLang="ko-KR" sz="4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…</a:t>
            </a:r>
            <a:endParaRPr lang="en-US" altLang="ko-KR" sz="4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하루 평균 이용 시간</a:t>
            </a:r>
            <a:endParaRPr lang="en-US" altLang="ko-KR" sz="1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307243" y="2221899"/>
            <a:ext cx="4496985" cy="496153"/>
          </a:xfrm>
          <a:prstGeom prst="roundRect">
            <a:avLst/>
          </a:prstGeom>
          <a:solidFill>
            <a:schemeClr val="bg1"/>
          </a:solidFill>
          <a:ln>
            <a:noFill/>
          </a:ln>
          <a:scene3d>
            <a:camera prst="orthographicFront">
              <a:rot lat="1810708" lon="19040843" rev="399878"/>
            </a:camera>
            <a:lightRig rig="threePt" dir="t"/>
          </a:scene3d>
          <a:sp3d>
            <a:bevelT w="152400" h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458702" y="2448382"/>
            <a:ext cx="3450358" cy="496153"/>
          </a:xfrm>
          <a:prstGeom prst="roundRect">
            <a:avLst/>
          </a:prstGeom>
          <a:solidFill>
            <a:srgbClr val="FFC000"/>
          </a:solidFill>
          <a:ln>
            <a:noFill/>
          </a:ln>
          <a:scene3d>
            <a:camera prst="orthographicFront">
              <a:rot lat="1810708" lon="19040843" rev="399878"/>
            </a:camera>
            <a:lightRig rig="threePt" dir="t"/>
          </a:scene3d>
          <a:sp3d>
            <a:bevelT w="152400" h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1208374" y="1260655"/>
            <a:ext cx="2174335" cy="110799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  <a:scene3d>
              <a:camera prst="isometricRightUp">
                <a:rot lat="2146492" lon="18159293" rev="21270211"/>
              </a:camera>
              <a:lightRig rig="threePt" dir="t"/>
            </a:scene3d>
            <a:sp3d/>
          </a:bodyPr>
          <a:lstStyle/>
          <a:p>
            <a:pPr algn="ctr">
              <a:lnSpc>
                <a:spcPct val="150000"/>
              </a:lnSpc>
            </a:pPr>
            <a:r>
              <a:rPr lang="en-US" altLang="ko-KR" sz="4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10</a:t>
            </a:r>
            <a:r>
              <a:rPr lang="ko-KR" altLang="en-US" sz="4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대 </a:t>
            </a:r>
            <a:r>
              <a:rPr lang="en-US" altLang="ko-KR" sz="4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77%</a:t>
            </a:r>
            <a:endParaRPr lang="en-US" altLang="ko-KR" sz="1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274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그룹 39"/>
          <p:cNvGrpSpPr/>
          <p:nvPr/>
        </p:nvGrpSpPr>
        <p:grpSpPr>
          <a:xfrm>
            <a:off x="-1" y="-106518"/>
            <a:ext cx="12192001" cy="2200992"/>
            <a:chOff x="-1" y="-106518"/>
            <a:chExt cx="12192001" cy="2200992"/>
          </a:xfrm>
        </p:grpSpPr>
        <p:sp>
          <p:nvSpPr>
            <p:cNvPr id="62" name="자유형 61"/>
            <p:cNvSpPr/>
            <p:nvPr/>
          </p:nvSpPr>
          <p:spPr>
            <a:xfrm>
              <a:off x="0" y="1"/>
              <a:ext cx="12192000" cy="1424635"/>
            </a:xfrm>
            <a:custGeom>
              <a:avLst/>
              <a:gdLst>
                <a:gd name="connsiteX0" fmla="*/ 0 w 12192000"/>
                <a:gd name="connsiteY0" fmla="*/ 0 h 1424635"/>
                <a:gd name="connsiteX1" fmla="*/ 12192000 w 12192000"/>
                <a:gd name="connsiteY1" fmla="*/ 0 h 1424635"/>
                <a:gd name="connsiteX2" fmla="*/ 12192000 w 12192000"/>
                <a:gd name="connsiteY2" fmla="*/ 1424635 h 1424635"/>
                <a:gd name="connsiteX3" fmla="*/ 11653978 w 12192000"/>
                <a:gd name="connsiteY3" fmla="*/ 886613 h 1424635"/>
                <a:gd name="connsiteX4" fmla="*/ 538022 w 12192000"/>
                <a:gd name="connsiteY4" fmla="*/ 886613 h 1424635"/>
                <a:gd name="connsiteX5" fmla="*/ 0 w 12192000"/>
                <a:gd name="connsiteY5" fmla="*/ 1424635 h 1424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1424635">
                  <a:moveTo>
                    <a:pt x="0" y="0"/>
                  </a:moveTo>
                  <a:lnTo>
                    <a:pt x="12192000" y="0"/>
                  </a:lnTo>
                  <a:lnTo>
                    <a:pt x="12192000" y="1424635"/>
                  </a:lnTo>
                  <a:cubicBezTo>
                    <a:pt x="12192000" y="1127494"/>
                    <a:pt x="11951119" y="886613"/>
                    <a:pt x="11653978" y="886613"/>
                  </a:cubicBezTo>
                  <a:lnTo>
                    <a:pt x="538022" y="886613"/>
                  </a:lnTo>
                  <a:cubicBezTo>
                    <a:pt x="240881" y="886613"/>
                    <a:pt x="0" y="1127494"/>
                    <a:pt x="0" y="1424635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모서리가 둥근 직사각형 37"/>
            <p:cNvSpPr/>
            <p:nvPr/>
          </p:nvSpPr>
          <p:spPr>
            <a:xfrm>
              <a:off x="2525573" y="488412"/>
              <a:ext cx="560527" cy="217541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8" name="모서리가 둥근 직사각형 57"/>
            <p:cNvSpPr/>
            <p:nvPr/>
          </p:nvSpPr>
          <p:spPr>
            <a:xfrm>
              <a:off x="3233052" y="491629"/>
              <a:ext cx="229993" cy="217541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9" name="모서리가 둥근 직사각형 58"/>
            <p:cNvSpPr/>
            <p:nvPr/>
          </p:nvSpPr>
          <p:spPr>
            <a:xfrm>
              <a:off x="9594844" y="451358"/>
              <a:ext cx="296502" cy="280449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오른쪽 대괄호 38"/>
            <p:cNvSpPr/>
            <p:nvPr/>
          </p:nvSpPr>
          <p:spPr>
            <a:xfrm rot="16200000">
              <a:off x="5596453" y="-5291656"/>
              <a:ext cx="999093" cy="12192001"/>
            </a:xfrm>
            <a:prstGeom prst="rightBracket">
              <a:avLst>
                <a:gd name="adj" fmla="val 53494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3" name="그룹 12"/>
            <p:cNvGrpSpPr/>
            <p:nvPr/>
          </p:nvGrpSpPr>
          <p:grpSpPr>
            <a:xfrm>
              <a:off x="5076986" y="-106518"/>
              <a:ext cx="2012256" cy="2200992"/>
              <a:chOff x="5154456" y="2063277"/>
              <a:chExt cx="2012256" cy="2200992"/>
            </a:xfrm>
            <a:effectLst>
              <a:outerShdw blurRad="190500" dist="635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9" name="자유형 28"/>
              <p:cNvSpPr>
                <a:spLocks/>
              </p:cNvSpPr>
              <p:nvPr/>
            </p:nvSpPr>
            <p:spPr bwMode="auto">
              <a:xfrm rot="18900000">
                <a:off x="5243734" y="2126027"/>
                <a:ext cx="1922978" cy="1583219"/>
              </a:xfrm>
              <a:custGeom>
                <a:avLst/>
                <a:gdLst>
                  <a:gd name="connsiteX0" fmla="*/ 809489 w 1922978"/>
                  <a:gd name="connsiteY0" fmla="*/ 1240233 h 1583219"/>
                  <a:gd name="connsiteX1" fmla="*/ 788619 w 1922978"/>
                  <a:gd name="connsiteY1" fmla="*/ 1247824 h 1583219"/>
                  <a:gd name="connsiteX2" fmla="*/ 776551 w 1922978"/>
                  <a:gd name="connsiteY2" fmla="*/ 1249599 h 1583219"/>
                  <a:gd name="connsiteX3" fmla="*/ 591259 w 1922978"/>
                  <a:gd name="connsiteY3" fmla="*/ 1372505 h 1583219"/>
                  <a:gd name="connsiteX4" fmla="*/ 927532 w 1922978"/>
                  <a:gd name="connsiteY4" fmla="*/ 593733 h 1583219"/>
                  <a:gd name="connsiteX5" fmla="*/ 912586 w 1922978"/>
                  <a:gd name="connsiteY5" fmla="*/ 605538 h 1583219"/>
                  <a:gd name="connsiteX6" fmla="*/ 895524 w 1922978"/>
                  <a:gd name="connsiteY6" fmla="*/ 617961 h 1583219"/>
                  <a:gd name="connsiteX7" fmla="*/ 896945 w 1922978"/>
                  <a:gd name="connsiteY7" fmla="*/ 617028 h 1583219"/>
                  <a:gd name="connsiteX8" fmla="*/ 907730 w 1922978"/>
                  <a:gd name="connsiteY8" fmla="*/ 610073 h 1583219"/>
                  <a:gd name="connsiteX9" fmla="*/ 931389 w 1922978"/>
                  <a:gd name="connsiteY9" fmla="*/ 599987 h 1583219"/>
                  <a:gd name="connsiteX10" fmla="*/ 931676 w 1922978"/>
                  <a:gd name="connsiteY10" fmla="*/ 599925 h 1583219"/>
                  <a:gd name="connsiteX11" fmla="*/ 921974 w 1922978"/>
                  <a:gd name="connsiteY11" fmla="*/ 585431 h 1583219"/>
                  <a:gd name="connsiteX12" fmla="*/ 900424 w 1922978"/>
                  <a:gd name="connsiteY12" fmla="*/ 599922 h 1583219"/>
                  <a:gd name="connsiteX13" fmla="*/ 425255 w 1922978"/>
                  <a:gd name="connsiteY13" fmla="*/ 927047 h 1583219"/>
                  <a:gd name="connsiteX14" fmla="*/ 558002 w 1922978"/>
                  <a:gd name="connsiteY14" fmla="*/ 839799 h 1583219"/>
                  <a:gd name="connsiteX15" fmla="*/ 925963 w 1922978"/>
                  <a:gd name="connsiteY15" fmla="*/ 591390 h 1583219"/>
                  <a:gd name="connsiteX16" fmla="*/ 1224793 w 1922978"/>
                  <a:gd name="connsiteY16" fmla="*/ 0 h 1583219"/>
                  <a:gd name="connsiteX17" fmla="*/ 1922978 w 1922978"/>
                  <a:gd name="connsiteY17" fmla="*/ 698186 h 1583219"/>
                  <a:gd name="connsiteX18" fmla="*/ 1880915 w 1922978"/>
                  <a:gd name="connsiteY18" fmla="*/ 751913 h 1583219"/>
                  <a:gd name="connsiteX19" fmla="*/ 1827698 w 1922978"/>
                  <a:gd name="connsiteY19" fmla="*/ 815601 h 1583219"/>
                  <a:gd name="connsiteX20" fmla="*/ 1771698 w 1922978"/>
                  <a:gd name="connsiteY20" fmla="*/ 875111 h 1583219"/>
                  <a:gd name="connsiteX21" fmla="*/ 1743177 w 1922978"/>
                  <a:gd name="connsiteY21" fmla="*/ 902953 h 1583219"/>
                  <a:gd name="connsiteX22" fmla="*/ 1713612 w 1922978"/>
                  <a:gd name="connsiteY22" fmla="*/ 929055 h 1583219"/>
                  <a:gd name="connsiteX23" fmla="*/ 1647872 w 1922978"/>
                  <a:gd name="connsiteY23" fmla="*/ 980909 h 1583219"/>
                  <a:gd name="connsiteX24" fmla="*/ 1578308 w 1922978"/>
                  <a:gd name="connsiteY24" fmla="*/ 1030328 h 1583219"/>
                  <a:gd name="connsiteX25" fmla="*/ 1508743 w 1922978"/>
                  <a:gd name="connsiteY25" fmla="*/ 1075918 h 1583219"/>
                  <a:gd name="connsiteX26" fmla="*/ 1356047 w 1922978"/>
                  <a:gd name="connsiteY26" fmla="*/ 1166055 h 1583219"/>
                  <a:gd name="connsiteX27" fmla="*/ 1329852 w 1922978"/>
                  <a:gd name="connsiteY27" fmla="*/ 1179566 h 1583219"/>
                  <a:gd name="connsiteX28" fmla="*/ 1329760 w 1922978"/>
                  <a:gd name="connsiteY28" fmla="*/ 1179629 h 1583219"/>
                  <a:gd name="connsiteX29" fmla="*/ 1329378 w 1922978"/>
                  <a:gd name="connsiteY29" fmla="*/ 1179809 h 1583219"/>
                  <a:gd name="connsiteX30" fmla="*/ 1322308 w 1922978"/>
                  <a:gd name="connsiteY30" fmla="*/ 1183456 h 1583219"/>
                  <a:gd name="connsiteX31" fmla="*/ 1322151 w 1922978"/>
                  <a:gd name="connsiteY31" fmla="*/ 1183222 h 1583219"/>
                  <a:gd name="connsiteX32" fmla="*/ 1161062 w 1922978"/>
                  <a:gd name="connsiteY32" fmla="*/ 1259277 h 1583219"/>
                  <a:gd name="connsiteX33" fmla="*/ 629740 w 1922978"/>
                  <a:gd name="connsiteY33" fmla="*/ 1572079 h 1583219"/>
                  <a:gd name="connsiteX34" fmla="*/ 621738 w 1922978"/>
                  <a:gd name="connsiteY34" fmla="*/ 1575561 h 1583219"/>
                  <a:gd name="connsiteX35" fmla="*/ 605733 w 1922978"/>
                  <a:gd name="connsiteY35" fmla="*/ 1580434 h 1583219"/>
                  <a:gd name="connsiteX36" fmla="*/ 588337 w 1922978"/>
                  <a:gd name="connsiteY36" fmla="*/ 1583219 h 1583219"/>
                  <a:gd name="connsiteX37" fmla="*/ 570245 w 1922978"/>
                  <a:gd name="connsiteY37" fmla="*/ 1582175 h 1583219"/>
                  <a:gd name="connsiteX38" fmla="*/ 552501 w 1922978"/>
                  <a:gd name="connsiteY38" fmla="*/ 1578694 h 1583219"/>
                  <a:gd name="connsiteX39" fmla="*/ 536149 w 1922978"/>
                  <a:gd name="connsiteY39" fmla="*/ 1571383 h 1583219"/>
                  <a:gd name="connsiteX40" fmla="*/ 520492 w 1922978"/>
                  <a:gd name="connsiteY40" fmla="*/ 1561636 h 1583219"/>
                  <a:gd name="connsiteX41" fmla="*/ 507619 w 1922978"/>
                  <a:gd name="connsiteY41" fmla="*/ 1548059 h 1583219"/>
                  <a:gd name="connsiteX42" fmla="*/ 502052 w 1922978"/>
                  <a:gd name="connsiteY42" fmla="*/ 1540052 h 1583219"/>
                  <a:gd name="connsiteX43" fmla="*/ 496833 w 1922978"/>
                  <a:gd name="connsiteY43" fmla="*/ 1531001 h 1583219"/>
                  <a:gd name="connsiteX44" fmla="*/ 490919 w 1922978"/>
                  <a:gd name="connsiteY44" fmla="*/ 1512898 h 1583219"/>
                  <a:gd name="connsiteX45" fmla="*/ 488483 w 1922978"/>
                  <a:gd name="connsiteY45" fmla="*/ 1494448 h 1583219"/>
                  <a:gd name="connsiteX46" fmla="*/ 489874 w 1922978"/>
                  <a:gd name="connsiteY46" fmla="*/ 1475301 h 1583219"/>
                  <a:gd name="connsiteX47" fmla="*/ 495094 w 1922978"/>
                  <a:gd name="connsiteY47" fmla="*/ 1456851 h 1583219"/>
                  <a:gd name="connsiteX48" fmla="*/ 504139 w 1922978"/>
                  <a:gd name="connsiteY48" fmla="*/ 1439096 h 1583219"/>
                  <a:gd name="connsiteX49" fmla="*/ 515969 w 1922978"/>
                  <a:gd name="connsiteY49" fmla="*/ 1423083 h 1583219"/>
                  <a:gd name="connsiteX50" fmla="*/ 518354 w 1922978"/>
                  <a:gd name="connsiteY50" fmla="*/ 1420863 h 1583219"/>
                  <a:gd name="connsiteX51" fmla="*/ 376393 w 1922978"/>
                  <a:gd name="connsiteY51" fmla="*/ 1515027 h 1583219"/>
                  <a:gd name="connsiteX52" fmla="*/ 367698 w 1922978"/>
                  <a:gd name="connsiteY52" fmla="*/ 1520245 h 1583219"/>
                  <a:gd name="connsiteX53" fmla="*/ 348917 w 1922978"/>
                  <a:gd name="connsiteY53" fmla="*/ 1527203 h 1583219"/>
                  <a:gd name="connsiteX54" fmla="*/ 328744 w 1922978"/>
                  <a:gd name="connsiteY54" fmla="*/ 1530683 h 1583219"/>
                  <a:gd name="connsiteX55" fmla="*/ 307876 w 1922978"/>
                  <a:gd name="connsiteY55" fmla="*/ 1531031 h 1583219"/>
                  <a:gd name="connsiteX56" fmla="*/ 286660 w 1922978"/>
                  <a:gd name="connsiteY56" fmla="*/ 1527552 h 1583219"/>
                  <a:gd name="connsiteX57" fmla="*/ 266836 w 1922978"/>
                  <a:gd name="connsiteY57" fmla="*/ 1520593 h 1583219"/>
                  <a:gd name="connsiteX58" fmla="*/ 248054 w 1922978"/>
                  <a:gd name="connsiteY58" fmla="*/ 1510155 h 1583219"/>
                  <a:gd name="connsiteX59" fmla="*/ 232056 w 1922978"/>
                  <a:gd name="connsiteY59" fmla="*/ 1495195 h 1583219"/>
                  <a:gd name="connsiteX60" fmla="*/ 225099 w 1922978"/>
                  <a:gd name="connsiteY60" fmla="*/ 1485453 h 1583219"/>
                  <a:gd name="connsiteX61" fmla="*/ 219187 w 1922978"/>
                  <a:gd name="connsiteY61" fmla="*/ 1476059 h 1583219"/>
                  <a:gd name="connsiteX62" fmla="*/ 210492 w 1922978"/>
                  <a:gd name="connsiteY62" fmla="*/ 1454836 h 1583219"/>
                  <a:gd name="connsiteX63" fmla="*/ 206666 w 1922978"/>
                  <a:gd name="connsiteY63" fmla="*/ 1432917 h 1583219"/>
                  <a:gd name="connsiteX64" fmla="*/ 207014 w 1922978"/>
                  <a:gd name="connsiteY64" fmla="*/ 1410998 h 1583219"/>
                  <a:gd name="connsiteX65" fmla="*/ 212230 w 1922978"/>
                  <a:gd name="connsiteY65" fmla="*/ 1388730 h 1583219"/>
                  <a:gd name="connsiteX66" fmla="*/ 220926 w 1922978"/>
                  <a:gd name="connsiteY66" fmla="*/ 1367855 h 1583219"/>
                  <a:gd name="connsiteX67" fmla="*/ 234142 w 1922978"/>
                  <a:gd name="connsiteY67" fmla="*/ 1348372 h 1583219"/>
                  <a:gd name="connsiteX68" fmla="*/ 251185 w 1922978"/>
                  <a:gd name="connsiteY68" fmla="*/ 1330627 h 1583219"/>
                  <a:gd name="connsiteX69" fmla="*/ 261271 w 1922978"/>
                  <a:gd name="connsiteY69" fmla="*/ 1323669 h 1583219"/>
                  <a:gd name="connsiteX70" fmla="*/ 437202 w 1922978"/>
                  <a:gd name="connsiteY70" fmla="*/ 1203758 h 1583219"/>
                  <a:gd name="connsiteX71" fmla="*/ 201447 w 1922978"/>
                  <a:gd name="connsiteY71" fmla="*/ 1354641 h 1583219"/>
                  <a:gd name="connsiteX72" fmla="*/ 192402 w 1922978"/>
                  <a:gd name="connsiteY72" fmla="*/ 1359857 h 1583219"/>
                  <a:gd name="connsiteX73" fmla="*/ 172222 w 1922978"/>
                  <a:gd name="connsiteY73" fmla="*/ 1366813 h 1583219"/>
                  <a:gd name="connsiteX74" fmla="*/ 150650 w 1922978"/>
                  <a:gd name="connsiteY74" fmla="*/ 1370291 h 1583219"/>
                  <a:gd name="connsiteX75" fmla="*/ 128732 w 1922978"/>
                  <a:gd name="connsiteY75" fmla="*/ 1370290 h 1583219"/>
                  <a:gd name="connsiteX76" fmla="*/ 107161 w 1922978"/>
                  <a:gd name="connsiteY76" fmla="*/ 1366813 h 1583219"/>
                  <a:gd name="connsiteX77" fmla="*/ 86285 w 1922978"/>
                  <a:gd name="connsiteY77" fmla="*/ 1358815 h 1583219"/>
                  <a:gd name="connsiteX78" fmla="*/ 66453 w 1922978"/>
                  <a:gd name="connsiteY78" fmla="*/ 1347338 h 1583219"/>
                  <a:gd name="connsiteX79" fmla="*/ 50101 w 1922978"/>
                  <a:gd name="connsiteY79" fmla="*/ 1331341 h 1583219"/>
                  <a:gd name="connsiteX80" fmla="*/ 43143 w 1922978"/>
                  <a:gd name="connsiteY80" fmla="*/ 1321255 h 1583219"/>
                  <a:gd name="connsiteX81" fmla="*/ 36532 w 1922978"/>
                  <a:gd name="connsiteY81" fmla="*/ 1310822 h 1583219"/>
                  <a:gd name="connsiteX82" fmla="*/ 27834 w 1922978"/>
                  <a:gd name="connsiteY82" fmla="*/ 1288566 h 1583219"/>
                  <a:gd name="connsiteX83" fmla="*/ 24007 w 1922978"/>
                  <a:gd name="connsiteY83" fmla="*/ 1265613 h 1583219"/>
                  <a:gd name="connsiteX84" fmla="*/ 25050 w 1922978"/>
                  <a:gd name="connsiteY84" fmla="*/ 1242660 h 1583219"/>
                  <a:gd name="connsiteX85" fmla="*/ 30618 w 1922978"/>
                  <a:gd name="connsiteY85" fmla="*/ 1219360 h 1583219"/>
                  <a:gd name="connsiteX86" fmla="*/ 40360 w 1922978"/>
                  <a:gd name="connsiteY86" fmla="*/ 1197451 h 1583219"/>
                  <a:gd name="connsiteX87" fmla="*/ 54624 w 1922978"/>
                  <a:gd name="connsiteY87" fmla="*/ 1176932 h 1583219"/>
                  <a:gd name="connsiteX88" fmla="*/ 72716 w 1922978"/>
                  <a:gd name="connsiteY88" fmla="*/ 1159544 h 1583219"/>
                  <a:gd name="connsiteX89" fmla="*/ 83154 w 1922978"/>
                  <a:gd name="connsiteY89" fmla="*/ 1151893 h 1583219"/>
                  <a:gd name="connsiteX90" fmla="*/ 136418 w 1922978"/>
                  <a:gd name="connsiteY90" fmla="*/ 1116885 h 1583219"/>
                  <a:gd name="connsiteX91" fmla="*/ 122817 w 1922978"/>
                  <a:gd name="connsiteY91" fmla="*/ 1119786 h 1583219"/>
                  <a:gd name="connsiteX92" fmla="*/ 101942 w 1922978"/>
                  <a:gd name="connsiteY92" fmla="*/ 1120831 h 1583219"/>
                  <a:gd name="connsiteX93" fmla="*/ 80718 w 1922978"/>
                  <a:gd name="connsiteY93" fmla="*/ 1117348 h 1583219"/>
                  <a:gd name="connsiteX94" fmla="*/ 60886 w 1922978"/>
                  <a:gd name="connsiteY94" fmla="*/ 1110036 h 1583219"/>
                  <a:gd name="connsiteX95" fmla="*/ 42099 w 1922978"/>
                  <a:gd name="connsiteY95" fmla="*/ 1098198 h 1583219"/>
                  <a:gd name="connsiteX96" fmla="*/ 26094 w 1922978"/>
                  <a:gd name="connsiteY96" fmla="*/ 1083225 h 1583219"/>
                  <a:gd name="connsiteX97" fmla="*/ 19136 w 1922978"/>
                  <a:gd name="connsiteY97" fmla="*/ 1074172 h 1583219"/>
                  <a:gd name="connsiteX98" fmla="*/ 13221 w 1922978"/>
                  <a:gd name="connsiteY98" fmla="*/ 1064770 h 1583219"/>
                  <a:gd name="connsiteX99" fmla="*/ 4175 w 1922978"/>
                  <a:gd name="connsiteY99" fmla="*/ 1044575 h 1583219"/>
                  <a:gd name="connsiteX100" fmla="*/ 0 w 1922978"/>
                  <a:gd name="connsiteY100" fmla="*/ 1022986 h 1583219"/>
                  <a:gd name="connsiteX101" fmla="*/ 696 w 1922978"/>
                  <a:gd name="connsiteY101" fmla="*/ 1001049 h 1583219"/>
                  <a:gd name="connsiteX102" fmla="*/ 6263 w 1922978"/>
                  <a:gd name="connsiteY102" fmla="*/ 978416 h 1583219"/>
                  <a:gd name="connsiteX103" fmla="*/ 16700 w 1922978"/>
                  <a:gd name="connsiteY103" fmla="*/ 956480 h 1583219"/>
                  <a:gd name="connsiteX104" fmla="*/ 32704 w 1922978"/>
                  <a:gd name="connsiteY104" fmla="*/ 934195 h 1583219"/>
                  <a:gd name="connsiteX105" fmla="*/ 53580 w 1922978"/>
                  <a:gd name="connsiteY105" fmla="*/ 913651 h 1583219"/>
                  <a:gd name="connsiteX106" fmla="*/ 66801 w 1922978"/>
                  <a:gd name="connsiteY106" fmla="*/ 904249 h 1583219"/>
                  <a:gd name="connsiteX107" fmla="*/ 702456 w 1922978"/>
                  <a:gd name="connsiteY107" fmla="*/ 469347 h 1583219"/>
                  <a:gd name="connsiteX108" fmla="*/ 723331 w 1922978"/>
                  <a:gd name="connsiteY108" fmla="*/ 454723 h 1583219"/>
                  <a:gd name="connsiteX109" fmla="*/ 816342 w 1922978"/>
                  <a:gd name="connsiteY109" fmla="*/ 393147 h 1583219"/>
                  <a:gd name="connsiteX110" fmla="*/ 913265 w 1922978"/>
                  <a:gd name="connsiteY110" fmla="*/ 310974 h 1583219"/>
                  <a:gd name="connsiteX111" fmla="*/ 912220 w 1922978"/>
                  <a:gd name="connsiteY111" fmla="*/ 302799 h 1583219"/>
                  <a:gd name="connsiteX112" fmla="*/ 827134 w 1922978"/>
                  <a:gd name="connsiteY112" fmla="*/ 301029 h 1583219"/>
                  <a:gd name="connsiteX113" fmla="*/ 778756 w 1922978"/>
                  <a:gd name="connsiteY113" fmla="*/ 303469 h 1583219"/>
                  <a:gd name="connsiteX114" fmla="*/ 734206 w 1922978"/>
                  <a:gd name="connsiteY114" fmla="*/ 308349 h 1583219"/>
                  <a:gd name="connsiteX115" fmla="*/ 699054 w 1922978"/>
                  <a:gd name="connsiteY115" fmla="*/ 317064 h 1583219"/>
                  <a:gd name="connsiteX116" fmla="*/ 686872 w 1922978"/>
                  <a:gd name="connsiteY116" fmla="*/ 323687 h 1583219"/>
                  <a:gd name="connsiteX117" fmla="*/ 673994 w 1922978"/>
                  <a:gd name="connsiteY117" fmla="*/ 331007 h 1583219"/>
                  <a:gd name="connsiteX118" fmla="*/ 649283 w 1922978"/>
                  <a:gd name="connsiteY118" fmla="*/ 342162 h 1583219"/>
                  <a:gd name="connsiteX119" fmla="*/ 626660 w 1922978"/>
                  <a:gd name="connsiteY119" fmla="*/ 348785 h 1583219"/>
                  <a:gd name="connsiteX120" fmla="*/ 605778 w 1922978"/>
                  <a:gd name="connsiteY120" fmla="*/ 351573 h 1583219"/>
                  <a:gd name="connsiteX121" fmla="*/ 586288 w 1922978"/>
                  <a:gd name="connsiteY121" fmla="*/ 350528 h 1583219"/>
                  <a:gd name="connsiteX122" fmla="*/ 568189 w 1922978"/>
                  <a:gd name="connsiteY122" fmla="*/ 346693 h 1583219"/>
                  <a:gd name="connsiteX123" fmla="*/ 544174 w 1922978"/>
                  <a:gd name="connsiteY123" fmla="*/ 336585 h 1583219"/>
                  <a:gd name="connsiteX124" fmla="*/ 518070 w 1922978"/>
                  <a:gd name="connsiteY124" fmla="*/ 318110 h 1583219"/>
                  <a:gd name="connsiteX125" fmla="*/ 498928 w 1922978"/>
                  <a:gd name="connsiteY125" fmla="*/ 297543 h 1583219"/>
                  <a:gd name="connsiteX126" fmla="*/ 480830 w 1922978"/>
                  <a:gd name="connsiteY126" fmla="*/ 271400 h 1583219"/>
                  <a:gd name="connsiteX127" fmla="*/ 479090 w 1922978"/>
                  <a:gd name="connsiteY127" fmla="*/ 266868 h 1583219"/>
                  <a:gd name="connsiteX128" fmla="*/ 509369 w 1922978"/>
                  <a:gd name="connsiteY128" fmla="*/ 242119 h 1583219"/>
                  <a:gd name="connsiteX129" fmla="*/ 709495 w 1922978"/>
                  <a:gd name="connsiteY129" fmla="*/ 105125 h 1583219"/>
                  <a:gd name="connsiteX130" fmla="*/ 712627 w 1922978"/>
                  <a:gd name="connsiteY130" fmla="*/ 101639 h 1583219"/>
                  <a:gd name="connsiteX131" fmla="*/ 750216 w 1922978"/>
                  <a:gd name="connsiteY131" fmla="*/ 82467 h 1583219"/>
                  <a:gd name="connsiteX132" fmla="*/ 798594 w 1922978"/>
                  <a:gd name="connsiteY132" fmla="*/ 70615 h 1583219"/>
                  <a:gd name="connsiteX133" fmla="*/ 833399 w 1922978"/>
                  <a:gd name="connsiteY133" fmla="*/ 67130 h 1583219"/>
                  <a:gd name="connsiteX134" fmla="*/ 864027 w 1922978"/>
                  <a:gd name="connsiteY134" fmla="*/ 64689 h 1583219"/>
                  <a:gd name="connsiteX135" fmla="*/ 933983 w 1922978"/>
                  <a:gd name="connsiteY135" fmla="*/ 54930 h 1583219"/>
                  <a:gd name="connsiteX136" fmla="*/ 1049186 w 1922978"/>
                  <a:gd name="connsiteY136" fmla="*/ 35757 h 1583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</a:cxnLst>
                <a:rect l="l" t="t" r="r" b="b"/>
                <a:pathLst>
                  <a:path w="1922978" h="1583219">
                    <a:moveTo>
                      <a:pt x="809489" y="1240233"/>
                    </a:moveTo>
                    <a:lnTo>
                      <a:pt x="788619" y="1247824"/>
                    </a:lnTo>
                    <a:lnTo>
                      <a:pt x="776551" y="1249599"/>
                    </a:lnTo>
                    <a:lnTo>
                      <a:pt x="591259" y="1372505"/>
                    </a:lnTo>
                    <a:close/>
                    <a:moveTo>
                      <a:pt x="927532" y="593733"/>
                    </a:moveTo>
                    <a:lnTo>
                      <a:pt x="912586" y="605538"/>
                    </a:lnTo>
                    <a:lnTo>
                      <a:pt x="895524" y="617961"/>
                    </a:lnTo>
                    <a:lnTo>
                      <a:pt x="896945" y="617028"/>
                    </a:lnTo>
                    <a:lnTo>
                      <a:pt x="907730" y="610073"/>
                    </a:lnTo>
                    <a:lnTo>
                      <a:pt x="931389" y="599987"/>
                    </a:lnTo>
                    <a:lnTo>
                      <a:pt x="931676" y="599925"/>
                    </a:lnTo>
                    <a:close/>
                    <a:moveTo>
                      <a:pt x="921974" y="585431"/>
                    </a:moveTo>
                    <a:lnTo>
                      <a:pt x="900424" y="599922"/>
                    </a:lnTo>
                    <a:lnTo>
                      <a:pt x="425255" y="927047"/>
                    </a:lnTo>
                    <a:lnTo>
                      <a:pt x="558002" y="839799"/>
                    </a:lnTo>
                    <a:lnTo>
                      <a:pt x="925963" y="591390"/>
                    </a:lnTo>
                    <a:close/>
                    <a:moveTo>
                      <a:pt x="1224793" y="0"/>
                    </a:moveTo>
                    <a:lnTo>
                      <a:pt x="1922978" y="698186"/>
                    </a:lnTo>
                    <a:lnTo>
                      <a:pt x="1880915" y="751913"/>
                    </a:lnTo>
                    <a:lnTo>
                      <a:pt x="1827698" y="815601"/>
                    </a:lnTo>
                    <a:lnTo>
                      <a:pt x="1771698" y="875111"/>
                    </a:lnTo>
                    <a:lnTo>
                      <a:pt x="1743177" y="902953"/>
                    </a:lnTo>
                    <a:lnTo>
                      <a:pt x="1713612" y="929055"/>
                    </a:lnTo>
                    <a:lnTo>
                      <a:pt x="1647872" y="980909"/>
                    </a:lnTo>
                    <a:lnTo>
                      <a:pt x="1578308" y="1030328"/>
                    </a:lnTo>
                    <a:lnTo>
                      <a:pt x="1508743" y="1075918"/>
                    </a:lnTo>
                    <a:lnTo>
                      <a:pt x="1356047" y="1166055"/>
                    </a:lnTo>
                    <a:lnTo>
                      <a:pt x="1329852" y="1179566"/>
                    </a:lnTo>
                    <a:lnTo>
                      <a:pt x="1329760" y="1179629"/>
                    </a:lnTo>
                    <a:lnTo>
                      <a:pt x="1329378" y="1179809"/>
                    </a:lnTo>
                    <a:lnTo>
                      <a:pt x="1322308" y="1183456"/>
                    </a:lnTo>
                    <a:lnTo>
                      <a:pt x="1322151" y="1183222"/>
                    </a:lnTo>
                    <a:lnTo>
                      <a:pt x="1161062" y="1259277"/>
                    </a:lnTo>
                    <a:lnTo>
                      <a:pt x="629740" y="1572079"/>
                    </a:lnTo>
                    <a:lnTo>
                      <a:pt x="621738" y="1575561"/>
                    </a:lnTo>
                    <a:lnTo>
                      <a:pt x="605733" y="1580434"/>
                    </a:lnTo>
                    <a:lnTo>
                      <a:pt x="588337" y="1583219"/>
                    </a:lnTo>
                    <a:lnTo>
                      <a:pt x="570245" y="1582175"/>
                    </a:lnTo>
                    <a:lnTo>
                      <a:pt x="552501" y="1578694"/>
                    </a:lnTo>
                    <a:lnTo>
                      <a:pt x="536149" y="1571383"/>
                    </a:lnTo>
                    <a:lnTo>
                      <a:pt x="520492" y="1561636"/>
                    </a:lnTo>
                    <a:lnTo>
                      <a:pt x="507619" y="1548059"/>
                    </a:lnTo>
                    <a:lnTo>
                      <a:pt x="502052" y="1540052"/>
                    </a:lnTo>
                    <a:lnTo>
                      <a:pt x="496833" y="1531001"/>
                    </a:lnTo>
                    <a:lnTo>
                      <a:pt x="490919" y="1512898"/>
                    </a:lnTo>
                    <a:lnTo>
                      <a:pt x="488483" y="1494448"/>
                    </a:lnTo>
                    <a:lnTo>
                      <a:pt x="489874" y="1475301"/>
                    </a:lnTo>
                    <a:lnTo>
                      <a:pt x="495094" y="1456851"/>
                    </a:lnTo>
                    <a:lnTo>
                      <a:pt x="504139" y="1439096"/>
                    </a:lnTo>
                    <a:lnTo>
                      <a:pt x="515969" y="1423083"/>
                    </a:lnTo>
                    <a:lnTo>
                      <a:pt x="518354" y="1420863"/>
                    </a:lnTo>
                    <a:lnTo>
                      <a:pt x="376393" y="1515027"/>
                    </a:lnTo>
                    <a:lnTo>
                      <a:pt x="367698" y="1520245"/>
                    </a:lnTo>
                    <a:lnTo>
                      <a:pt x="348917" y="1527203"/>
                    </a:lnTo>
                    <a:lnTo>
                      <a:pt x="328744" y="1530683"/>
                    </a:lnTo>
                    <a:lnTo>
                      <a:pt x="307876" y="1531031"/>
                    </a:lnTo>
                    <a:lnTo>
                      <a:pt x="286660" y="1527552"/>
                    </a:lnTo>
                    <a:lnTo>
                      <a:pt x="266836" y="1520593"/>
                    </a:lnTo>
                    <a:lnTo>
                      <a:pt x="248054" y="1510155"/>
                    </a:lnTo>
                    <a:lnTo>
                      <a:pt x="232056" y="1495195"/>
                    </a:lnTo>
                    <a:lnTo>
                      <a:pt x="225099" y="1485453"/>
                    </a:lnTo>
                    <a:lnTo>
                      <a:pt x="219187" y="1476059"/>
                    </a:lnTo>
                    <a:lnTo>
                      <a:pt x="210492" y="1454836"/>
                    </a:lnTo>
                    <a:lnTo>
                      <a:pt x="206666" y="1432917"/>
                    </a:lnTo>
                    <a:lnTo>
                      <a:pt x="207014" y="1410998"/>
                    </a:lnTo>
                    <a:lnTo>
                      <a:pt x="212230" y="1388730"/>
                    </a:lnTo>
                    <a:lnTo>
                      <a:pt x="220926" y="1367855"/>
                    </a:lnTo>
                    <a:lnTo>
                      <a:pt x="234142" y="1348372"/>
                    </a:lnTo>
                    <a:lnTo>
                      <a:pt x="251185" y="1330627"/>
                    </a:lnTo>
                    <a:lnTo>
                      <a:pt x="261271" y="1323669"/>
                    </a:lnTo>
                    <a:lnTo>
                      <a:pt x="437202" y="1203758"/>
                    </a:lnTo>
                    <a:lnTo>
                      <a:pt x="201447" y="1354641"/>
                    </a:lnTo>
                    <a:lnTo>
                      <a:pt x="192402" y="1359857"/>
                    </a:lnTo>
                    <a:lnTo>
                      <a:pt x="172222" y="1366813"/>
                    </a:lnTo>
                    <a:lnTo>
                      <a:pt x="150650" y="1370291"/>
                    </a:lnTo>
                    <a:lnTo>
                      <a:pt x="128732" y="1370290"/>
                    </a:lnTo>
                    <a:lnTo>
                      <a:pt x="107161" y="1366813"/>
                    </a:lnTo>
                    <a:lnTo>
                      <a:pt x="86285" y="1358815"/>
                    </a:lnTo>
                    <a:lnTo>
                      <a:pt x="66453" y="1347338"/>
                    </a:lnTo>
                    <a:lnTo>
                      <a:pt x="50101" y="1331341"/>
                    </a:lnTo>
                    <a:lnTo>
                      <a:pt x="43143" y="1321255"/>
                    </a:lnTo>
                    <a:lnTo>
                      <a:pt x="36532" y="1310822"/>
                    </a:lnTo>
                    <a:lnTo>
                      <a:pt x="27834" y="1288566"/>
                    </a:lnTo>
                    <a:lnTo>
                      <a:pt x="24007" y="1265613"/>
                    </a:lnTo>
                    <a:lnTo>
                      <a:pt x="25050" y="1242660"/>
                    </a:lnTo>
                    <a:lnTo>
                      <a:pt x="30618" y="1219360"/>
                    </a:lnTo>
                    <a:lnTo>
                      <a:pt x="40360" y="1197451"/>
                    </a:lnTo>
                    <a:lnTo>
                      <a:pt x="54624" y="1176932"/>
                    </a:lnTo>
                    <a:lnTo>
                      <a:pt x="72716" y="1159544"/>
                    </a:lnTo>
                    <a:lnTo>
                      <a:pt x="83154" y="1151893"/>
                    </a:lnTo>
                    <a:lnTo>
                      <a:pt x="136418" y="1116885"/>
                    </a:lnTo>
                    <a:lnTo>
                      <a:pt x="122817" y="1119786"/>
                    </a:lnTo>
                    <a:lnTo>
                      <a:pt x="101942" y="1120831"/>
                    </a:lnTo>
                    <a:lnTo>
                      <a:pt x="80718" y="1117348"/>
                    </a:lnTo>
                    <a:lnTo>
                      <a:pt x="60886" y="1110036"/>
                    </a:lnTo>
                    <a:lnTo>
                      <a:pt x="42099" y="1098198"/>
                    </a:lnTo>
                    <a:lnTo>
                      <a:pt x="26094" y="1083225"/>
                    </a:lnTo>
                    <a:lnTo>
                      <a:pt x="19136" y="1074172"/>
                    </a:lnTo>
                    <a:lnTo>
                      <a:pt x="13221" y="1064770"/>
                    </a:lnTo>
                    <a:lnTo>
                      <a:pt x="4175" y="1044575"/>
                    </a:lnTo>
                    <a:lnTo>
                      <a:pt x="0" y="1022986"/>
                    </a:lnTo>
                    <a:lnTo>
                      <a:pt x="696" y="1001049"/>
                    </a:lnTo>
                    <a:lnTo>
                      <a:pt x="6263" y="978416"/>
                    </a:lnTo>
                    <a:lnTo>
                      <a:pt x="16700" y="956480"/>
                    </a:lnTo>
                    <a:lnTo>
                      <a:pt x="32704" y="934195"/>
                    </a:lnTo>
                    <a:lnTo>
                      <a:pt x="53580" y="913651"/>
                    </a:lnTo>
                    <a:lnTo>
                      <a:pt x="66801" y="904249"/>
                    </a:lnTo>
                    <a:lnTo>
                      <a:pt x="702456" y="469347"/>
                    </a:lnTo>
                    <a:lnTo>
                      <a:pt x="723331" y="454723"/>
                    </a:lnTo>
                    <a:lnTo>
                      <a:pt x="816342" y="393147"/>
                    </a:lnTo>
                    <a:lnTo>
                      <a:pt x="913265" y="310974"/>
                    </a:lnTo>
                    <a:lnTo>
                      <a:pt x="912220" y="302799"/>
                    </a:lnTo>
                    <a:lnTo>
                      <a:pt x="827134" y="301029"/>
                    </a:lnTo>
                    <a:lnTo>
                      <a:pt x="778756" y="303469"/>
                    </a:lnTo>
                    <a:lnTo>
                      <a:pt x="734206" y="308349"/>
                    </a:lnTo>
                    <a:lnTo>
                      <a:pt x="699054" y="317064"/>
                    </a:lnTo>
                    <a:lnTo>
                      <a:pt x="686872" y="323687"/>
                    </a:lnTo>
                    <a:lnTo>
                      <a:pt x="673994" y="331007"/>
                    </a:lnTo>
                    <a:lnTo>
                      <a:pt x="649283" y="342162"/>
                    </a:lnTo>
                    <a:lnTo>
                      <a:pt x="626660" y="348785"/>
                    </a:lnTo>
                    <a:lnTo>
                      <a:pt x="605778" y="351573"/>
                    </a:lnTo>
                    <a:lnTo>
                      <a:pt x="586288" y="350528"/>
                    </a:lnTo>
                    <a:lnTo>
                      <a:pt x="568189" y="346693"/>
                    </a:lnTo>
                    <a:lnTo>
                      <a:pt x="544174" y="336585"/>
                    </a:lnTo>
                    <a:lnTo>
                      <a:pt x="518070" y="318110"/>
                    </a:lnTo>
                    <a:lnTo>
                      <a:pt x="498928" y="297543"/>
                    </a:lnTo>
                    <a:lnTo>
                      <a:pt x="480830" y="271400"/>
                    </a:lnTo>
                    <a:lnTo>
                      <a:pt x="479090" y="266868"/>
                    </a:lnTo>
                    <a:lnTo>
                      <a:pt x="509369" y="242119"/>
                    </a:lnTo>
                    <a:lnTo>
                      <a:pt x="709495" y="105125"/>
                    </a:lnTo>
                    <a:lnTo>
                      <a:pt x="712627" y="101639"/>
                    </a:lnTo>
                    <a:lnTo>
                      <a:pt x="750216" y="82467"/>
                    </a:lnTo>
                    <a:lnTo>
                      <a:pt x="798594" y="70615"/>
                    </a:lnTo>
                    <a:lnTo>
                      <a:pt x="833399" y="67130"/>
                    </a:lnTo>
                    <a:lnTo>
                      <a:pt x="864027" y="64689"/>
                    </a:lnTo>
                    <a:lnTo>
                      <a:pt x="933983" y="54930"/>
                    </a:lnTo>
                    <a:lnTo>
                      <a:pt x="1049186" y="35757"/>
                    </a:lnTo>
                    <a:close/>
                  </a:path>
                </a:pathLst>
              </a:custGeom>
              <a:solidFill>
                <a:srgbClr val="FBBF9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모서리가 둥근 직사각형 64"/>
              <p:cNvSpPr/>
              <p:nvPr/>
            </p:nvSpPr>
            <p:spPr>
              <a:xfrm rot="18900000">
                <a:off x="5462524" y="2063277"/>
                <a:ext cx="1097723" cy="2200992"/>
              </a:xfrm>
              <a:prstGeom prst="roundRect">
                <a:avLst>
                  <a:gd name="adj" fmla="val 11685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44450">
                <a:solidFill>
                  <a:schemeClr val="bg1"/>
                </a:solidFill>
              </a:ln>
              <a:effectLst/>
              <a:scene3d>
                <a:camera prst="isometricOffAxis1Top">
                  <a:rot lat="21413584" lon="20688946" rev="2666104"/>
                </a:camera>
                <a:lightRig rig="threePt" dir="t"/>
              </a:scene3d>
              <a:sp3d>
                <a:bevelB w="0" h="2984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altLang="ko-KR" sz="700" b="1" dirty="0">
                    <a:solidFill>
                      <a:prstClr val="white"/>
                    </a:solidFill>
                  </a:rPr>
                  <a:t>SAMSUNG</a:t>
                </a:r>
                <a:endParaRPr lang="ko-KR" altLang="en-US" sz="700" b="1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7" name="Freeform 212"/>
              <p:cNvSpPr>
                <a:spLocks/>
              </p:cNvSpPr>
              <p:nvPr/>
            </p:nvSpPr>
            <p:spPr bwMode="auto">
              <a:xfrm rot="18900000">
                <a:off x="5464678" y="2757355"/>
                <a:ext cx="134647" cy="110639"/>
              </a:xfrm>
              <a:custGeom>
                <a:avLst/>
                <a:gdLst>
                  <a:gd name="T0" fmla="*/ 383 w 387"/>
                  <a:gd name="T1" fmla="*/ 0 h 318"/>
                  <a:gd name="T2" fmla="*/ 0 w 387"/>
                  <a:gd name="T3" fmla="*/ 246 h 318"/>
                  <a:gd name="T4" fmla="*/ 10 w 387"/>
                  <a:gd name="T5" fmla="*/ 256 h 318"/>
                  <a:gd name="T6" fmla="*/ 76 w 387"/>
                  <a:gd name="T7" fmla="*/ 299 h 318"/>
                  <a:gd name="T8" fmla="*/ 133 w 387"/>
                  <a:gd name="T9" fmla="*/ 318 h 318"/>
                  <a:gd name="T10" fmla="*/ 160 w 387"/>
                  <a:gd name="T11" fmla="*/ 317 h 318"/>
                  <a:gd name="T12" fmla="*/ 176 w 387"/>
                  <a:gd name="T13" fmla="*/ 312 h 318"/>
                  <a:gd name="T14" fmla="*/ 213 w 387"/>
                  <a:gd name="T15" fmla="*/ 294 h 318"/>
                  <a:gd name="T16" fmla="*/ 274 w 387"/>
                  <a:gd name="T17" fmla="*/ 243 h 318"/>
                  <a:gd name="T18" fmla="*/ 331 w 387"/>
                  <a:gd name="T19" fmla="*/ 174 h 318"/>
                  <a:gd name="T20" fmla="*/ 362 w 387"/>
                  <a:gd name="T21" fmla="*/ 122 h 318"/>
                  <a:gd name="T22" fmla="*/ 380 w 387"/>
                  <a:gd name="T23" fmla="*/ 72 h 318"/>
                  <a:gd name="T24" fmla="*/ 387 w 387"/>
                  <a:gd name="T25" fmla="*/ 23 h 318"/>
                  <a:gd name="T26" fmla="*/ 383 w 387"/>
                  <a:gd name="T27" fmla="*/ 0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7" h="318">
                    <a:moveTo>
                      <a:pt x="383" y="0"/>
                    </a:moveTo>
                    <a:lnTo>
                      <a:pt x="0" y="246"/>
                    </a:lnTo>
                    <a:lnTo>
                      <a:pt x="10" y="256"/>
                    </a:lnTo>
                    <a:lnTo>
                      <a:pt x="76" y="299"/>
                    </a:lnTo>
                    <a:lnTo>
                      <a:pt x="133" y="318"/>
                    </a:lnTo>
                    <a:lnTo>
                      <a:pt x="160" y="317"/>
                    </a:lnTo>
                    <a:lnTo>
                      <a:pt x="176" y="312"/>
                    </a:lnTo>
                    <a:lnTo>
                      <a:pt x="213" y="294"/>
                    </a:lnTo>
                    <a:lnTo>
                      <a:pt x="274" y="243"/>
                    </a:lnTo>
                    <a:lnTo>
                      <a:pt x="331" y="174"/>
                    </a:lnTo>
                    <a:lnTo>
                      <a:pt x="362" y="122"/>
                    </a:lnTo>
                    <a:lnTo>
                      <a:pt x="380" y="72"/>
                    </a:lnTo>
                    <a:lnTo>
                      <a:pt x="387" y="23"/>
                    </a:lnTo>
                    <a:lnTo>
                      <a:pt x="383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자유형 31"/>
              <p:cNvSpPr>
                <a:spLocks/>
              </p:cNvSpPr>
              <p:nvPr/>
            </p:nvSpPr>
            <p:spPr bwMode="auto">
              <a:xfrm rot="18900000">
                <a:off x="5154456" y="2347989"/>
                <a:ext cx="1227150" cy="447446"/>
              </a:xfrm>
              <a:custGeom>
                <a:avLst/>
                <a:gdLst>
                  <a:gd name="connsiteX0" fmla="*/ 965658 w 1237297"/>
                  <a:gd name="connsiteY0" fmla="*/ 0 h 447446"/>
                  <a:gd name="connsiteX1" fmla="*/ 1237297 w 1237297"/>
                  <a:gd name="connsiteY1" fmla="*/ 271638 h 447446"/>
                  <a:gd name="connsiteX2" fmla="*/ 620994 w 1237297"/>
                  <a:gd name="connsiteY2" fmla="*/ 389686 h 447446"/>
                  <a:gd name="connsiteX3" fmla="*/ 584311 w 1237297"/>
                  <a:gd name="connsiteY3" fmla="*/ 387056 h 447446"/>
                  <a:gd name="connsiteX4" fmla="*/ 437079 w 1237297"/>
                  <a:gd name="connsiteY4" fmla="*/ 383965 h 447446"/>
                  <a:gd name="connsiteX5" fmla="*/ 376314 w 1237297"/>
                  <a:gd name="connsiteY5" fmla="*/ 387056 h 447446"/>
                  <a:gd name="connsiteX6" fmla="*/ 320292 w 1237297"/>
                  <a:gd name="connsiteY6" fmla="*/ 393192 h 447446"/>
                  <a:gd name="connsiteX7" fmla="*/ 276247 w 1237297"/>
                  <a:gd name="connsiteY7" fmla="*/ 404126 h 447446"/>
                  <a:gd name="connsiteX8" fmla="*/ 260900 w 1237297"/>
                  <a:gd name="connsiteY8" fmla="*/ 412430 h 447446"/>
                  <a:gd name="connsiteX9" fmla="*/ 244679 w 1237297"/>
                  <a:gd name="connsiteY9" fmla="*/ 421611 h 447446"/>
                  <a:gd name="connsiteX10" fmla="*/ 213736 w 1237297"/>
                  <a:gd name="connsiteY10" fmla="*/ 435636 h 447446"/>
                  <a:gd name="connsiteX11" fmla="*/ 185288 w 1237297"/>
                  <a:gd name="connsiteY11" fmla="*/ 443940 h 447446"/>
                  <a:gd name="connsiteX12" fmla="*/ 159085 w 1237297"/>
                  <a:gd name="connsiteY12" fmla="*/ 447446 h 447446"/>
                  <a:gd name="connsiteX13" fmla="*/ 134630 w 1237297"/>
                  <a:gd name="connsiteY13" fmla="*/ 446154 h 447446"/>
                  <a:gd name="connsiteX14" fmla="*/ 111921 w 1237297"/>
                  <a:gd name="connsiteY14" fmla="*/ 441310 h 447446"/>
                  <a:gd name="connsiteX15" fmla="*/ 81726 w 1237297"/>
                  <a:gd name="connsiteY15" fmla="*/ 428623 h 447446"/>
                  <a:gd name="connsiteX16" fmla="*/ 48911 w 1237297"/>
                  <a:gd name="connsiteY16" fmla="*/ 405418 h 447446"/>
                  <a:gd name="connsiteX17" fmla="*/ 24955 w 1237297"/>
                  <a:gd name="connsiteY17" fmla="*/ 379583 h 447446"/>
                  <a:gd name="connsiteX18" fmla="*/ 2246 w 1237297"/>
                  <a:gd name="connsiteY18" fmla="*/ 346781 h 447446"/>
                  <a:gd name="connsiteX19" fmla="*/ 0 w 1237297"/>
                  <a:gd name="connsiteY19" fmla="*/ 341060 h 447446"/>
                  <a:gd name="connsiteX20" fmla="*/ 38056 w 1237297"/>
                  <a:gd name="connsiteY20" fmla="*/ 310012 h 447446"/>
                  <a:gd name="connsiteX21" fmla="*/ 289348 w 1237297"/>
                  <a:gd name="connsiteY21" fmla="*/ 137977 h 447446"/>
                  <a:gd name="connsiteX22" fmla="*/ 293216 w 1237297"/>
                  <a:gd name="connsiteY22" fmla="*/ 133594 h 447446"/>
                  <a:gd name="connsiteX23" fmla="*/ 340505 w 1237297"/>
                  <a:gd name="connsiteY23" fmla="*/ 109558 h 447446"/>
                  <a:gd name="connsiteX24" fmla="*/ 401144 w 1237297"/>
                  <a:gd name="connsiteY24" fmla="*/ 94656 h 447446"/>
                  <a:gd name="connsiteX25" fmla="*/ 444939 w 1237297"/>
                  <a:gd name="connsiteY25" fmla="*/ 90273 h 447446"/>
                  <a:gd name="connsiteX26" fmla="*/ 483370 w 1237297"/>
                  <a:gd name="connsiteY26" fmla="*/ 87229 h 447446"/>
                  <a:gd name="connsiteX27" fmla="*/ 571209 w 1237297"/>
                  <a:gd name="connsiteY27" fmla="*/ 74957 h 447446"/>
                  <a:gd name="connsiteX28" fmla="*/ 715821 w 1237297"/>
                  <a:gd name="connsiteY28" fmla="*/ 50875 h 4474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237297" h="447446">
                    <a:moveTo>
                      <a:pt x="965658" y="0"/>
                    </a:moveTo>
                    <a:lnTo>
                      <a:pt x="1237297" y="271638"/>
                    </a:lnTo>
                    <a:lnTo>
                      <a:pt x="620994" y="389686"/>
                    </a:lnTo>
                    <a:lnTo>
                      <a:pt x="584311" y="387056"/>
                    </a:lnTo>
                    <a:lnTo>
                      <a:pt x="437079" y="383965"/>
                    </a:lnTo>
                    <a:lnTo>
                      <a:pt x="376314" y="387056"/>
                    </a:lnTo>
                    <a:lnTo>
                      <a:pt x="320292" y="393192"/>
                    </a:lnTo>
                    <a:lnTo>
                      <a:pt x="276247" y="404126"/>
                    </a:lnTo>
                    <a:lnTo>
                      <a:pt x="260900" y="412430"/>
                    </a:lnTo>
                    <a:lnTo>
                      <a:pt x="244679" y="421611"/>
                    </a:lnTo>
                    <a:lnTo>
                      <a:pt x="213736" y="435636"/>
                    </a:lnTo>
                    <a:lnTo>
                      <a:pt x="185288" y="443940"/>
                    </a:lnTo>
                    <a:lnTo>
                      <a:pt x="159085" y="447446"/>
                    </a:lnTo>
                    <a:lnTo>
                      <a:pt x="134630" y="446154"/>
                    </a:lnTo>
                    <a:lnTo>
                      <a:pt x="111921" y="441310"/>
                    </a:lnTo>
                    <a:lnTo>
                      <a:pt x="81726" y="428623"/>
                    </a:lnTo>
                    <a:lnTo>
                      <a:pt x="48911" y="405418"/>
                    </a:lnTo>
                    <a:lnTo>
                      <a:pt x="24955" y="379583"/>
                    </a:lnTo>
                    <a:cubicBezTo>
                      <a:pt x="17343" y="368649"/>
                      <a:pt x="9857" y="357715"/>
                      <a:pt x="2246" y="346781"/>
                    </a:cubicBezTo>
                    <a:cubicBezTo>
                      <a:pt x="1497" y="344889"/>
                      <a:pt x="749" y="342952"/>
                      <a:pt x="0" y="341060"/>
                    </a:cubicBezTo>
                    <a:cubicBezTo>
                      <a:pt x="12727" y="330726"/>
                      <a:pt x="25329" y="320346"/>
                      <a:pt x="38056" y="310012"/>
                    </a:cubicBezTo>
                    <a:lnTo>
                      <a:pt x="289348" y="137977"/>
                    </a:lnTo>
                    <a:cubicBezTo>
                      <a:pt x="290596" y="136500"/>
                      <a:pt x="291968" y="135070"/>
                      <a:pt x="293216" y="133594"/>
                    </a:cubicBezTo>
                    <a:lnTo>
                      <a:pt x="340505" y="109558"/>
                    </a:lnTo>
                    <a:lnTo>
                      <a:pt x="401144" y="94656"/>
                    </a:lnTo>
                    <a:lnTo>
                      <a:pt x="444939" y="90273"/>
                    </a:lnTo>
                    <a:lnTo>
                      <a:pt x="483370" y="87229"/>
                    </a:lnTo>
                    <a:lnTo>
                      <a:pt x="571209" y="74957"/>
                    </a:lnTo>
                    <a:lnTo>
                      <a:pt x="715821" y="50875"/>
                    </a:lnTo>
                    <a:close/>
                  </a:path>
                </a:pathLst>
              </a:custGeom>
              <a:solidFill>
                <a:srgbClr val="FBBF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Freeform 212"/>
              <p:cNvSpPr>
                <a:spLocks/>
              </p:cNvSpPr>
              <p:nvPr/>
            </p:nvSpPr>
            <p:spPr bwMode="auto">
              <a:xfrm rot="18900000">
                <a:off x="5357318" y="2922394"/>
                <a:ext cx="169073" cy="138927"/>
              </a:xfrm>
              <a:custGeom>
                <a:avLst/>
                <a:gdLst>
                  <a:gd name="T0" fmla="*/ 383 w 387"/>
                  <a:gd name="T1" fmla="*/ 0 h 318"/>
                  <a:gd name="T2" fmla="*/ 0 w 387"/>
                  <a:gd name="T3" fmla="*/ 246 h 318"/>
                  <a:gd name="T4" fmla="*/ 10 w 387"/>
                  <a:gd name="T5" fmla="*/ 256 h 318"/>
                  <a:gd name="T6" fmla="*/ 76 w 387"/>
                  <a:gd name="T7" fmla="*/ 299 h 318"/>
                  <a:gd name="T8" fmla="*/ 133 w 387"/>
                  <a:gd name="T9" fmla="*/ 318 h 318"/>
                  <a:gd name="T10" fmla="*/ 160 w 387"/>
                  <a:gd name="T11" fmla="*/ 317 h 318"/>
                  <a:gd name="T12" fmla="*/ 176 w 387"/>
                  <a:gd name="T13" fmla="*/ 312 h 318"/>
                  <a:gd name="T14" fmla="*/ 213 w 387"/>
                  <a:gd name="T15" fmla="*/ 294 h 318"/>
                  <a:gd name="T16" fmla="*/ 274 w 387"/>
                  <a:gd name="T17" fmla="*/ 243 h 318"/>
                  <a:gd name="T18" fmla="*/ 331 w 387"/>
                  <a:gd name="T19" fmla="*/ 174 h 318"/>
                  <a:gd name="T20" fmla="*/ 362 w 387"/>
                  <a:gd name="T21" fmla="*/ 122 h 318"/>
                  <a:gd name="T22" fmla="*/ 380 w 387"/>
                  <a:gd name="T23" fmla="*/ 72 h 318"/>
                  <a:gd name="T24" fmla="*/ 387 w 387"/>
                  <a:gd name="T25" fmla="*/ 23 h 318"/>
                  <a:gd name="T26" fmla="*/ 383 w 387"/>
                  <a:gd name="T27" fmla="*/ 0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7" h="318">
                    <a:moveTo>
                      <a:pt x="383" y="0"/>
                    </a:moveTo>
                    <a:lnTo>
                      <a:pt x="0" y="246"/>
                    </a:lnTo>
                    <a:lnTo>
                      <a:pt x="10" y="256"/>
                    </a:lnTo>
                    <a:lnTo>
                      <a:pt x="76" y="299"/>
                    </a:lnTo>
                    <a:lnTo>
                      <a:pt x="133" y="318"/>
                    </a:lnTo>
                    <a:lnTo>
                      <a:pt x="160" y="317"/>
                    </a:lnTo>
                    <a:lnTo>
                      <a:pt x="176" y="312"/>
                    </a:lnTo>
                    <a:lnTo>
                      <a:pt x="213" y="294"/>
                    </a:lnTo>
                    <a:lnTo>
                      <a:pt x="274" y="243"/>
                    </a:lnTo>
                    <a:lnTo>
                      <a:pt x="331" y="174"/>
                    </a:lnTo>
                    <a:lnTo>
                      <a:pt x="362" y="122"/>
                    </a:lnTo>
                    <a:lnTo>
                      <a:pt x="380" y="72"/>
                    </a:lnTo>
                    <a:lnTo>
                      <a:pt x="387" y="23"/>
                    </a:lnTo>
                    <a:lnTo>
                      <a:pt x="383" y="0"/>
                    </a:lnTo>
                    <a:close/>
                  </a:path>
                </a:pathLst>
              </a:custGeom>
              <a:solidFill>
                <a:srgbClr val="FDD6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Freeform 214"/>
              <p:cNvSpPr>
                <a:spLocks/>
              </p:cNvSpPr>
              <p:nvPr/>
            </p:nvSpPr>
            <p:spPr bwMode="auto">
              <a:xfrm rot="18900000">
                <a:off x="5506020" y="2682342"/>
                <a:ext cx="30145" cy="69464"/>
              </a:xfrm>
              <a:custGeom>
                <a:avLst/>
                <a:gdLst>
                  <a:gd name="T0" fmla="*/ 70 w 70"/>
                  <a:gd name="T1" fmla="*/ 129 h 158"/>
                  <a:gd name="T2" fmla="*/ 44 w 70"/>
                  <a:gd name="T3" fmla="*/ 17 h 158"/>
                  <a:gd name="T4" fmla="*/ 41 w 70"/>
                  <a:gd name="T5" fmla="*/ 8 h 158"/>
                  <a:gd name="T6" fmla="*/ 27 w 70"/>
                  <a:gd name="T7" fmla="*/ 0 h 158"/>
                  <a:gd name="T8" fmla="*/ 17 w 70"/>
                  <a:gd name="T9" fmla="*/ 1 h 158"/>
                  <a:gd name="T10" fmla="*/ 8 w 70"/>
                  <a:gd name="T11" fmla="*/ 4 h 158"/>
                  <a:gd name="T12" fmla="*/ 0 w 70"/>
                  <a:gd name="T13" fmla="*/ 18 h 158"/>
                  <a:gd name="T14" fmla="*/ 1 w 70"/>
                  <a:gd name="T15" fmla="*/ 28 h 158"/>
                  <a:gd name="T16" fmla="*/ 26 w 70"/>
                  <a:gd name="T17" fmla="*/ 139 h 158"/>
                  <a:gd name="T18" fmla="*/ 30 w 70"/>
                  <a:gd name="T19" fmla="*/ 148 h 158"/>
                  <a:gd name="T20" fmla="*/ 44 w 70"/>
                  <a:gd name="T21" fmla="*/ 158 h 158"/>
                  <a:gd name="T22" fmla="*/ 53 w 70"/>
                  <a:gd name="T23" fmla="*/ 157 h 158"/>
                  <a:gd name="T24" fmla="*/ 62 w 70"/>
                  <a:gd name="T25" fmla="*/ 154 h 158"/>
                  <a:gd name="T26" fmla="*/ 70 w 70"/>
                  <a:gd name="T27" fmla="*/ 138 h 158"/>
                  <a:gd name="T28" fmla="*/ 70 w 70"/>
                  <a:gd name="T29" fmla="*/ 129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0" h="158">
                    <a:moveTo>
                      <a:pt x="70" y="129"/>
                    </a:moveTo>
                    <a:lnTo>
                      <a:pt x="44" y="17"/>
                    </a:lnTo>
                    <a:lnTo>
                      <a:pt x="41" y="8"/>
                    </a:lnTo>
                    <a:lnTo>
                      <a:pt x="27" y="0"/>
                    </a:lnTo>
                    <a:lnTo>
                      <a:pt x="17" y="1"/>
                    </a:lnTo>
                    <a:lnTo>
                      <a:pt x="8" y="4"/>
                    </a:lnTo>
                    <a:lnTo>
                      <a:pt x="0" y="18"/>
                    </a:lnTo>
                    <a:lnTo>
                      <a:pt x="1" y="28"/>
                    </a:lnTo>
                    <a:lnTo>
                      <a:pt x="26" y="139"/>
                    </a:lnTo>
                    <a:lnTo>
                      <a:pt x="30" y="148"/>
                    </a:lnTo>
                    <a:lnTo>
                      <a:pt x="44" y="158"/>
                    </a:lnTo>
                    <a:lnTo>
                      <a:pt x="53" y="157"/>
                    </a:lnTo>
                    <a:lnTo>
                      <a:pt x="62" y="154"/>
                    </a:lnTo>
                    <a:lnTo>
                      <a:pt x="70" y="138"/>
                    </a:lnTo>
                    <a:lnTo>
                      <a:pt x="70" y="129"/>
                    </a:lnTo>
                    <a:close/>
                  </a:path>
                </a:pathLst>
              </a:custGeom>
              <a:solidFill>
                <a:srgbClr val="FDD6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Freeform 215"/>
              <p:cNvSpPr>
                <a:spLocks/>
              </p:cNvSpPr>
              <p:nvPr/>
            </p:nvSpPr>
            <p:spPr bwMode="auto">
              <a:xfrm rot="18900000">
                <a:off x="5518372" y="2655021"/>
                <a:ext cx="24903" cy="47183"/>
              </a:xfrm>
              <a:custGeom>
                <a:avLst/>
                <a:gdLst>
                  <a:gd name="T0" fmla="*/ 56 w 57"/>
                  <a:gd name="T1" fmla="*/ 78 h 107"/>
                  <a:gd name="T2" fmla="*/ 44 w 57"/>
                  <a:gd name="T3" fmla="*/ 17 h 107"/>
                  <a:gd name="T4" fmla="*/ 40 w 57"/>
                  <a:gd name="T5" fmla="*/ 9 h 107"/>
                  <a:gd name="T6" fmla="*/ 26 w 57"/>
                  <a:gd name="T7" fmla="*/ 0 h 107"/>
                  <a:gd name="T8" fmla="*/ 17 w 57"/>
                  <a:gd name="T9" fmla="*/ 0 h 107"/>
                  <a:gd name="T10" fmla="*/ 8 w 57"/>
                  <a:gd name="T11" fmla="*/ 4 h 107"/>
                  <a:gd name="T12" fmla="*/ 0 w 57"/>
                  <a:gd name="T13" fmla="*/ 19 h 107"/>
                  <a:gd name="T14" fmla="*/ 0 w 57"/>
                  <a:gd name="T15" fmla="*/ 27 h 107"/>
                  <a:gd name="T16" fmla="*/ 11 w 57"/>
                  <a:gd name="T17" fmla="*/ 88 h 107"/>
                  <a:gd name="T18" fmla="*/ 15 w 57"/>
                  <a:gd name="T19" fmla="*/ 97 h 107"/>
                  <a:gd name="T20" fmla="*/ 30 w 57"/>
                  <a:gd name="T21" fmla="*/ 107 h 107"/>
                  <a:gd name="T22" fmla="*/ 38 w 57"/>
                  <a:gd name="T23" fmla="*/ 105 h 107"/>
                  <a:gd name="T24" fmla="*/ 47 w 57"/>
                  <a:gd name="T25" fmla="*/ 102 h 107"/>
                  <a:gd name="T26" fmla="*/ 57 w 57"/>
                  <a:gd name="T27" fmla="*/ 86 h 107"/>
                  <a:gd name="T28" fmla="*/ 56 w 57"/>
                  <a:gd name="T29" fmla="*/ 78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7" h="107">
                    <a:moveTo>
                      <a:pt x="56" y="78"/>
                    </a:moveTo>
                    <a:lnTo>
                      <a:pt x="44" y="17"/>
                    </a:lnTo>
                    <a:lnTo>
                      <a:pt x="40" y="9"/>
                    </a:lnTo>
                    <a:lnTo>
                      <a:pt x="26" y="0"/>
                    </a:lnTo>
                    <a:lnTo>
                      <a:pt x="17" y="0"/>
                    </a:lnTo>
                    <a:lnTo>
                      <a:pt x="8" y="4"/>
                    </a:lnTo>
                    <a:lnTo>
                      <a:pt x="0" y="19"/>
                    </a:lnTo>
                    <a:lnTo>
                      <a:pt x="0" y="27"/>
                    </a:lnTo>
                    <a:lnTo>
                      <a:pt x="11" y="88"/>
                    </a:lnTo>
                    <a:lnTo>
                      <a:pt x="15" y="97"/>
                    </a:lnTo>
                    <a:lnTo>
                      <a:pt x="30" y="107"/>
                    </a:lnTo>
                    <a:lnTo>
                      <a:pt x="38" y="105"/>
                    </a:lnTo>
                    <a:lnTo>
                      <a:pt x="47" y="102"/>
                    </a:lnTo>
                    <a:lnTo>
                      <a:pt x="57" y="86"/>
                    </a:lnTo>
                    <a:lnTo>
                      <a:pt x="56" y="78"/>
                    </a:lnTo>
                    <a:close/>
                  </a:path>
                </a:pathLst>
              </a:custGeom>
              <a:solidFill>
                <a:srgbClr val="FDD6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54" name="직사각형 53"/>
          <p:cNvSpPr/>
          <p:nvPr/>
        </p:nvSpPr>
        <p:spPr>
          <a:xfrm>
            <a:off x="5265070" y="477513"/>
            <a:ext cx="1693113" cy="826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6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Page 1</a:t>
            </a:r>
            <a:endParaRPr lang="en-US" altLang="ko-KR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307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</Words>
  <Application>Microsoft Office PowerPoint</Application>
  <PresentationFormat>와이드스크린</PresentationFormat>
  <Paragraphs>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맑은 고딕</vt:lpstr>
      <vt:lpstr>야놀자 야체 B</vt:lpstr>
      <vt:lpstr>Arial</vt:lpstr>
      <vt:lpstr>1_Office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5</cp:revision>
  <dcterms:created xsi:type="dcterms:W3CDTF">2017-12-06T08:17:53Z</dcterms:created>
  <dcterms:modified xsi:type="dcterms:W3CDTF">2024-06-11T04:59:34Z</dcterms:modified>
</cp:coreProperties>
</file>