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875"/>
    <a:srgbClr val="EFE1C7"/>
    <a:srgbClr val="E2D2B9"/>
    <a:srgbClr val="FF5050"/>
    <a:srgbClr val="FF3300"/>
    <a:srgbClr val="FF6600"/>
    <a:srgbClr val="316CA6"/>
    <a:srgbClr val="D6D6D6"/>
    <a:srgbClr val="959595"/>
    <a:srgbClr val="B1B6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49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698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419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3677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020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061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5059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4877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7745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300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4389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781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36092-C558-47C0-9CC2-13105AFFBB57}" type="datetimeFigureOut">
              <a:rPr lang="ko-KR" altLang="en-US" smtClean="0"/>
              <a:t>2024-06-12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3686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사다리꼴 38"/>
          <p:cNvSpPr/>
          <p:nvPr/>
        </p:nvSpPr>
        <p:spPr>
          <a:xfrm rot="5400000">
            <a:off x="5990543" y="4555234"/>
            <a:ext cx="2717785" cy="1080000"/>
          </a:xfrm>
          <a:prstGeom prst="trapezoid">
            <a:avLst>
              <a:gd name="adj" fmla="val 102104"/>
            </a:avLst>
          </a:prstGeom>
          <a:solidFill>
            <a:srgbClr val="FFC000"/>
          </a:solidFill>
          <a:ln>
            <a:noFill/>
          </a:ln>
          <a:effectLst>
            <a:outerShdw blurRad="292100" dist="101600" dir="210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5" name="사다리꼴 24"/>
          <p:cNvSpPr/>
          <p:nvPr/>
        </p:nvSpPr>
        <p:spPr>
          <a:xfrm rot="5400000">
            <a:off x="8588590" y="1260300"/>
            <a:ext cx="2717785" cy="1080000"/>
          </a:xfrm>
          <a:prstGeom prst="trapezoid">
            <a:avLst>
              <a:gd name="adj" fmla="val 102104"/>
            </a:avLst>
          </a:prstGeom>
          <a:solidFill>
            <a:srgbClr val="FFC000"/>
          </a:solidFill>
          <a:ln>
            <a:noFill/>
          </a:ln>
          <a:effectLst>
            <a:outerShdw blurRad="292100" dist="101600" dir="210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4" name="자유형 23"/>
          <p:cNvSpPr/>
          <p:nvPr/>
        </p:nvSpPr>
        <p:spPr>
          <a:xfrm rot="16200000" flipH="1">
            <a:off x="5744016" y="188518"/>
            <a:ext cx="1507318" cy="1080000"/>
          </a:xfrm>
          <a:custGeom>
            <a:avLst/>
            <a:gdLst>
              <a:gd name="connsiteX0" fmla="*/ 0 w 1507318"/>
              <a:gd name="connsiteY0" fmla="*/ 0 h 1080000"/>
              <a:gd name="connsiteX1" fmla="*/ 0 w 1507318"/>
              <a:gd name="connsiteY1" fmla="*/ 1080000 h 1080000"/>
              <a:gd name="connsiteX2" fmla="*/ 1507318 w 1507318"/>
              <a:gd name="connsiteY2" fmla="*/ 1080000 h 1080000"/>
              <a:gd name="connsiteX3" fmla="*/ 379193 w 1507318"/>
              <a:gd name="connsiteY3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7318" h="1080000">
                <a:moveTo>
                  <a:pt x="0" y="0"/>
                </a:moveTo>
                <a:lnTo>
                  <a:pt x="0" y="1080000"/>
                </a:lnTo>
                <a:lnTo>
                  <a:pt x="1507318" y="1080000"/>
                </a:lnTo>
                <a:lnTo>
                  <a:pt x="379193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ffectLst>
            <a:outerShdw blurRad="292100" dist="1016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1" name="자유형 20"/>
          <p:cNvSpPr/>
          <p:nvPr/>
        </p:nvSpPr>
        <p:spPr>
          <a:xfrm rot="16200000" flipH="1">
            <a:off x="1201270" y="5582412"/>
            <a:ext cx="1496575" cy="1080000"/>
          </a:xfrm>
          <a:custGeom>
            <a:avLst/>
            <a:gdLst>
              <a:gd name="connsiteX0" fmla="*/ 0 w 1496575"/>
              <a:gd name="connsiteY0" fmla="*/ 1080000 h 1080000"/>
              <a:gd name="connsiteX1" fmla="*/ 1496575 w 1496575"/>
              <a:gd name="connsiteY1" fmla="*/ 1080000 h 1080000"/>
              <a:gd name="connsiteX2" fmla="*/ 1496575 w 1496575"/>
              <a:gd name="connsiteY2" fmla="*/ 0 h 1080000"/>
              <a:gd name="connsiteX3" fmla="*/ 1128125 w 1496575"/>
              <a:gd name="connsiteY3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6575" h="1080000">
                <a:moveTo>
                  <a:pt x="0" y="1080000"/>
                </a:moveTo>
                <a:lnTo>
                  <a:pt x="1496575" y="1080000"/>
                </a:lnTo>
                <a:lnTo>
                  <a:pt x="1496575" y="0"/>
                </a:lnTo>
                <a:lnTo>
                  <a:pt x="1128125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ffectLst>
            <a:outerShdw blurRad="292100" dist="1016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사다리꼴 6"/>
          <p:cNvSpPr/>
          <p:nvPr/>
        </p:nvSpPr>
        <p:spPr>
          <a:xfrm rot="16200000" flipH="1">
            <a:off x="2461830" y="2917009"/>
            <a:ext cx="2755629" cy="1080000"/>
          </a:xfrm>
          <a:prstGeom prst="trapezoid">
            <a:avLst>
              <a:gd name="adj" fmla="val 104456"/>
            </a:avLst>
          </a:prstGeom>
          <a:solidFill>
            <a:srgbClr val="FFC000"/>
          </a:solidFill>
          <a:ln>
            <a:noFill/>
          </a:ln>
          <a:effectLst>
            <a:outerShdw blurRad="292100" dist="1016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" name="평행 사변형 3"/>
          <p:cNvSpPr/>
          <p:nvPr/>
        </p:nvSpPr>
        <p:spPr>
          <a:xfrm>
            <a:off x="3299649" y="2079194"/>
            <a:ext cx="7181477" cy="1080000"/>
          </a:xfrm>
          <a:prstGeom prst="parallelogram">
            <a:avLst>
              <a:gd name="adj" fmla="val 95387"/>
            </a:avLst>
          </a:prstGeom>
          <a:gradFill flip="none" rotWithShape="1">
            <a:gsLst>
              <a:gs pos="100000">
                <a:srgbClr val="959595"/>
              </a:gs>
              <a:gs pos="4000">
                <a:schemeClr val="bg1">
                  <a:shade val="30000"/>
                  <a:satMod val="115000"/>
                </a:schemeClr>
              </a:gs>
              <a:gs pos="31000">
                <a:schemeClr val="bg1"/>
              </a:gs>
              <a:gs pos="74000">
                <a:schemeClr val="bg1"/>
              </a:gs>
              <a:gs pos="88000">
                <a:srgbClr val="D6D6D6"/>
              </a:gs>
              <a:gs pos="15000">
                <a:schemeClr val="bg1">
                  <a:shade val="67500"/>
                  <a:satMod val="115000"/>
                </a:schemeClr>
              </a:gs>
              <a:gs pos="50000">
                <a:schemeClr val="bg1">
                  <a:shade val="100000"/>
                  <a:satMod val="115000"/>
                </a:schemeClr>
              </a:gs>
            </a:gsLst>
            <a:lin ang="1800000" scaled="0"/>
            <a:tileRect/>
          </a:gradFill>
          <a:ln>
            <a:noFill/>
          </a:ln>
          <a:effectLst>
            <a:outerShdw blurRad="292100" dist="177800" dir="5400000" sx="80000" sy="8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6" name="평행 사변형 25"/>
          <p:cNvSpPr/>
          <p:nvPr/>
        </p:nvSpPr>
        <p:spPr>
          <a:xfrm flipV="1">
            <a:off x="5957675" y="402177"/>
            <a:ext cx="4498047" cy="1080000"/>
          </a:xfrm>
          <a:prstGeom prst="parallelogram">
            <a:avLst>
              <a:gd name="adj" fmla="val 95387"/>
            </a:avLst>
          </a:prstGeom>
          <a:gradFill flip="none" rotWithShape="1">
            <a:gsLst>
              <a:gs pos="100000">
                <a:srgbClr val="959595"/>
              </a:gs>
              <a:gs pos="4000">
                <a:schemeClr val="bg1">
                  <a:shade val="30000"/>
                  <a:satMod val="115000"/>
                </a:schemeClr>
              </a:gs>
              <a:gs pos="31000">
                <a:schemeClr val="bg1"/>
              </a:gs>
              <a:gs pos="74000">
                <a:schemeClr val="bg1"/>
              </a:gs>
              <a:gs pos="88000">
                <a:srgbClr val="D6D6D6"/>
              </a:gs>
              <a:gs pos="15000">
                <a:schemeClr val="bg1">
                  <a:shade val="67500"/>
                  <a:satMod val="115000"/>
                </a:schemeClr>
              </a:gs>
              <a:gs pos="50000">
                <a:schemeClr val="bg1">
                  <a:shade val="100000"/>
                  <a:satMod val="115000"/>
                </a:schemeClr>
              </a:gs>
            </a:gsLst>
            <a:lin ang="1800000" scaled="0"/>
            <a:tileRect/>
          </a:gradFill>
          <a:ln>
            <a:noFill/>
          </a:ln>
          <a:effectLst>
            <a:outerShdw blurRad="292100" dist="177800" dir="5400000" sx="80000" sy="8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7" name="평행 사변형 26"/>
          <p:cNvSpPr/>
          <p:nvPr/>
        </p:nvSpPr>
        <p:spPr>
          <a:xfrm flipV="1">
            <a:off x="3312357" y="3756210"/>
            <a:ext cx="4583416" cy="1080000"/>
          </a:xfrm>
          <a:prstGeom prst="parallelogram">
            <a:avLst>
              <a:gd name="adj" fmla="val 95387"/>
            </a:avLst>
          </a:prstGeom>
          <a:gradFill flip="none" rotWithShape="1">
            <a:gsLst>
              <a:gs pos="100000">
                <a:srgbClr val="959595"/>
              </a:gs>
              <a:gs pos="4000">
                <a:schemeClr val="bg1">
                  <a:shade val="30000"/>
                  <a:satMod val="115000"/>
                </a:schemeClr>
              </a:gs>
              <a:gs pos="31000">
                <a:schemeClr val="bg1"/>
              </a:gs>
              <a:gs pos="74000">
                <a:schemeClr val="bg1"/>
              </a:gs>
              <a:gs pos="88000">
                <a:srgbClr val="D6D6D6"/>
              </a:gs>
              <a:gs pos="15000">
                <a:schemeClr val="bg1">
                  <a:shade val="67500"/>
                  <a:satMod val="115000"/>
                </a:schemeClr>
              </a:gs>
              <a:gs pos="50000">
                <a:schemeClr val="bg1">
                  <a:shade val="100000"/>
                  <a:satMod val="115000"/>
                </a:schemeClr>
              </a:gs>
            </a:gsLst>
            <a:lin ang="1800000" scaled="0"/>
            <a:tileRect/>
          </a:gradFill>
          <a:ln>
            <a:noFill/>
          </a:ln>
          <a:effectLst>
            <a:outerShdw blurRad="292100" dist="177800" dir="5400000" sx="80000" sy="8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8" name="평행 사변형 27"/>
          <p:cNvSpPr/>
          <p:nvPr/>
        </p:nvSpPr>
        <p:spPr>
          <a:xfrm>
            <a:off x="1422398" y="5374126"/>
            <a:ext cx="6458859" cy="1080000"/>
          </a:xfrm>
          <a:prstGeom prst="parallelogram">
            <a:avLst>
              <a:gd name="adj" fmla="val 95387"/>
            </a:avLst>
          </a:prstGeom>
          <a:gradFill flip="none" rotWithShape="1">
            <a:gsLst>
              <a:gs pos="100000">
                <a:srgbClr val="959595"/>
              </a:gs>
              <a:gs pos="4000">
                <a:schemeClr val="bg1">
                  <a:shade val="30000"/>
                  <a:satMod val="115000"/>
                </a:schemeClr>
              </a:gs>
              <a:gs pos="31000">
                <a:schemeClr val="bg1"/>
              </a:gs>
              <a:gs pos="74000">
                <a:schemeClr val="bg1"/>
              </a:gs>
              <a:gs pos="88000">
                <a:srgbClr val="D6D6D6"/>
              </a:gs>
              <a:gs pos="15000">
                <a:schemeClr val="bg1">
                  <a:shade val="67500"/>
                  <a:satMod val="115000"/>
                </a:schemeClr>
              </a:gs>
              <a:gs pos="50000">
                <a:schemeClr val="bg1">
                  <a:shade val="100000"/>
                  <a:satMod val="115000"/>
                </a:schemeClr>
              </a:gs>
            </a:gsLst>
            <a:lin ang="1800000" scaled="0"/>
            <a:tileRect/>
          </a:gradFill>
          <a:ln>
            <a:noFill/>
          </a:ln>
          <a:effectLst>
            <a:outerShdw blurRad="292100" dist="177800" dir="5400000" sx="80000" sy="8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30993" y="2147343"/>
            <a:ext cx="970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>
                <a:solidFill>
                  <a:schemeClr val="bg1">
                    <a:lumMod val="50000"/>
                  </a:schemeClr>
                </a:solidFill>
                <a:latin typeface="Kozuka Gothic Pr6N EL" panose="020B0200000000000000" pitchFamily="34" charset="-128"/>
                <a:ea typeface="Kozuka Gothic Pr6N EL" panose="020B0200000000000000" pitchFamily="34" charset="-128"/>
              </a:rPr>
              <a:t>02</a:t>
            </a:r>
            <a:endParaRPr lang="ko-KR" altLang="en-US" sz="3200" dirty="0">
              <a:solidFill>
                <a:schemeClr val="bg1">
                  <a:lumMod val="50000"/>
                </a:schemeClr>
              </a:solidFill>
              <a:latin typeface="Kozuka Gothic Pr6N EL" panose="020B0200000000000000" pitchFamily="34" charset="-128"/>
              <a:ea typeface="Adobe 고딕 Std B" panose="020B0800000000000000" pitchFamily="34" charset="-127"/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5408119" y="2155524"/>
            <a:ext cx="3768884" cy="807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컨텐츠에 대한 내용을 적어요</a:t>
            </a:r>
            <a:endParaRPr lang="en-US" altLang="ko-K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Enjoy your stylish business and campus life with BIZCAM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489558" y="5446488"/>
            <a:ext cx="970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>
                <a:solidFill>
                  <a:schemeClr val="bg1">
                    <a:lumMod val="50000"/>
                  </a:schemeClr>
                </a:solidFill>
                <a:latin typeface="Kozuka Gothic Pr6N EL" panose="020B0200000000000000" pitchFamily="34" charset="-128"/>
                <a:ea typeface="Kozuka Gothic Pr6N EL" panose="020B0200000000000000" pitchFamily="34" charset="-128"/>
              </a:rPr>
              <a:t>04</a:t>
            </a:r>
            <a:endParaRPr lang="ko-KR" altLang="en-US" sz="3200" dirty="0">
              <a:solidFill>
                <a:schemeClr val="bg1">
                  <a:lumMod val="50000"/>
                </a:schemeClr>
              </a:solidFill>
              <a:latin typeface="Kozuka Gothic Pr6N EL" panose="020B0200000000000000" pitchFamily="34" charset="-128"/>
              <a:ea typeface="Adobe 고딕 Std B" panose="020B0800000000000000" pitchFamily="34" charset="-127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3363492" y="5448436"/>
            <a:ext cx="3768884" cy="807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컨텐츠에 대한 내용을 적어요</a:t>
            </a:r>
            <a:endParaRPr lang="en-US" altLang="ko-K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Enjoy your stylish business and campus life with BIZCAM </a:t>
            </a:r>
          </a:p>
        </p:txBody>
      </p:sp>
      <p:sp>
        <p:nvSpPr>
          <p:cNvPr id="42" name="직사각형 41"/>
          <p:cNvSpPr/>
          <p:nvPr/>
        </p:nvSpPr>
        <p:spPr>
          <a:xfrm>
            <a:off x="8006310" y="4067467"/>
            <a:ext cx="355231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2400" i="1" dirty="0">
                <a:solidFill>
                  <a:schemeClr val="bg1"/>
                </a:solidFill>
              </a:rPr>
              <a:t>POWER POINT </a:t>
            </a:r>
            <a:r>
              <a:rPr lang="en-US" altLang="ko-KR" sz="3200" b="1" i="1" dirty="0">
                <a:solidFill>
                  <a:schemeClr val="bg1"/>
                </a:solidFill>
              </a:rPr>
              <a:t>PRESENTATION</a:t>
            </a:r>
          </a:p>
          <a:p>
            <a:pPr algn="r">
              <a:lnSpc>
                <a:spcPct val="150000"/>
              </a:lnSpc>
            </a:pPr>
            <a:r>
              <a:rPr lang="en-US" altLang="ko-KR" sz="1000" dirty="0">
                <a:solidFill>
                  <a:schemeClr val="bg1"/>
                </a:solidFill>
              </a:rPr>
              <a:t>Enjoy your stylish business </a:t>
            </a:r>
            <a:r>
              <a:rPr lang="en-US" altLang="ko-KR" sz="1000" dirty="0" smtClean="0">
                <a:solidFill>
                  <a:schemeClr val="bg1"/>
                </a:solidFill>
              </a:rPr>
              <a:t>and </a:t>
            </a:r>
            <a:r>
              <a:rPr lang="en-US" altLang="ko-KR" sz="1000" dirty="0">
                <a:solidFill>
                  <a:schemeClr val="bg1"/>
                </a:solidFill>
              </a:rPr>
              <a:t>campus </a:t>
            </a:r>
            <a:endParaRPr lang="en-US" altLang="ko-KR" sz="1000" dirty="0" smtClean="0">
              <a:solidFill>
                <a:schemeClr val="bg1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altLang="ko-KR" sz="1000" dirty="0" smtClean="0">
                <a:solidFill>
                  <a:schemeClr val="bg1"/>
                </a:solidFill>
              </a:rPr>
              <a:t>life </a:t>
            </a:r>
            <a:r>
              <a:rPr lang="en-US" altLang="ko-KR" sz="1000" dirty="0">
                <a:solidFill>
                  <a:schemeClr val="bg1"/>
                </a:solidFill>
              </a:rPr>
              <a:t>with BIZCAM 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6751339" y="503413"/>
            <a:ext cx="3196143" cy="807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컨텐츠에 대한 내용을 적어요</a:t>
            </a:r>
            <a:endParaRPr lang="en-US" altLang="ko-K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Enjoy your stylish business and campus life with BIZCAM 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3996469" y="3862704"/>
            <a:ext cx="3196143" cy="807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컨텐츠에 대한 내용을 적어요</a:t>
            </a:r>
            <a:endParaRPr lang="en-US" altLang="ko-K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Enjoy your stylish business and campus life with BIZCAM </a:t>
            </a:r>
          </a:p>
        </p:txBody>
      </p:sp>
    </p:spTree>
    <p:extLst>
      <p:ext uri="{BB962C8B-B14F-4D97-AF65-F5344CB8AC3E}">
        <p14:creationId xmlns:p14="http://schemas.microsoft.com/office/powerpoint/2010/main" val="1409793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74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Adobe 고딕 Std B</vt:lpstr>
      <vt:lpstr>Kozuka Gothic Pr6N EL</vt:lpstr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23</cp:revision>
  <dcterms:created xsi:type="dcterms:W3CDTF">2017-12-29T07:18:59Z</dcterms:created>
  <dcterms:modified xsi:type="dcterms:W3CDTF">2024-06-12T00:42:37Z</dcterms:modified>
</cp:coreProperties>
</file>