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9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8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9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4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5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6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8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reeform 80"/>
          <p:cNvSpPr>
            <a:spLocks/>
          </p:cNvSpPr>
          <p:nvPr/>
        </p:nvSpPr>
        <p:spPr bwMode="auto">
          <a:xfrm>
            <a:off x="0" y="4444124"/>
            <a:ext cx="12197967" cy="1098456"/>
          </a:xfrm>
          <a:prstGeom prst="rect">
            <a:avLst/>
          </a:prstGeom>
          <a:solidFill>
            <a:srgbClr val="8FD9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7" name="자유형 176"/>
          <p:cNvSpPr>
            <a:spLocks/>
          </p:cNvSpPr>
          <p:nvPr/>
        </p:nvSpPr>
        <p:spPr bwMode="auto">
          <a:xfrm>
            <a:off x="-5967" y="2123913"/>
            <a:ext cx="6175893" cy="2329064"/>
          </a:xfrm>
          <a:custGeom>
            <a:avLst/>
            <a:gdLst>
              <a:gd name="connsiteX0" fmla="*/ 4805506 w 6175893"/>
              <a:gd name="connsiteY0" fmla="*/ 0 h 2329064"/>
              <a:gd name="connsiteX1" fmla="*/ 4810004 w 6175893"/>
              <a:gd name="connsiteY1" fmla="*/ 8402 h 2329064"/>
              <a:gd name="connsiteX2" fmla="*/ 4815628 w 6175893"/>
              <a:gd name="connsiteY2" fmla="*/ 31926 h 2329064"/>
              <a:gd name="connsiteX3" fmla="*/ 4821813 w 6175893"/>
              <a:gd name="connsiteY3" fmla="*/ 80654 h 2329064"/>
              <a:gd name="connsiteX4" fmla="*/ 4825750 w 6175893"/>
              <a:gd name="connsiteY4" fmla="*/ 199394 h 2329064"/>
              <a:gd name="connsiteX5" fmla="*/ 4825750 w 6175893"/>
              <a:gd name="connsiteY5" fmla="*/ 250923 h 2329064"/>
              <a:gd name="connsiteX6" fmla="*/ 4874673 w 6175893"/>
              <a:gd name="connsiteY6" fmla="*/ 252043 h 2329064"/>
              <a:gd name="connsiteX7" fmla="*/ 4924720 w 6175893"/>
              <a:gd name="connsiteY7" fmla="*/ 253163 h 2329064"/>
              <a:gd name="connsiteX8" fmla="*/ 4952837 w 6175893"/>
              <a:gd name="connsiteY8" fmla="*/ 263805 h 2329064"/>
              <a:gd name="connsiteX9" fmla="*/ 4967458 w 6175893"/>
              <a:gd name="connsiteY9" fmla="*/ 274447 h 2329064"/>
              <a:gd name="connsiteX10" fmla="*/ 4929781 w 6175893"/>
              <a:gd name="connsiteY10" fmla="*/ 391506 h 2329064"/>
              <a:gd name="connsiteX11" fmla="*/ 5039436 w 6175893"/>
              <a:gd name="connsiteY11" fmla="*/ 392066 h 2329064"/>
              <a:gd name="connsiteX12" fmla="*/ 5039436 w 6175893"/>
              <a:gd name="connsiteY12" fmla="*/ 527609 h 2329064"/>
              <a:gd name="connsiteX13" fmla="*/ 5035500 w 6175893"/>
              <a:gd name="connsiteY13" fmla="*/ 937039 h 2329064"/>
              <a:gd name="connsiteX14" fmla="*/ 5038874 w 6175893"/>
              <a:gd name="connsiteY14" fmla="*/ 1097226 h 2329064"/>
              <a:gd name="connsiteX15" fmla="*/ 5043935 w 6175893"/>
              <a:gd name="connsiteY15" fmla="*/ 1158276 h 2329064"/>
              <a:gd name="connsiteX16" fmla="*/ 5047871 w 6175893"/>
              <a:gd name="connsiteY16" fmla="*/ 1166117 h 2329064"/>
              <a:gd name="connsiteX17" fmla="*/ 5058556 w 6175893"/>
              <a:gd name="connsiteY17" fmla="*/ 1164997 h 2329064"/>
              <a:gd name="connsiteX18" fmla="*/ 5066990 w 6175893"/>
              <a:gd name="connsiteY18" fmla="*/ 1158276 h 2329064"/>
              <a:gd name="connsiteX19" fmla="*/ 5066990 w 6175893"/>
              <a:gd name="connsiteY19" fmla="*/ 1141473 h 2329064"/>
              <a:gd name="connsiteX20" fmla="*/ 5065866 w 6175893"/>
              <a:gd name="connsiteY20" fmla="*/ 1117949 h 2329064"/>
              <a:gd name="connsiteX21" fmla="*/ 5064179 w 6175893"/>
              <a:gd name="connsiteY21" fmla="*/ 1069781 h 2329064"/>
              <a:gd name="connsiteX22" fmla="*/ 5068115 w 6175893"/>
              <a:gd name="connsiteY22" fmla="*/ 1055779 h 2329064"/>
              <a:gd name="connsiteX23" fmla="*/ 5079362 w 6175893"/>
              <a:gd name="connsiteY23" fmla="*/ 1051298 h 2329064"/>
              <a:gd name="connsiteX24" fmla="*/ 5088921 w 6175893"/>
              <a:gd name="connsiteY24" fmla="*/ 1042336 h 2329064"/>
              <a:gd name="connsiteX25" fmla="*/ 5100168 w 6175893"/>
              <a:gd name="connsiteY25" fmla="*/ 1033935 h 2329064"/>
              <a:gd name="connsiteX26" fmla="*/ 5127160 w 6175893"/>
              <a:gd name="connsiteY26" fmla="*/ 1021053 h 2329064"/>
              <a:gd name="connsiteX27" fmla="*/ 5133908 w 6175893"/>
              <a:gd name="connsiteY27" fmla="*/ 1014892 h 2329064"/>
              <a:gd name="connsiteX28" fmla="*/ 5136720 w 6175893"/>
              <a:gd name="connsiteY28" fmla="*/ 984087 h 2329064"/>
              <a:gd name="connsiteX29" fmla="*/ 5131096 w 6175893"/>
              <a:gd name="connsiteY29" fmla="*/ 901753 h 2329064"/>
              <a:gd name="connsiteX30" fmla="*/ 5110290 w 6175893"/>
              <a:gd name="connsiteY30" fmla="*/ 762849 h 2329064"/>
              <a:gd name="connsiteX31" fmla="*/ 5099043 w 6175893"/>
              <a:gd name="connsiteY31" fmla="*/ 690597 h 2329064"/>
              <a:gd name="connsiteX32" fmla="*/ 5237377 w 6175893"/>
              <a:gd name="connsiteY32" fmla="*/ 720282 h 2329064"/>
              <a:gd name="connsiteX33" fmla="*/ 5250873 w 6175893"/>
              <a:gd name="connsiteY33" fmla="*/ 700119 h 2329064"/>
              <a:gd name="connsiteX34" fmla="*/ 5300359 w 6175893"/>
              <a:gd name="connsiteY34" fmla="*/ 704039 h 2329064"/>
              <a:gd name="connsiteX35" fmla="*/ 5390332 w 6175893"/>
              <a:gd name="connsiteY35" fmla="*/ 704039 h 2329064"/>
              <a:gd name="connsiteX36" fmla="*/ 5439817 w 6175893"/>
              <a:gd name="connsiteY36" fmla="*/ 700119 h 2329064"/>
              <a:gd name="connsiteX37" fmla="*/ 5441504 w 6175893"/>
              <a:gd name="connsiteY37" fmla="*/ 701799 h 2329064"/>
              <a:gd name="connsiteX38" fmla="*/ 5442067 w 6175893"/>
              <a:gd name="connsiteY38" fmla="*/ 703479 h 2329064"/>
              <a:gd name="connsiteX39" fmla="*/ 5443191 w 6175893"/>
              <a:gd name="connsiteY39" fmla="*/ 705159 h 2329064"/>
              <a:gd name="connsiteX40" fmla="*/ 5443754 w 6175893"/>
              <a:gd name="connsiteY40" fmla="*/ 706840 h 2329064"/>
              <a:gd name="connsiteX41" fmla="*/ 5590522 w 6175893"/>
              <a:gd name="connsiteY41" fmla="*/ 689477 h 2329064"/>
              <a:gd name="connsiteX42" fmla="*/ 5573090 w 6175893"/>
              <a:gd name="connsiteY42" fmla="*/ 829500 h 2329064"/>
              <a:gd name="connsiteX43" fmla="*/ 5550597 w 6175893"/>
              <a:gd name="connsiteY43" fmla="*/ 1037296 h 2329064"/>
              <a:gd name="connsiteX44" fmla="*/ 5542724 w 6175893"/>
              <a:gd name="connsiteY44" fmla="*/ 1177879 h 2329064"/>
              <a:gd name="connsiteX45" fmla="*/ 5542724 w 6175893"/>
              <a:gd name="connsiteY45" fmla="*/ 1248451 h 2329064"/>
              <a:gd name="connsiteX46" fmla="*/ 5649567 w 6175893"/>
              <a:gd name="connsiteY46" fmla="*/ 1249571 h 2329064"/>
              <a:gd name="connsiteX47" fmla="*/ 5652379 w 6175893"/>
              <a:gd name="connsiteY47" fmla="*/ 1266934 h 2329064"/>
              <a:gd name="connsiteX48" fmla="*/ 5653504 w 6175893"/>
              <a:gd name="connsiteY48" fmla="*/ 1353189 h 2329064"/>
              <a:gd name="connsiteX49" fmla="*/ 5653504 w 6175893"/>
              <a:gd name="connsiteY49" fmla="*/ 1383434 h 2329064"/>
              <a:gd name="connsiteX50" fmla="*/ 5727169 w 6175893"/>
              <a:gd name="connsiteY50" fmla="*/ 1383434 h 2329064"/>
              <a:gd name="connsiteX51" fmla="*/ 5730543 w 6175893"/>
              <a:gd name="connsiteY51" fmla="*/ 1321824 h 2329064"/>
              <a:gd name="connsiteX52" fmla="*/ 5867190 w 6175893"/>
              <a:gd name="connsiteY52" fmla="*/ 1321824 h 2329064"/>
              <a:gd name="connsiteX53" fmla="*/ 5871127 w 6175893"/>
              <a:gd name="connsiteY53" fmla="*/ 1465768 h 2329064"/>
              <a:gd name="connsiteX54" fmla="*/ 5914426 w 6175893"/>
              <a:gd name="connsiteY54" fmla="*/ 1468008 h 2329064"/>
              <a:gd name="connsiteX55" fmla="*/ 5905429 w 6175893"/>
              <a:gd name="connsiteY55" fmla="*/ 1452886 h 2329064"/>
              <a:gd name="connsiteX56" fmla="*/ 5905991 w 6175893"/>
              <a:gd name="connsiteY56" fmla="*/ 1451766 h 2329064"/>
              <a:gd name="connsiteX57" fmla="*/ 5905991 w 6175893"/>
              <a:gd name="connsiteY57" fmla="*/ 1450085 h 2329064"/>
              <a:gd name="connsiteX58" fmla="*/ 5907116 w 6175893"/>
              <a:gd name="connsiteY58" fmla="*/ 1426001 h 2329064"/>
              <a:gd name="connsiteX59" fmla="*/ 5907116 w 6175893"/>
              <a:gd name="connsiteY59" fmla="*/ 1425441 h 2329064"/>
              <a:gd name="connsiteX60" fmla="*/ 5907116 w 6175893"/>
              <a:gd name="connsiteY60" fmla="*/ 1423761 h 2329064"/>
              <a:gd name="connsiteX61" fmla="*/ 5905991 w 6175893"/>
              <a:gd name="connsiteY61" fmla="*/ 1422641 h 2329064"/>
              <a:gd name="connsiteX62" fmla="*/ 5905991 w 6175893"/>
              <a:gd name="connsiteY62" fmla="*/ 1420960 h 2329064"/>
              <a:gd name="connsiteX63" fmla="*/ 5905991 w 6175893"/>
              <a:gd name="connsiteY63" fmla="*/ 1420400 h 2329064"/>
              <a:gd name="connsiteX64" fmla="*/ 5905991 w 6175893"/>
              <a:gd name="connsiteY64" fmla="*/ 1419840 h 2329064"/>
              <a:gd name="connsiteX65" fmla="*/ 5907116 w 6175893"/>
              <a:gd name="connsiteY65" fmla="*/ 1389595 h 2329064"/>
              <a:gd name="connsiteX66" fmla="*/ 5907116 w 6175893"/>
              <a:gd name="connsiteY66" fmla="*/ 1389035 h 2329064"/>
              <a:gd name="connsiteX67" fmla="*/ 5907116 w 6175893"/>
              <a:gd name="connsiteY67" fmla="*/ 1387915 h 2329064"/>
              <a:gd name="connsiteX68" fmla="*/ 5905991 w 6175893"/>
              <a:gd name="connsiteY68" fmla="*/ 1349268 h 2329064"/>
              <a:gd name="connsiteX69" fmla="*/ 5905991 w 6175893"/>
              <a:gd name="connsiteY69" fmla="*/ 1348708 h 2329064"/>
              <a:gd name="connsiteX70" fmla="*/ 5905991 w 6175893"/>
              <a:gd name="connsiteY70" fmla="*/ 1347588 h 2329064"/>
              <a:gd name="connsiteX71" fmla="*/ 5907116 w 6175893"/>
              <a:gd name="connsiteY71" fmla="*/ 1316223 h 2329064"/>
              <a:gd name="connsiteX72" fmla="*/ 5905991 w 6175893"/>
              <a:gd name="connsiteY72" fmla="*/ 1314542 h 2329064"/>
              <a:gd name="connsiteX73" fmla="*/ 5905991 w 6175893"/>
              <a:gd name="connsiteY73" fmla="*/ 1313982 h 2329064"/>
              <a:gd name="connsiteX74" fmla="*/ 5905991 w 6175893"/>
              <a:gd name="connsiteY74" fmla="*/ 1311742 h 2329064"/>
              <a:gd name="connsiteX75" fmla="*/ 5905991 w 6175893"/>
              <a:gd name="connsiteY75" fmla="*/ 1297740 h 2329064"/>
              <a:gd name="connsiteX76" fmla="*/ 5905429 w 6175893"/>
              <a:gd name="connsiteY76" fmla="*/ 1296059 h 2329064"/>
              <a:gd name="connsiteX77" fmla="*/ 5903742 w 6175893"/>
              <a:gd name="connsiteY77" fmla="*/ 1294379 h 2329064"/>
              <a:gd name="connsiteX78" fmla="*/ 5902617 w 6175893"/>
              <a:gd name="connsiteY78" fmla="*/ 1293819 h 2329064"/>
              <a:gd name="connsiteX79" fmla="*/ 5901493 w 6175893"/>
              <a:gd name="connsiteY79" fmla="*/ 1292139 h 2329064"/>
              <a:gd name="connsiteX80" fmla="*/ 5900368 w 6175893"/>
              <a:gd name="connsiteY80" fmla="*/ 1289898 h 2329064"/>
              <a:gd name="connsiteX81" fmla="*/ 5898681 w 6175893"/>
              <a:gd name="connsiteY81" fmla="*/ 1288218 h 2329064"/>
              <a:gd name="connsiteX82" fmla="*/ 5914426 w 6175893"/>
              <a:gd name="connsiteY82" fmla="*/ 1284857 h 2329064"/>
              <a:gd name="connsiteX83" fmla="*/ 5918363 w 6175893"/>
              <a:gd name="connsiteY83" fmla="*/ 1280937 h 2329064"/>
              <a:gd name="connsiteX84" fmla="*/ 5938606 w 6175893"/>
              <a:gd name="connsiteY84" fmla="*/ 1275896 h 2329064"/>
              <a:gd name="connsiteX85" fmla="*/ 5970097 w 6175893"/>
              <a:gd name="connsiteY85" fmla="*/ 1270295 h 2329064"/>
              <a:gd name="connsiteX86" fmla="*/ 6035890 w 6175893"/>
              <a:gd name="connsiteY86" fmla="*/ 1262454 h 2329064"/>
              <a:gd name="connsiteX87" fmla="*/ 6066256 w 6175893"/>
              <a:gd name="connsiteY87" fmla="*/ 1255733 h 2329064"/>
              <a:gd name="connsiteX88" fmla="*/ 6065694 w 6175893"/>
              <a:gd name="connsiteY88" fmla="*/ 1244531 h 2329064"/>
              <a:gd name="connsiteX89" fmla="*/ 6064569 w 6175893"/>
              <a:gd name="connsiteY89" fmla="*/ 1226608 h 2329064"/>
              <a:gd name="connsiteX90" fmla="*/ 6069630 w 6175893"/>
              <a:gd name="connsiteY90" fmla="*/ 1216526 h 2329064"/>
              <a:gd name="connsiteX91" fmla="*/ 6074691 w 6175893"/>
              <a:gd name="connsiteY91" fmla="*/ 1212045 h 2329064"/>
              <a:gd name="connsiteX92" fmla="*/ 6076378 w 6175893"/>
              <a:gd name="connsiteY92" fmla="*/ 1211485 h 2329064"/>
              <a:gd name="connsiteX93" fmla="*/ 6078627 w 6175893"/>
              <a:gd name="connsiteY93" fmla="*/ 1210925 h 2329064"/>
              <a:gd name="connsiteX94" fmla="*/ 6087625 w 6175893"/>
              <a:gd name="connsiteY94" fmla="*/ 1206444 h 2329064"/>
              <a:gd name="connsiteX95" fmla="*/ 6096622 w 6175893"/>
              <a:gd name="connsiteY95" fmla="*/ 1201963 h 2329064"/>
              <a:gd name="connsiteX96" fmla="*/ 6099434 w 6175893"/>
              <a:gd name="connsiteY96" fmla="*/ 1194682 h 2329064"/>
              <a:gd name="connsiteX97" fmla="*/ 6099434 w 6175893"/>
              <a:gd name="connsiteY97" fmla="*/ 1185161 h 2329064"/>
              <a:gd name="connsiteX98" fmla="*/ 6108431 w 6175893"/>
              <a:gd name="connsiteY98" fmla="*/ 1202524 h 2329064"/>
              <a:gd name="connsiteX99" fmla="*/ 6123614 w 6175893"/>
              <a:gd name="connsiteY99" fmla="*/ 1209805 h 2329064"/>
              <a:gd name="connsiteX100" fmla="*/ 6166914 w 6175893"/>
              <a:gd name="connsiteY100" fmla="*/ 1208124 h 2329064"/>
              <a:gd name="connsiteX101" fmla="*/ 6169163 w 6175893"/>
              <a:gd name="connsiteY101" fmla="*/ 1052418 h 2329064"/>
              <a:gd name="connsiteX102" fmla="*/ 6175893 w 6175893"/>
              <a:gd name="connsiteY102" fmla="*/ 1052418 h 2329064"/>
              <a:gd name="connsiteX103" fmla="*/ 6175893 w 6175893"/>
              <a:gd name="connsiteY103" fmla="*/ 2329064 h 2329064"/>
              <a:gd name="connsiteX104" fmla="*/ 0 w 6175893"/>
              <a:gd name="connsiteY104" fmla="*/ 2317517 h 2329064"/>
              <a:gd name="connsiteX105" fmla="*/ 0 w 6175893"/>
              <a:gd name="connsiteY105" fmla="*/ 1094003 h 2329064"/>
              <a:gd name="connsiteX106" fmla="*/ 144890 w 6175893"/>
              <a:gd name="connsiteY106" fmla="*/ 1094425 h 2329064"/>
              <a:gd name="connsiteX107" fmla="*/ 140392 w 6175893"/>
              <a:gd name="connsiteY107" fmla="*/ 1117949 h 2329064"/>
              <a:gd name="connsiteX108" fmla="*/ 140392 w 6175893"/>
              <a:gd name="connsiteY108" fmla="*/ 1121870 h 2329064"/>
              <a:gd name="connsiteX109" fmla="*/ 142641 w 6175893"/>
              <a:gd name="connsiteY109" fmla="*/ 1128591 h 2329064"/>
              <a:gd name="connsiteX110" fmla="*/ 146578 w 6175893"/>
              <a:gd name="connsiteY110" fmla="*/ 1156036 h 2329064"/>
              <a:gd name="connsiteX111" fmla="*/ 146015 w 6175893"/>
              <a:gd name="connsiteY111" fmla="*/ 1212045 h 2329064"/>
              <a:gd name="connsiteX112" fmla="*/ 144890 w 6175893"/>
              <a:gd name="connsiteY112" fmla="*/ 1239490 h 2329064"/>
              <a:gd name="connsiteX113" fmla="*/ 144328 w 6175893"/>
              <a:gd name="connsiteY113" fmla="*/ 1253492 h 2329064"/>
              <a:gd name="connsiteX114" fmla="*/ 144890 w 6175893"/>
              <a:gd name="connsiteY114" fmla="*/ 1266374 h 2329064"/>
              <a:gd name="connsiteX115" fmla="*/ 147702 w 6175893"/>
              <a:gd name="connsiteY115" fmla="*/ 1277016 h 2329064"/>
              <a:gd name="connsiteX116" fmla="*/ 148264 w 6175893"/>
              <a:gd name="connsiteY116" fmla="*/ 1277016 h 2329064"/>
              <a:gd name="connsiteX117" fmla="*/ 158949 w 6175893"/>
              <a:gd name="connsiteY117" fmla="*/ 1278696 h 2329064"/>
              <a:gd name="connsiteX118" fmla="*/ 165134 w 6175893"/>
              <a:gd name="connsiteY118" fmla="*/ 1275896 h 2329064"/>
              <a:gd name="connsiteX119" fmla="*/ 172445 w 6175893"/>
              <a:gd name="connsiteY119" fmla="*/ 1271975 h 2329064"/>
              <a:gd name="connsiteX120" fmla="*/ 173569 w 6175893"/>
              <a:gd name="connsiteY120" fmla="*/ 1261333 h 2329064"/>
              <a:gd name="connsiteX121" fmla="*/ 172445 w 6175893"/>
              <a:gd name="connsiteY121" fmla="*/ 1248451 h 2329064"/>
              <a:gd name="connsiteX122" fmla="*/ 172445 w 6175893"/>
              <a:gd name="connsiteY122" fmla="*/ 1217086 h 2329064"/>
              <a:gd name="connsiteX123" fmla="*/ 175819 w 6175893"/>
              <a:gd name="connsiteY123" fmla="*/ 1182360 h 2329064"/>
              <a:gd name="connsiteX124" fmla="*/ 184816 w 6175893"/>
              <a:gd name="connsiteY124" fmla="*/ 1163317 h 2329064"/>
              <a:gd name="connsiteX125" fmla="*/ 187065 w 6175893"/>
              <a:gd name="connsiteY125" fmla="*/ 1145394 h 2329064"/>
              <a:gd name="connsiteX126" fmla="*/ 188190 w 6175893"/>
              <a:gd name="connsiteY126" fmla="*/ 1127471 h 2329064"/>
              <a:gd name="connsiteX127" fmla="*/ 191564 w 6175893"/>
              <a:gd name="connsiteY127" fmla="*/ 1118509 h 2329064"/>
              <a:gd name="connsiteX128" fmla="*/ 197750 w 6175893"/>
              <a:gd name="connsiteY128" fmla="*/ 1111228 h 2329064"/>
              <a:gd name="connsiteX129" fmla="*/ 205060 w 6175893"/>
              <a:gd name="connsiteY129" fmla="*/ 1082663 h 2329064"/>
              <a:gd name="connsiteX130" fmla="*/ 205060 w 6175893"/>
              <a:gd name="connsiteY130" fmla="*/ 1072582 h 2329064"/>
              <a:gd name="connsiteX131" fmla="*/ 205623 w 6175893"/>
              <a:gd name="connsiteY131" fmla="*/ 1064740 h 2329064"/>
              <a:gd name="connsiteX132" fmla="*/ 208434 w 6175893"/>
              <a:gd name="connsiteY132" fmla="*/ 1057459 h 2329064"/>
              <a:gd name="connsiteX133" fmla="*/ 211808 w 6175893"/>
              <a:gd name="connsiteY133" fmla="*/ 1055219 h 2329064"/>
              <a:gd name="connsiteX134" fmla="*/ 216307 w 6175893"/>
              <a:gd name="connsiteY134" fmla="*/ 1051858 h 2329064"/>
              <a:gd name="connsiteX135" fmla="*/ 219681 w 6175893"/>
              <a:gd name="connsiteY135" fmla="*/ 1049618 h 2329064"/>
              <a:gd name="connsiteX136" fmla="*/ 223617 w 6175893"/>
              <a:gd name="connsiteY136" fmla="*/ 1046817 h 2329064"/>
              <a:gd name="connsiteX137" fmla="*/ 225304 w 6175893"/>
              <a:gd name="connsiteY137" fmla="*/ 1045137 h 2329064"/>
              <a:gd name="connsiteX138" fmla="*/ 226991 w 6175893"/>
              <a:gd name="connsiteY138" fmla="*/ 1044577 h 2329064"/>
              <a:gd name="connsiteX139" fmla="*/ 235988 w 6175893"/>
              <a:gd name="connsiteY139" fmla="*/ 1031135 h 2329064"/>
              <a:gd name="connsiteX140" fmla="*/ 300657 w 6175893"/>
              <a:gd name="connsiteY140" fmla="*/ 1030014 h 2329064"/>
              <a:gd name="connsiteX141" fmla="*/ 319214 w 6175893"/>
              <a:gd name="connsiteY141" fmla="*/ 1033375 h 2329064"/>
              <a:gd name="connsiteX142" fmla="*/ 321463 w 6175893"/>
              <a:gd name="connsiteY142" fmla="*/ 1040656 h 2329064"/>
              <a:gd name="connsiteX143" fmla="*/ 328211 w 6175893"/>
              <a:gd name="connsiteY143" fmla="*/ 1046257 h 2329064"/>
              <a:gd name="connsiteX144" fmla="*/ 335521 w 6175893"/>
              <a:gd name="connsiteY144" fmla="*/ 1051858 h 2329064"/>
              <a:gd name="connsiteX145" fmla="*/ 343394 w 6175893"/>
              <a:gd name="connsiteY145" fmla="*/ 1055219 h 2329064"/>
              <a:gd name="connsiteX146" fmla="*/ 347330 w 6175893"/>
              <a:gd name="connsiteY146" fmla="*/ 1075382 h 2329064"/>
              <a:gd name="connsiteX147" fmla="*/ 347330 w 6175893"/>
              <a:gd name="connsiteY147" fmla="*/ 1131392 h 2329064"/>
              <a:gd name="connsiteX148" fmla="*/ 347330 w 6175893"/>
              <a:gd name="connsiteY148" fmla="*/ 1144834 h 2329064"/>
              <a:gd name="connsiteX149" fmla="*/ 351829 w 6175893"/>
              <a:gd name="connsiteY149" fmla="*/ 1159956 h 2329064"/>
              <a:gd name="connsiteX150" fmla="*/ 358015 w 6175893"/>
              <a:gd name="connsiteY150" fmla="*/ 1169478 h 2329064"/>
              <a:gd name="connsiteX151" fmla="*/ 361951 w 6175893"/>
              <a:gd name="connsiteY151" fmla="*/ 1183480 h 2329064"/>
              <a:gd name="connsiteX152" fmla="*/ 361951 w 6175893"/>
              <a:gd name="connsiteY152" fmla="*/ 1194682 h 2329064"/>
              <a:gd name="connsiteX153" fmla="*/ 438991 w 6175893"/>
              <a:gd name="connsiteY153" fmla="*/ 1195242 h 2329064"/>
              <a:gd name="connsiteX154" fmla="*/ 438991 w 6175893"/>
              <a:gd name="connsiteY154" fmla="*/ 1383434 h 2329064"/>
              <a:gd name="connsiteX155" fmla="*/ 445739 w 6175893"/>
              <a:gd name="connsiteY155" fmla="*/ 1390715 h 2329064"/>
              <a:gd name="connsiteX156" fmla="*/ 459235 w 6175893"/>
              <a:gd name="connsiteY156" fmla="*/ 1391275 h 2329064"/>
              <a:gd name="connsiteX157" fmla="*/ 480603 w 6175893"/>
              <a:gd name="connsiteY157" fmla="*/ 1392396 h 2329064"/>
              <a:gd name="connsiteX158" fmla="*/ 480603 w 6175893"/>
              <a:gd name="connsiteY158" fmla="*/ 1413679 h 2329064"/>
              <a:gd name="connsiteX159" fmla="*/ 487914 w 6175893"/>
              <a:gd name="connsiteY159" fmla="*/ 1417040 h 2329064"/>
              <a:gd name="connsiteX160" fmla="*/ 498036 w 6175893"/>
              <a:gd name="connsiteY160" fmla="*/ 1420960 h 2329064"/>
              <a:gd name="connsiteX161" fmla="*/ 503659 w 6175893"/>
              <a:gd name="connsiteY161" fmla="*/ 1423761 h 2329064"/>
              <a:gd name="connsiteX162" fmla="*/ 508720 w 6175893"/>
              <a:gd name="connsiteY162" fmla="*/ 1431602 h 2329064"/>
              <a:gd name="connsiteX163" fmla="*/ 510969 w 6175893"/>
              <a:gd name="connsiteY163" fmla="*/ 1435523 h 2329064"/>
              <a:gd name="connsiteX164" fmla="*/ 510407 w 6175893"/>
              <a:gd name="connsiteY164" fmla="*/ 1437203 h 2329064"/>
              <a:gd name="connsiteX165" fmla="*/ 507033 w 6175893"/>
              <a:gd name="connsiteY165" fmla="*/ 1436643 h 2329064"/>
              <a:gd name="connsiteX166" fmla="*/ 516030 w 6175893"/>
              <a:gd name="connsiteY166" fmla="*/ 1444484 h 2329064"/>
              <a:gd name="connsiteX167" fmla="*/ 544147 w 6175893"/>
              <a:gd name="connsiteY167" fmla="*/ 1444484 h 2329064"/>
              <a:gd name="connsiteX168" fmla="*/ 545272 w 6175893"/>
              <a:gd name="connsiteY168" fmla="*/ 1226048 h 2329064"/>
              <a:gd name="connsiteX169" fmla="*/ 561579 w 6175893"/>
              <a:gd name="connsiteY169" fmla="*/ 1220447 h 2329064"/>
              <a:gd name="connsiteX170" fmla="*/ 565516 w 6175893"/>
              <a:gd name="connsiteY170" fmla="*/ 1222127 h 2329064"/>
              <a:gd name="connsiteX171" fmla="*/ 570014 w 6175893"/>
              <a:gd name="connsiteY171" fmla="*/ 1212045 h 2329064"/>
              <a:gd name="connsiteX172" fmla="*/ 572826 w 6175893"/>
              <a:gd name="connsiteY172" fmla="*/ 1201963 h 2329064"/>
              <a:gd name="connsiteX173" fmla="*/ 571701 w 6175893"/>
              <a:gd name="connsiteY173" fmla="*/ 1178439 h 2329064"/>
              <a:gd name="connsiteX174" fmla="*/ 570014 w 6175893"/>
              <a:gd name="connsiteY174" fmla="*/ 1156036 h 2329064"/>
              <a:gd name="connsiteX175" fmla="*/ 573388 w 6175893"/>
              <a:gd name="connsiteY175" fmla="*/ 1133072 h 2329064"/>
              <a:gd name="connsiteX176" fmla="*/ 580136 w 6175893"/>
              <a:gd name="connsiteY176" fmla="*/ 1122990 h 2329064"/>
              <a:gd name="connsiteX177" fmla="*/ 586322 w 6175893"/>
              <a:gd name="connsiteY177" fmla="*/ 1112348 h 2329064"/>
              <a:gd name="connsiteX178" fmla="*/ 591383 w 6175893"/>
              <a:gd name="connsiteY178" fmla="*/ 1088264 h 2329064"/>
              <a:gd name="connsiteX179" fmla="*/ 589133 w 6175893"/>
              <a:gd name="connsiteY179" fmla="*/ 1047937 h 2329064"/>
              <a:gd name="connsiteX180" fmla="*/ 591383 w 6175893"/>
              <a:gd name="connsiteY180" fmla="*/ 1022173 h 2329064"/>
              <a:gd name="connsiteX181" fmla="*/ 784825 w 6175893"/>
              <a:gd name="connsiteY181" fmla="*/ 1022173 h 2329064"/>
              <a:gd name="connsiteX182" fmla="*/ 841621 w 6175893"/>
              <a:gd name="connsiteY182" fmla="*/ 957202 h 2329064"/>
              <a:gd name="connsiteX183" fmla="*/ 842183 w 6175893"/>
              <a:gd name="connsiteY183" fmla="*/ 956082 h 2329064"/>
              <a:gd name="connsiteX184" fmla="*/ 844995 w 6175893"/>
              <a:gd name="connsiteY184" fmla="*/ 954402 h 2329064"/>
              <a:gd name="connsiteX185" fmla="*/ 930470 w 6175893"/>
              <a:gd name="connsiteY185" fmla="*/ 1045137 h 2329064"/>
              <a:gd name="connsiteX186" fmla="*/ 950714 w 6175893"/>
              <a:gd name="connsiteY186" fmla="*/ 1063060 h 2329064"/>
              <a:gd name="connsiteX187" fmla="*/ 951838 w 6175893"/>
              <a:gd name="connsiteY187" fmla="*/ 1075382 h 2329064"/>
              <a:gd name="connsiteX188" fmla="*/ 945090 w 6175893"/>
              <a:gd name="connsiteY188" fmla="*/ 1092185 h 2329064"/>
              <a:gd name="connsiteX189" fmla="*/ 942841 w 6175893"/>
              <a:gd name="connsiteY189" fmla="*/ 1102827 h 2329064"/>
              <a:gd name="connsiteX190" fmla="*/ 944528 w 6175893"/>
              <a:gd name="connsiteY190" fmla="*/ 1122990 h 2329064"/>
              <a:gd name="connsiteX191" fmla="*/ 950151 w 6175893"/>
              <a:gd name="connsiteY191" fmla="*/ 1138673 h 2329064"/>
              <a:gd name="connsiteX192" fmla="*/ 957462 w 6175893"/>
              <a:gd name="connsiteY192" fmla="*/ 1145394 h 2329064"/>
              <a:gd name="connsiteX193" fmla="*/ 959711 w 6175893"/>
              <a:gd name="connsiteY193" fmla="*/ 1143153 h 2329064"/>
              <a:gd name="connsiteX194" fmla="*/ 961960 w 6175893"/>
              <a:gd name="connsiteY194" fmla="*/ 1143714 h 2329064"/>
              <a:gd name="connsiteX195" fmla="*/ 964772 w 6175893"/>
              <a:gd name="connsiteY195" fmla="*/ 1145394 h 2329064"/>
              <a:gd name="connsiteX196" fmla="*/ 960273 w 6175893"/>
              <a:gd name="connsiteY196" fmla="*/ 1150995 h 2329064"/>
              <a:gd name="connsiteX197" fmla="*/ 954650 w 6175893"/>
              <a:gd name="connsiteY197" fmla="*/ 1167798 h 2329064"/>
              <a:gd name="connsiteX198" fmla="*/ 950714 w 6175893"/>
              <a:gd name="connsiteY198" fmla="*/ 1199163 h 2329064"/>
              <a:gd name="connsiteX199" fmla="*/ 952963 w 6175893"/>
              <a:gd name="connsiteY199" fmla="*/ 1273656 h 2329064"/>
              <a:gd name="connsiteX200" fmla="*/ 954650 w 6175893"/>
              <a:gd name="connsiteY200" fmla="*/ 1311742 h 2329064"/>
              <a:gd name="connsiteX201" fmla="*/ 952963 w 6175893"/>
              <a:gd name="connsiteY201" fmla="*/ 1343107 h 2329064"/>
              <a:gd name="connsiteX202" fmla="*/ 957462 w 6175893"/>
              <a:gd name="connsiteY202" fmla="*/ 1354869 h 2329064"/>
              <a:gd name="connsiteX203" fmla="*/ 970395 w 6175893"/>
              <a:gd name="connsiteY203" fmla="*/ 1357670 h 2329064"/>
              <a:gd name="connsiteX204" fmla="*/ 979955 w 6175893"/>
              <a:gd name="connsiteY204" fmla="*/ 1354309 h 2329064"/>
              <a:gd name="connsiteX205" fmla="*/ 982204 w 6175893"/>
              <a:gd name="connsiteY205" fmla="*/ 1350389 h 2329064"/>
              <a:gd name="connsiteX206" fmla="*/ 983891 w 6175893"/>
              <a:gd name="connsiteY206" fmla="*/ 1343107 h 2329064"/>
              <a:gd name="connsiteX207" fmla="*/ 986141 w 6175893"/>
              <a:gd name="connsiteY207" fmla="*/ 1330225 h 2329064"/>
              <a:gd name="connsiteX208" fmla="*/ 987265 w 6175893"/>
              <a:gd name="connsiteY208" fmla="*/ 1294379 h 2329064"/>
              <a:gd name="connsiteX209" fmla="*/ 983891 w 6175893"/>
              <a:gd name="connsiteY209" fmla="*/ 1235569 h 2329064"/>
              <a:gd name="connsiteX210" fmla="*/ 985016 w 6175893"/>
              <a:gd name="connsiteY210" fmla="*/ 1203644 h 2329064"/>
              <a:gd name="connsiteX211" fmla="*/ 1021005 w 6175893"/>
              <a:gd name="connsiteY211" fmla="*/ 1194682 h 2329064"/>
              <a:gd name="connsiteX212" fmla="*/ 1022130 w 6175893"/>
              <a:gd name="connsiteY212" fmla="*/ 907354 h 2329064"/>
              <a:gd name="connsiteX213" fmla="*/ 1032814 w 6175893"/>
              <a:gd name="connsiteY213" fmla="*/ 903433 h 2329064"/>
              <a:gd name="connsiteX214" fmla="*/ 1040125 w 6175893"/>
              <a:gd name="connsiteY214" fmla="*/ 903993 h 2329064"/>
              <a:gd name="connsiteX215" fmla="*/ 1046310 w 6175893"/>
              <a:gd name="connsiteY215" fmla="*/ 902873 h 2329064"/>
              <a:gd name="connsiteX216" fmla="*/ 1055870 w 6175893"/>
              <a:gd name="connsiteY216" fmla="*/ 900072 h 2329064"/>
              <a:gd name="connsiteX217" fmla="*/ 1058682 w 6175893"/>
              <a:gd name="connsiteY217" fmla="*/ 901193 h 2329064"/>
              <a:gd name="connsiteX218" fmla="*/ 1062618 w 6175893"/>
              <a:gd name="connsiteY218" fmla="*/ 893911 h 2329064"/>
              <a:gd name="connsiteX219" fmla="*/ 1062618 w 6175893"/>
              <a:gd name="connsiteY219" fmla="*/ 777412 h 2329064"/>
              <a:gd name="connsiteX220" fmla="*/ 1079488 w 6175893"/>
              <a:gd name="connsiteY220" fmla="*/ 769570 h 2329064"/>
              <a:gd name="connsiteX221" fmla="*/ 1081175 w 6175893"/>
              <a:gd name="connsiteY221" fmla="*/ 769010 h 2329064"/>
              <a:gd name="connsiteX222" fmla="*/ 1082862 w 6175893"/>
              <a:gd name="connsiteY222" fmla="*/ 767890 h 2329064"/>
              <a:gd name="connsiteX223" fmla="*/ 1093546 w 6175893"/>
              <a:gd name="connsiteY223" fmla="*/ 757248 h 2329064"/>
              <a:gd name="connsiteX224" fmla="*/ 1128973 w 6175893"/>
              <a:gd name="connsiteY224" fmla="*/ 731484 h 2329064"/>
              <a:gd name="connsiteX225" fmla="*/ 1174522 w 6175893"/>
              <a:gd name="connsiteY225" fmla="*/ 711320 h 2329064"/>
              <a:gd name="connsiteX226" fmla="*/ 1208262 w 6175893"/>
              <a:gd name="connsiteY226" fmla="*/ 701239 h 2329064"/>
              <a:gd name="connsiteX227" fmla="*/ 1247063 w 6175893"/>
              <a:gd name="connsiteY227" fmla="*/ 718042 h 2329064"/>
              <a:gd name="connsiteX228" fmla="*/ 1287551 w 6175893"/>
              <a:gd name="connsiteY228" fmla="*/ 735965 h 2329064"/>
              <a:gd name="connsiteX229" fmla="*/ 1300485 w 6175893"/>
              <a:gd name="connsiteY229" fmla="*/ 741566 h 2329064"/>
              <a:gd name="connsiteX230" fmla="*/ 1315105 w 6175893"/>
              <a:gd name="connsiteY230" fmla="*/ 751087 h 2329064"/>
              <a:gd name="connsiteX231" fmla="*/ 1321853 w 6175893"/>
              <a:gd name="connsiteY231" fmla="*/ 758928 h 2329064"/>
              <a:gd name="connsiteX232" fmla="*/ 1333100 w 6175893"/>
              <a:gd name="connsiteY232" fmla="*/ 769010 h 2329064"/>
              <a:gd name="connsiteX233" fmla="*/ 1343222 w 6175893"/>
              <a:gd name="connsiteY233" fmla="*/ 771251 h 2329064"/>
              <a:gd name="connsiteX234" fmla="*/ 1347721 w 6175893"/>
              <a:gd name="connsiteY234" fmla="*/ 776291 h 2329064"/>
              <a:gd name="connsiteX235" fmla="*/ 1348283 w 6175893"/>
              <a:gd name="connsiteY235" fmla="*/ 781892 h 2329064"/>
              <a:gd name="connsiteX236" fmla="*/ 1358967 w 6175893"/>
              <a:gd name="connsiteY236" fmla="*/ 901193 h 2329064"/>
              <a:gd name="connsiteX237" fmla="*/ 1361217 w 6175893"/>
              <a:gd name="connsiteY237" fmla="*/ 901753 h 2329064"/>
              <a:gd name="connsiteX238" fmla="*/ 1363466 w 6175893"/>
              <a:gd name="connsiteY238" fmla="*/ 901753 h 2329064"/>
              <a:gd name="connsiteX239" fmla="*/ 1388771 w 6175893"/>
              <a:gd name="connsiteY239" fmla="*/ 907354 h 2329064"/>
              <a:gd name="connsiteX240" fmla="*/ 1390458 w 6175893"/>
              <a:gd name="connsiteY240" fmla="*/ 1014892 h 2329064"/>
              <a:gd name="connsiteX241" fmla="*/ 1430946 w 6175893"/>
              <a:gd name="connsiteY241" fmla="*/ 1017692 h 2329064"/>
              <a:gd name="connsiteX242" fmla="*/ 1470872 w 6175893"/>
              <a:gd name="connsiteY242" fmla="*/ 1022173 h 2329064"/>
              <a:gd name="connsiteX243" fmla="*/ 1504049 w 6175893"/>
              <a:gd name="connsiteY243" fmla="*/ 1026094 h 2329064"/>
              <a:gd name="connsiteX244" fmla="*/ 1518108 w 6175893"/>
              <a:gd name="connsiteY244" fmla="*/ 1033375 h 2329064"/>
              <a:gd name="connsiteX245" fmla="*/ 1519232 w 6175893"/>
              <a:gd name="connsiteY245" fmla="*/ 1039536 h 2329064"/>
              <a:gd name="connsiteX246" fmla="*/ 1561407 w 6175893"/>
              <a:gd name="connsiteY246" fmla="*/ 1042897 h 2329064"/>
              <a:gd name="connsiteX247" fmla="*/ 1619327 w 6175893"/>
              <a:gd name="connsiteY247" fmla="*/ 1044017 h 2329064"/>
              <a:gd name="connsiteX248" fmla="*/ 1621014 w 6175893"/>
              <a:gd name="connsiteY248" fmla="*/ 1055779 h 2329064"/>
              <a:gd name="connsiteX249" fmla="*/ 1619327 w 6175893"/>
              <a:gd name="connsiteY249" fmla="*/ 1055779 h 2329064"/>
              <a:gd name="connsiteX250" fmla="*/ 1601895 w 6175893"/>
              <a:gd name="connsiteY250" fmla="*/ 1059699 h 2329064"/>
              <a:gd name="connsiteX251" fmla="*/ 1622139 w 6175893"/>
              <a:gd name="connsiteY251" fmla="*/ 1073702 h 2329064"/>
              <a:gd name="connsiteX252" fmla="*/ 1617078 w 6175893"/>
              <a:gd name="connsiteY252" fmla="*/ 1077622 h 2329064"/>
              <a:gd name="connsiteX253" fmla="*/ 1602457 w 6175893"/>
              <a:gd name="connsiteY253" fmla="*/ 1082663 h 2329064"/>
              <a:gd name="connsiteX254" fmla="*/ 1604144 w 6175893"/>
              <a:gd name="connsiteY254" fmla="*/ 1083223 h 2329064"/>
              <a:gd name="connsiteX255" fmla="*/ 1605831 w 6175893"/>
              <a:gd name="connsiteY255" fmla="*/ 1084904 h 2329064"/>
              <a:gd name="connsiteX256" fmla="*/ 1622139 w 6175893"/>
              <a:gd name="connsiteY256" fmla="*/ 1096106 h 2329064"/>
              <a:gd name="connsiteX257" fmla="*/ 1618203 w 6175893"/>
              <a:gd name="connsiteY257" fmla="*/ 1101146 h 2329064"/>
              <a:gd name="connsiteX258" fmla="*/ 1616516 w 6175893"/>
              <a:gd name="connsiteY258" fmla="*/ 1102827 h 2329064"/>
              <a:gd name="connsiteX259" fmla="*/ 1600770 w 6175893"/>
              <a:gd name="connsiteY259" fmla="*/ 1104507 h 2329064"/>
              <a:gd name="connsiteX260" fmla="*/ 1622139 w 6175893"/>
              <a:gd name="connsiteY260" fmla="*/ 1117949 h 2329064"/>
              <a:gd name="connsiteX261" fmla="*/ 1602457 w 6175893"/>
              <a:gd name="connsiteY261" fmla="*/ 1131392 h 2329064"/>
              <a:gd name="connsiteX262" fmla="*/ 1617078 w 6175893"/>
              <a:gd name="connsiteY262" fmla="*/ 1136432 h 2329064"/>
              <a:gd name="connsiteX263" fmla="*/ 1622139 w 6175893"/>
              <a:gd name="connsiteY263" fmla="*/ 1140353 h 2329064"/>
              <a:gd name="connsiteX264" fmla="*/ 1605831 w 6175893"/>
              <a:gd name="connsiteY264" fmla="*/ 1151555 h 2329064"/>
              <a:gd name="connsiteX265" fmla="*/ 1604144 w 6175893"/>
              <a:gd name="connsiteY265" fmla="*/ 1152675 h 2329064"/>
              <a:gd name="connsiteX266" fmla="*/ 1602457 w 6175893"/>
              <a:gd name="connsiteY266" fmla="*/ 1154355 h 2329064"/>
              <a:gd name="connsiteX267" fmla="*/ 1607518 w 6175893"/>
              <a:gd name="connsiteY267" fmla="*/ 1156036 h 2329064"/>
              <a:gd name="connsiteX268" fmla="*/ 1613704 w 6175893"/>
              <a:gd name="connsiteY268" fmla="*/ 1158276 h 2329064"/>
              <a:gd name="connsiteX269" fmla="*/ 1601895 w 6175893"/>
              <a:gd name="connsiteY269" fmla="*/ 1176759 h 2329064"/>
              <a:gd name="connsiteX270" fmla="*/ 1618203 w 6175893"/>
              <a:gd name="connsiteY270" fmla="*/ 1183480 h 2329064"/>
              <a:gd name="connsiteX271" fmla="*/ 1619327 w 6175893"/>
              <a:gd name="connsiteY271" fmla="*/ 1183480 h 2329064"/>
              <a:gd name="connsiteX272" fmla="*/ 1622139 w 6175893"/>
              <a:gd name="connsiteY272" fmla="*/ 1185721 h 2329064"/>
              <a:gd name="connsiteX273" fmla="*/ 1617078 w 6175893"/>
              <a:gd name="connsiteY273" fmla="*/ 1190762 h 2329064"/>
              <a:gd name="connsiteX274" fmla="*/ 1613142 w 6175893"/>
              <a:gd name="connsiteY274" fmla="*/ 1193002 h 2329064"/>
              <a:gd name="connsiteX275" fmla="*/ 1622139 w 6175893"/>
              <a:gd name="connsiteY275" fmla="*/ 1208124 h 2329064"/>
              <a:gd name="connsiteX276" fmla="*/ 1601895 w 6175893"/>
              <a:gd name="connsiteY276" fmla="*/ 1221007 h 2329064"/>
              <a:gd name="connsiteX277" fmla="*/ 1622139 w 6175893"/>
              <a:gd name="connsiteY277" fmla="*/ 1231088 h 2329064"/>
              <a:gd name="connsiteX278" fmla="*/ 1618203 w 6175893"/>
              <a:gd name="connsiteY278" fmla="*/ 1235569 h 2329064"/>
              <a:gd name="connsiteX279" fmla="*/ 1613142 w 6175893"/>
              <a:gd name="connsiteY279" fmla="*/ 1238370 h 2329064"/>
              <a:gd name="connsiteX280" fmla="*/ 1617078 w 6175893"/>
              <a:gd name="connsiteY280" fmla="*/ 1251252 h 2329064"/>
              <a:gd name="connsiteX281" fmla="*/ 1619327 w 6175893"/>
              <a:gd name="connsiteY281" fmla="*/ 1251252 h 2329064"/>
              <a:gd name="connsiteX282" fmla="*/ 1622139 w 6175893"/>
              <a:gd name="connsiteY282" fmla="*/ 1252372 h 2329064"/>
              <a:gd name="connsiteX283" fmla="*/ 1616516 w 6175893"/>
              <a:gd name="connsiteY283" fmla="*/ 1260773 h 2329064"/>
              <a:gd name="connsiteX284" fmla="*/ 1615391 w 6175893"/>
              <a:gd name="connsiteY284" fmla="*/ 1259653 h 2329064"/>
              <a:gd name="connsiteX285" fmla="*/ 1600770 w 6175893"/>
              <a:gd name="connsiteY285" fmla="*/ 1266374 h 2329064"/>
              <a:gd name="connsiteX286" fmla="*/ 1613704 w 6175893"/>
              <a:gd name="connsiteY286" fmla="*/ 1272535 h 2329064"/>
              <a:gd name="connsiteX287" fmla="*/ 1615391 w 6175893"/>
              <a:gd name="connsiteY287" fmla="*/ 1271975 h 2329064"/>
              <a:gd name="connsiteX288" fmla="*/ 1622139 w 6175893"/>
              <a:gd name="connsiteY288" fmla="*/ 1279817 h 2329064"/>
              <a:gd name="connsiteX289" fmla="*/ 1622139 w 6175893"/>
              <a:gd name="connsiteY289" fmla="*/ 1301660 h 2329064"/>
              <a:gd name="connsiteX290" fmla="*/ 1619327 w 6175893"/>
              <a:gd name="connsiteY290" fmla="*/ 1303341 h 2329064"/>
              <a:gd name="connsiteX291" fmla="*/ 1618203 w 6175893"/>
              <a:gd name="connsiteY291" fmla="*/ 1304461 h 2329064"/>
              <a:gd name="connsiteX292" fmla="*/ 1609205 w 6175893"/>
              <a:gd name="connsiteY292" fmla="*/ 1315663 h 2329064"/>
              <a:gd name="connsiteX293" fmla="*/ 1614829 w 6175893"/>
              <a:gd name="connsiteY293" fmla="*/ 1319583 h 2329064"/>
              <a:gd name="connsiteX294" fmla="*/ 1640696 w 6175893"/>
              <a:gd name="connsiteY294" fmla="*/ 1335826 h 2329064"/>
              <a:gd name="connsiteX295" fmla="*/ 1646319 w 6175893"/>
              <a:gd name="connsiteY295" fmla="*/ 1336386 h 2329064"/>
              <a:gd name="connsiteX296" fmla="*/ 1649693 w 6175893"/>
              <a:gd name="connsiteY296" fmla="*/ 1336386 h 2329064"/>
              <a:gd name="connsiteX297" fmla="*/ 1653067 w 6175893"/>
              <a:gd name="connsiteY297" fmla="*/ 1338066 h 2329064"/>
              <a:gd name="connsiteX298" fmla="*/ 1649693 w 6175893"/>
              <a:gd name="connsiteY298" fmla="*/ 1348708 h 2329064"/>
              <a:gd name="connsiteX299" fmla="*/ 1648006 w 6175893"/>
              <a:gd name="connsiteY299" fmla="*/ 1379513 h 2329064"/>
              <a:gd name="connsiteX300" fmla="*/ 1650256 w 6175893"/>
              <a:gd name="connsiteY300" fmla="*/ 1433283 h 2329064"/>
              <a:gd name="connsiteX301" fmla="*/ 1653067 w 6175893"/>
              <a:gd name="connsiteY301" fmla="*/ 1465768 h 2329064"/>
              <a:gd name="connsiteX302" fmla="*/ 1657004 w 6175893"/>
              <a:gd name="connsiteY302" fmla="*/ 1464088 h 2329064"/>
              <a:gd name="connsiteX303" fmla="*/ 1664876 w 6175893"/>
              <a:gd name="connsiteY303" fmla="*/ 1460167 h 2329064"/>
              <a:gd name="connsiteX304" fmla="*/ 1671624 w 6175893"/>
              <a:gd name="connsiteY304" fmla="*/ 1456807 h 2329064"/>
              <a:gd name="connsiteX305" fmla="*/ 1679497 w 6175893"/>
              <a:gd name="connsiteY305" fmla="*/ 1455126 h 2329064"/>
              <a:gd name="connsiteX306" fmla="*/ 1677328 w 6175893"/>
              <a:gd name="connsiteY306" fmla="*/ 1450805 h 2329064"/>
              <a:gd name="connsiteX307" fmla="*/ 1678935 w 6175893"/>
              <a:gd name="connsiteY307" fmla="*/ 1451766 h 2329064"/>
              <a:gd name="connsiteX308" fmla="*/ 1676123 w 6175893"/>
              <a:gd name="connsiteY308" fmla="*/ 1448405 h 2329064"/>
              <a:gd name="connsiteX309" fmla="*/ 1677328 w 6175893"/>
              <a:gd name="connsiteY309" fmla="*/ 1450805 h 2329064"/>
              <a:gd name="connsiteX310" fmla="*/ 1673311 w 6175893"/>
              <a:gd name="connsiteY310" fmla="*/ 1448405 h 2329064"/>
              <a:gd name="connsiteX311" fmla="*/ 1659253 w 6175893"/>
              <a:gd name="connsiteY311" fmla="*/ 1441124 h 2329064"/>
              <a:gd name="connsiteX312" fmla="*/ 1679497 w 6175893"/>
              <a:gd name="connsiteY312" fmla="*/ 1427682 h 2329064"/>
              <a:gd name="connsiteX313" fmla="*/ 1674436 w 6175893"/>
              <a:gd name="connsiteY313" fmla="*/ 1426001 h 2329064"/>
              <a:gd name="connsiteX314" fmla="*/ 1668813 w 6175893"/>
              <a:gd name="connsiteY314" fmla="*/ 1423761 h 2329064"/>
              <a:gd name="connsiteX315" fmla="*/ 1659815 w 6175893"/>
              <a:gd name="connsiteY315" fmla="*/ 1418720 h 2329064"/>
              <a:gd name="connsiteX316" fmla="*/ 1666563 w 6175893"/>
              <a:gd name="connsiteY316" fmla="*/ 1412559 h 2329064"/>
              <a:gd name="connsiteX317" fmla="*/ 1670500 w 6175893"/>
              <a:gd name="connsiteY317" fmla="*/ 1408078 h 2329064"/>
              <a:gd name="connsiteX318" fmla="*/ 1673311 w 6175893"/>
              <a:gd name="connsiteY318" fmla="*/ 1402477 h 2329064"/>
              <a:gd name="connsiteX319" fmla="*/ 1670500 w 6175893"/>
              <a:gd name="connsiteY319" fmla="*/ 1404158 h 2329064"/>
              <a:gd name="connsiteX320" fmla="*/ 1668250 w 6175893"/>
              <a:gd name="connsiteY320" fmla="*/ 1398557 h 2329064"/>
              <a:gd name="connsiteX321" fmla="*/ 1670500 w 6175893"/>
              <a:gd name="connsiteY321" fmla="*/ 1338066 h 2329064"/>
              <a:gd name="connsiteX322" fmla="*/ 1669937 w 6175893"/>
              <a:gd name="connsiteY322" fmla="*/ 1336386 h 2329064"/>
              <a:gd name="connsiteX323" fmla="*/ 1669937 w 6175893"/>
              <a:gd name="connsiteY323" fmla="*/ 1335826 h 2329064"/>
              <a:gd name="connsiteX324" fmla="*/ 1668813 w 6175893"/>
              <a:gd name="connsiteY324" fmla="*/ 1320143 h 2329064"/>
              <a:gd name="connsiteX325" fmla="*/ 1668813 w 6175893"/>
              <a:gd name="connsiteY325" fmla="*/ 1319023 h 2329064"/>
              <a:gd name="connsiteX326" fmla="*/ 1669937 w 6175893"/>
              <a:gd name="connsiteY326" fmla="*/ 1317343 h 2329064"/>
              <a:gd name="connsiteX327" fmla="*/ 1669937 w 6175893"/>
              <a:gd name="connsiteY327" fmla="*/ 1316223 h 2329064"/>
              <a:gd name="connsiteX328" fmla="*/ 1669937 w 6175893"/>
              <a:gd name="connsiteY328" fmla="*/ 1315663 h 2329064"/>
              <a:gd name="connsiteX329" fmla="*/ 1669937 w 6175893"/>
              <a:gd name="connsiteY329" fmla="*/ 1313982 h 2329064"/>
              <a:gd name="connsiteX330" fmla="*/ 1669937 w 6175893"/>
              <a:gd name="connsiteY330" fmla="*/ 1312862 h 2329064"/>
              <a:gd name="connsiteX331" fmla="*/ 1668813 w 6175893"/>
              <a:gd name="connsiteY331" fmla="*/ 1287098 h 2329064"/>
              <a:gd name="connsiteX332" fmla="*/ 1668250 w 6175893"/>
              <a:gd name="connsiteY332" fmla="*/ 1286538 h 2329064"/>
              <a:gd name="connsiteX333" fmla="*/ 1666563 w 6175893"/>
              <a:gd name="connsiteY333" fmla="*/ 1284857 h 2329064"/>
              <a:gd name="connsiteX334" fmla="*/ 1659253 w 6175893"/>
              <a:gd name="connsiteY334" fmla="*/ 1279817 h 2329064"/>
              <a:gd name="connsiteX335" fmla="*/ 1661502 w 6175893"/>
              <a:gd name="connsiteY335" fmla="*/ 1278696 h 2329064"/>
              <a:gd name="connsiteX336" fmla="*/ 1664314 w 6175893"/>
              <a:gd name="connsiteY336" fmla="*/ 1277016 h 2329064"/>
              <a:gd name="connsiteX337" fmla="*/ 1679497 w 6175893"/>
              <a:gd name="connsiteY337" fmla="*/ 1271415 h 2329064"/>
              <a:gd name="connsiteX338" fmla="*/ 1668813 w 6175893"/>
              <a:gd name="connsiteY338" fmla="*/ 1265814 h 2329064"/>
              <a:gd name="connsiteX339" fmla="*/ 1659253 w 6175893"/>
              <a:gd name="connsiteY339" fmla="*/ 1257413 h 2329064"/>
              <a:gd name="connsiteX340" fmla="*/ 1663189 w 6175893"/>
              <a:gd name="connsiteY340" fmla="*/ 1253492 h 2329064"/>
              <a:gd name="connsiteX341" fmla="*/ 1679497 w 6175893"/>
              <a:gd name="connsiteY341" fmla="*/ 1248451 h 2329064"/>
              <a:gd name="connsiteX342" fmla="*/ 1673874 w 6175893"/>
              <a:gd name="connsiteY342" fmla="*/ 1245651 h 2329064"/>
              <a:gd name="connsiteX343" fmla="*/ 1668250 w 6175893"/>
              <a:gd name="connsiteY343" fmla="*/ 1240610 h 2329064"/>
              <a:gd name="connsiteX344" fmla="*/ 1668250 w 6175893"/>
              <a:gd name="connsiteY344" fmla="*/ 1212045 h 2329064"/>
              <a:gd name="connsiteX345" fmla="*/ 1668250 w 6175893"/>
              <a:gd name="connsiteY345" fmla="*/ 1210925 h 2329064"/>
              <a:gd name="connsiteX346" fmla="*/ 1668250 w 6175893"/>
              <a:gd name="connsiteY346" fmla="*/ 1209805 h 2329064"/>
              <a:gd name="connsiteX347" fmla="*/ 1668250 w 6175893"/>
              <a:gd name="connsiteY347" fmla="*/ 1201963 h 2329064"/>
              <a:gd name="connsiteX348" fmla="*/ 1663189 w 6175893"/>
              <a:gd name="connsiteY348" fmla="*/ 1194682 h 2329064"/>
              <a:gd name="connsiteX349" fmla="*/ 1659253 w 6175893"/>
              <a:gd name="connsiteY349" fmla="*/ 1189641 h 2329064"/>
              <a:gd name="connsiteX350" fmla="*/ 1668250 w 6175893"/>
              <a:gd name="connsiteY350" fmla="*/ 1179000 h 2329064"/>
              <a:gd name="connsiteX351" fmla="*/ 1668813 w 6175893"/>
              <a:gd name="connsiteY351" fmla="*/ 1177879 h 2329064"/>
              <a:gd name="connsiteX352" fmla="*/ 1659253 w 6175893"/>
              <a:gd name="connsiteY352" fmla="*/ 1167798 h 2329064"/>
              <a:gd name="connsiteX353" fmla="*/ 1664314 w 6175893"/>
              <a:gd name="connsiteY353" fmla="*/ 1159956 h 2329064"/>
              <a:gd name="connsiteX354" fmla="*/ 1668250 w 6175893"/>
              <a:gd name="connsiteY354" fmla="*/ 1160516 h 2329064"/>
              <a:gd name="connsiteX355" fmla="*/ 1679497 w 6175893"/>
              <a:gd name="connsiteY355" fmla="*/ 1154355 h 2329064"/>
              <a:gd name="connsiteX356" fmla="*/ 1659253 w 6175893"/>
              <a:gd name="connsiteY356" fmla="*/ 1145394 h 2329064"/>
              <a:gd name="connsiteX357" fmla="*/ 1672187 w 6175893"/>
              <a:gd name="connsiteY357" fmla="*/ 1132512 h 2329064"/>
              <a:gd name="connsiteX358" fmla="*/ 1671624 w 6175893"/>
              <a:gd name="connsiteY358" fmla="*/ 1128591 h 2329064"/>
              <a:gd name="connsiteX359" fmla="*/ 1664314 w 6175893"/>
              <a:gd name="connsiteY359" fmla="*/ 1123550 h 2329064"/>
              <a:gd name="connsiteX360" fmla="*/ 1659815 w 6175893"/>
              <a:gd name="connsiteY360" fmla="*/ 1117949 h 2329064"/>
              <a:gd name="connsiteX361" fmla="*/ 1681746 w 6175893"/>
              <a:gd name="connsiteY361" fmla="*/ 1107307 h 2329064"/>
              <a:gd name="connsiteX362" fmla="*/ 1699179 w 6175893"/>
              <a:gd name="connsiteY362" fmla="*/ 1101146 h 2329064"/>
              <a:gd name="connsiteX363" fmla="*/ 1746977 w 6175893"/>
              <a:gd name="connsiteY363" fmla="*/ 1090505 h 2329064"/>
              <a:gd name="connsiteX364" fmla="*/ 1830202 w 6175893"/>
              <a:gd name="connsiteY364" fmla="*/ 1079863 h 2329064"/>
              <a:gd name="connsiteX365" fmla="*/ 1872940 w 6175893"/>
              <a:gd name="connsiteY365" fmla="*/ 1075942 h 2329064"/>
              <a:gd name="connsiteX366" fmla="*/ 1880250 w 6175893"/>
              <a:gd name="connsiteY366" fmla="*/ 1068101 h 2329064"/>
              <a:gd name="connsiteX367" fmla="*/ 1876876 w 6175893"/>
              <a:gd name="connsiteY367" fmla="*/ 1065300 h 2329064"/>
              <a:gd name="connsiteX368" fmla="*/ 1885311 w 6175893"/>
              <a:gd name="connsiteY368" fmla="*/ 1059699 h 2329064"/>
              <a:gd name="connsiteX369" fmla="*/ 1893184 w 6175893"/>
              <a:gd name="connsiteY369" fmla="*/ 1055219 h 2329064"/>
              <a:gd name="connsiteX370" fmla="*/ 1901619 w 6175893"/>
              <a:gd name="connsiteY370" fmla="*/ 1055219 h 2329064"/>
              <a:gd name="connsiteX371" fmla="*/ 1911741 w 6175893"/>
              <a:gd name="connsiteY371" fmla="*/ 1051298 h 2329064"/>
              <a:gd name="connsiteX372" fmla="*/ 1925799 w 6175893"/>
              <a:gd name="connsiteY372" fmla="*/ 1051298 h 2329064"/>
              <a:gd name="connsiteX373" fmla="*/ 1929173 w 6175893"/>
              <a:gd name="connsiteY373" fmla="*/ 1051858 h 2329064"/>
              <a:gd name="connsiteX374" fmla="*/ 1931422 w 6175893"/>
              <a:gd name="connsiteY374" fmla="*/ 1052418 h 2329064"/>
              <a:gd name="connsiteX375" fmla="*/ 1966287 w 6175893"/>
              <a:gd name="connsiteY375" fmla="*/ 1077062 h 2329064"/>
              <a:gd name="connsiteX376" fmla="*/ 1970786 w 6175893"/>
              <a:gd name="connsiteY376" fmla="*/ 1079303 h 2329064"/>
              <a:gd name="connsiteX377" fmla="*/ 1976409 w 6175893"/>
              <a:gd name="connsiteY377" fmla="*/ 1083223 h 2329064"/>
              <a:gd name="connsiteX378" fmla="*/ 1988780 w 6175893"/>
              <a:gd name="connsiteY378" fmla="*/ 1092185 h 2329064"/>
              <a:gd name="connsiteX379" fmla="*/ 1999465 w 6175893"/>
              <a:gd name="connsiteY379" fmla="*/ 1106747 h 2329064"/>
              <a:gd name="connsiteX380" fmla="*/ 2009586 w 6175893"/>
              <a:gd name="connsiteY380" fmla="*/ 1114589 h 2329064"/>
              <a:gd name="connsiteX381" fmla="*/ 2018021 w 6175893"/>
              <a:gd name="connsiteY381" fmla="*/ 1117949 h 2329064"/>
              <a:gd name="connsiteX382" fmla="*/ 2015772 w 6175893"/>
              <a:gd name="connsiteY382" fmla="*/ 1126911 h 2329064"/>
              <a:gd name="connsiteX383" fmla="*/ 2014085 w 6175893"/>
              <a:gd name="connsiteY383" fmla="*/ 1127471 h 2329064"/>
              <a:gd name="connsiteX384" fmla="*/ 1998340 w 6175893"/>
              <a:gd name="connsiteY384" fmla="*/ 1131392 h 2329064"/>
              <a:gd name="connsiteX385" fmla="*/ 2018584 w 6175893"/>
              <a:gd name="connsiteY385" fmla="*/ 1145394 h 2329064"/>
              <a:gd name="connsiteX386" fmla="*/ 1999465 w 6175893"/>
              <a:gd name="connsiteY386" fmla="*/ 1154355 h 2329064"/>
              <a:gd name="connsiteX387" fmla="*/ 2001714 w 6175893"/>
              <a:gd name="connsiteY387" fmla="*/ 1154915 h 2329064"/>
              <a:gd name="connsiteX388" fmla="*/ 2003401 w 6175893"/>
              <a:gd name="connsiteY388" fmla="*/ 1156596 h 2329064"/>
              <a:gd name="connsiteX389" fmla="*/ 2009586 w 6175893"/>
              <a:gd name="connsiteY389" fmla="*/ 1160516 h 2329064"/>
              <a:gd name="connsiteX390" fmla="*/ 2014648 w 6175893"/>
              <a:gd name="connsiteY390" fmla="*/ 1162197 h 2329064"/>
              <a:gd name="connsiteX391" fmla="*/ 2018584 w 6175893"/>
              <a:gd name="connsiteY391" fmla="*/ 1167798 h 2329064"/>
              <a:gd name="connsiteX392" fmla="*/ 2014648 w 6175893"/>
              <a:gd name="connsiteY392" fmla="*/ 1171158 h 2329064"/>
              <a:gd name="connsiteX393" fmla="*/ 2014085 w 6175893"/>
              <a:gd name="connsiteY393" fmla="*/ 1172839 h 2329064"/>
              <a:gd name="connsiteX394" fmla="*/ 1999465 w 6175893"/>
              <a:gd name="connsiteY394" fmla="*/ 1176759 h 2329064"/>
              <a:gd name="connsiteX395" fmla="*/ 2009586 w 6175893"/>
              <a:gd name="connsiteY395" fmla="*/ 1183480 h 2329064"/>
              <a:gd name="connsiteX396" fmla="*/ 2014648 w 6175893"/>
              <a:gd name="connsiteY396" fmla="*/ 1185161 h 2329064"/>
              <a:gd name="connsiteX397" fmla="*/ 2018584 w 6175893"/>
              <a:gd name="connsiteY397" fmla="*/ 1189641 h 2329064"/>
              <a:gd name="connsiteX398" fmla="*/ 2014085 w 6175893"/>
              <a:gd name="connsiteY398" fmla="*/ 1194682 h 2329064"/>
              <a:gd name="connsiteX399" fmla="*/ 2016335 w 6175893"/>
              <a:gd name="connsiteY399" fmla="*/ 1194682 h 2329064"/>
              <a:gd name="connsiteX400" fmla="*/ 1999465 w 6175893"/>
              <a:gd name="connsiteY400" fmla="*/ 1199163 h 2329064"/>
              <a:gd name="connsiteX401" fmla="*/ 2018584 w 6175893"/>
              <a:gd name="connsiteY401" fmla="*/ 1212045 h 2329064"/>
              <a:gd name="connsiteX402" fmla="*/ 1999465 w 6175893"/>
              <a:gd name="connsiteY402" fmla="*/ 1226048 h 2329064"/>
              <a:gd name="connsiteX403" fmla="*/ 2014085 w 6175893"/>
              <a:gd name="connsiteY403" fmla="*/ 1229968 h 2329064"/>
              <a:gd name="connsiteX404" fmla="*/ 2014648 w 6175893"/>
              <a:gd name="connsiteY404" fmla="*/ 1231648 h 2329064"/>
              <a:gd name="connsiteX405" fmla="*/ 2018584 w 6175893"/>
              <a:gd name="connsiteY405" fmla="*/ 1235009 h 2329064"/>
              <a:gd name="connsiteX406" fmla="*/ 2014648 w 6175893"/>
              <a:gd name="connsiteY406" fmla="*/ 1239490 h 2329064"/>
              <a:gd name="connsiteX407" fmla="*/ 2009586 w 6175893"/>
              <a:gd name="connsiteY407" fmla="*/ 1241170 h 2329064"/>
              <a:gd name="connsiteX408" fmla="*/ 2014648 w 6175893"/>
              <a:gd name="connsiteY408" fmla="*/ 1255172 h 2329064"/>
              <a:gd name="connsiteX409" fmla="*/ 2016335 w 6175893"/>
              <a:gd name="connsiteY409" fmla="*/ 1255172 h 2329064"/>
              <a:gd name="connsiteX410" fmla="*/ 2018584 w 6175893"/>
              <a:gd name="connsiteY410" fmla="*/ 1257413 h 2329064"/>
              <a:gd name="connsiteX411" fmla="*/ 2014648 w 6175893"/>
              <a:gd name="connsiteY411" fmla="*/ 1262454 h 2329064"/>
              <a:gd name="connsiteX412" fmla="*/ 2009586 w 6175893"/>
              <a:gd name="connsiteY412" fmla="*/ 1264134 h 2329064"/>
              <a:gd name="connsiteX413" fmla="*/ 1999465 w 6175893"/>
              <a:gd name="connsiteY413" fmla="*/ 1271415 h 2329064"/>
              <a:gd name="connsiteX414" fmla="*/ 2016335 w 6175893"/>
              <a:gd name="connsiteY414" fmla="*/ 1275896 h 2329064"/>
              <a:gd name="connsiteX415" fmla="*/ 2018584 w 6175893"/>
              <a:gd name="connsiteY415" fmla="*/ 1280937 h 2329064"/>
              <a:gd name="connsiteX416" fmla="*/ 2016897 w 6175893"/>
              <a:gd name="connsiteY416" fmla="*/ 1295499 h 2329064"/>
              <a:gd name="connsiteX417" fmla="*/ 2016897 w 6175893"/>
              <a:gd name="connsiteY417" fmla="*/ 1319583 h 2329064"/>
              <a:gd name="connsiteX418" fmla="*/ 2018584 w 6175893"/>
              <a:gd name="connsiteY418" fmla="*/ 1354309 h 2329064"/>
              <a:gd name="connsiteX419" fmla="*/ 2016335 w 6175893"/>
              <a:gd name="connsiteY419" fmla="*/ 1376713 h 2329064"/>
              <a:gd name="connsiteX420" fmla="*/ 2012961 w 6175893"/>
              <a:gd name="connsiteY420" fmla="*/ 1387915 h 2329064"/>
              <a:gd name="connsiteX421" fmla="*/ 2068069 w 6175893"/>
              <a:gd name="connsiteY421" fmla="*/ 1387355 h 2329064"/>
              <a:gd name="connsiteX422" fmla="*/ 2069194 w 6175893"/>
              <a:gd name="connsiteY422" fmla="*/ 1343107 h 2329064"/>
              <a:gd name="connsiteX423" fmla="*/ 2171538 w 6175893"/>
              <a:gd name="connsiteY423" fmla="*/ 1343667 h 2329064"/>
              <a:gd name="connsiteX424" fmla="*/ 2171538 w 6175893"/>
              <a:gd name="connsiteY424" fmla="*/ 1352069 h 2329064"/>
              <a:gd name="connsiteX425" fmla="*/ 2173225 w 6175893"/>
              <a:gd name="connsiteY425" fmla="*/ 1360470 h 2329064"/>
              <a:gd name="connsiteX426" fmla="*/ 2173225 w 6175893"/>
              <a:gd name="connsiteY426" fmla="*/ 1362151 h 2329064"/>
              <a:gd name="connsiteX427" fmla="*/ 2174350 w 6175893"/>
              <a:gd name="connsiteY427" fmla="*/ 1364951 h 2329064"/>
              <a:gd name="connsiteX428" fmla="*/ 2174913 w 6175893"/>
              <a:gd name="connsiteY428" fmla="*/ 1366071 h 2329064"/>
              <a:gd name="connsiteX429" fmla="*/ 2176599 w 6175893"/>
              <a:gd name="connsiteY429" fmla="*/ 1367751 h 2329064"/>
              <a:gd name="connsiteX430" fmla="*/ 2181660 w 6175893"/>
              <a:gd name="connsiteY430" fmla="*/ 1375033 h 2329064"/>
              <a:gd name="connsiteX431" fmla="*/ 2181660 w 6175893"/>
              <a:gd name="connsiteY431" fmla="*/ 1339747 h 2329064"/>
              <a:gd name="connsiteX432" fmla="*/ 2183348 w 6175893"/>
              <a:gd name="connsiteY432" fmla="*/ 1307261 h 2329064"/>
              <a:gd name="connsiteX433" fmla="*/ 2189533 w 6175893"/>
              <a:gd name="connsiteY433" fmla="*/ 1296059 h 2329064"/>
              <a:gd name="connsiteX434" fmla="*/ 2196281 w 6175893"/>
              <a:gd name="connsiteY434" fmla="*/ 1275336 h 2329064"/>
              <a:gd name="connsiteX435" fmla="*/ 2196843 w 6175893"/>
              <a:gd name="connsiteY435" fmla="*/ 1261333 h 2329064"/>
              <a:gd name="connsiteX436" fmla="*/ 2196843 w 6175893"/>
              <a:gd name="connsiteY436" fmla="*/ 1248451 h 2329064"/>
              <a:gd name="connsiteX437" fmla="*/ 2200218 w 6175893"/>
              <a:gd name="connsiteY437" fmla="*/ 1233889 h 2329064"/>
              <a:gd name="connsiteX438" fmla="*/ 2201904 w 6175893"/>
              <a:gd name="connsiteY438" fmla="*/ 1235569 h 2329064"/>
              <a:gd name="connsiteX439" fmla="*/ 2205278 w 6175893"/>
              <a:gd name="connsiteY439" fmla="*/ 1235569 h 2329064"/>
              <a:gd name="connsiteX440" fmla="*/ 2209215 w 6175893"/>
              <a:gd name="connsiteY440" fmla="*/ 1231088 h 2329064"/>
              <a:gd name="connsiteX441" fmla="*/ 2214838 w 6175893"/>
              <a:gd name="connsiteY441" fmla="*/ 1220447 h 2329064"/>
              <a:gd name="connsiteX442" fmla="*/ 2215400 w 6175893"/>
              <a:gd name="connsiteY442" fmla="*/ 1194682 h 2329064"/>
              <a:gd name="connsiteX443" fmla="*/ 2214838 w 6175893"/>
              <a:gd name="connsiteY443" fmla="*/ 1180680 h 2329064"/>
              <a:gd name="connsiteX444" fmla="*/ 2217087 w 6175893"/>
              <a:gd name="connsiteY444" fmla="*/ 1176759 h 2329064"/>
              <a:gd name="connsiteX445" fmla="*/ 2226085 w 6175893"/>
              <a:gd name="connsiteY445" fmla="*/ 1173399 h 2329064"/>
              <a:gd name="connsiteX446" fmla="*/ 2231708 w 6175893"/>
              <a:gd name="connsiteY446" fmla="*/ 1169478 h 2329064"/>
              <a:gd name="connsiteX447" fmla="*/ 2246891 w 6175893"/>
              <a:gd name="connsiteY447" fmla="*/ 1157716 h 2329064"/>
              <a:gd name="connsiteX448" fmla="*/ 2265448 w 6175893"/>
              <a:gd name="connsiteY448" fmla="*/ 1151555 h 2329064"/>
              <a:gd name="connsiteX449" fmla="*/ 2295814 w 6175893"/>
              <a:gd name="connsiteY449" fmla="*/ 1150995 h 2329064"/>
              <a:gd name="connsiteX450" fmla="*/ 2295814 w 6175893"/>
              <a:gd name="connsiteY450" fmla="*/ 1077622 h 2329064"/>
              <a:gd name="connsiteX451" fmla="*/ 2426837 w 6175893"/>
              <a:gd name="connsiteY451" fmla="*/ 1077622 h 2329064"/>
              <a:gd name="connsiteX452" fmla="*/ 2427400 w 6175893"/>
              <a:gd name="connsiteY452" fmla="*/ 1243971 h 2329064"/>
              <a:gd name="connsiteX453" fmla="*/ 2511187 w 6175893"/>
              <a:gd name="connsiteY453" fmla="*/ 1243971 h 2329064"/>
              <a:gd name="connsiteX454" fmla="*/ 2511750 w 6175893"/>
              <a:gd name="connsiteY454" fmla="*/ 1305021 h 2329064"/>
              <a:gd name="connsiteX455" fmla="*/ 2533118 w 6175893"/>
              <a:gd name="connsiteY455" fmla="*/ 1306701 h 2329064"/>
              <a:gd name="connsiteX456" fmla="*/ 2568546 w 6175893"/>
              <a:gd name="connsiteY456" fmla="*/ 1304461 h 2329064"/>
              <a:gd name="connsiteX457" fmla="*/ 2584853 w 6175893"/>
              <a:gd name="connsiteY457" fmla="*/ 1297740 h 2329064"/>
              <a:gd name="connsiteX458" fmla="*/ 2592726 w 6175893"/>
              <a:gd name="connsiteY458" fmla="*/ 1294379 h 2329064"/>
              <a:gd name="connsiteX459" fmla="*/ 2603410 w 6175893"/>
              <a:gd name="connsiteY459" fmla="*/ 1289898 h 2329064"/>
              <a:gd name="connsiteX460" fmla="*/ 2605097 w 6175893"/>
              <a:gd name="connsiteY460" fmla="*/ 1284297 h 2329064"/>
              <a:gd name="connsiteX461" fmla="*/ 2605659 w 6175893"/>
              <a:gd name="connsiteY461" fmla="*/ 1268055 h 2329064"/>
              <a:gd name="connsiteX462" fmla="*/ 2603410 w 6175893"/>
              <a:gd name="connsiteY462" fmla="*/ 1229968 h 2329064"/>
              <a:gd name="connsiteX463" fmla="*/ 2605097 w 6175893"/>
              <a:gd name="connsiteY463" fmla="*/ 1210925 h 2329064"/>
              <a:gd name="connsiteX464" fmla="*/ 2609033 w 6175893"/>
              <a:gd name="connsiteY464" fmla="*/ 1205884 h 2329064"/>
              <a:gd name="connsiteX465" fmla="*/ 2632652 w 6175893"/>
              <a:gd name="connsiteY465" fmla="*/ 1189081 h 2329064"/>
              <a:gd name="connsiteX466" fmla="*/ 2656269 w 6175893"/>
              <a:gd name="connsiteY466" fmla="*/ 1171718 h 2329064"/>
              <a:gd name="connsiteX467" fmla="*/ 2682699 w 6175893"/>
              <a:gd name="connsiteY467" fmla="*/ 1160516 h 2329064"/>
              <a:gd name="connsiteX468" fmla="*/ 2704630 w 6175893"/>
              <a:gd name="connsiteY468" fmla="*/ 1152675 h 2329064"/>
              <a:gd name="connsiteX469" fmla="*/ 2724874 w 6175893"/>
              <a:gd name="connsiteY469" fmla="*/ 1158836 h 2329064"/>
              <a:gd name="connsiteX470" fmla="*/ 2756364 w 6175893"/>
              <a:gd name="connsiteY470" fmla="*/ 1171158 h 2329064"/>
              <a:gd name="connsiteX471" fmla="*/ 2778295 w 6175893"/>
              <a:gd name="connsiteY471" fmla="*/ 1184040 h 2329064"/>
              <a:gd name="connsiteX472" fmla="*/ 2792916 w 6175893"/>
              <a:gd name="connsiteY472" fmla="*/ 1198603 h 2329064"/>
              <a:gd name="connsiteX473" fmla="*/ 2801914 w 6175893"/>
              <a:gd name="connsiteY473" fmla="*/ 1213725 h 2329064"/>
              <a:gd name="connsiteX474" fmla="*/ 2805850 w 6175893"/>
              <a:gd name="connsiteY474" fmla="*/ 1232209 h 2329064"/>
              <a:gd name="connsiteX475" fmla="*/ 2805850 w 6175893"/>
              <a:gd name="connsiteY475" fmla="*/ 1264134 h 2329064"/>
              <a:gd name="connsiteX476" fmla="*/ 2804725 w 6175893"/>
              <a:gd name="connsiteY476" fmla="*/ 1290458 h 2329064"/>
              <a:gd name="connsiteX477" fmla="*/ 2833966 w 6175893"/>
              <a:gd name="connsiteY477" fmla="*/ 1297740 h 2329064"/>
              <a:gd name="connsiteX478" fmla="*/ 2835091 w 6175893"/>
              <a:gd name="connsiteY478" fmla="*/ 1331905 h 2329064"/>
              <a:gd name="connsiteX479" fmla="*/ 2835091 w 6175893"/>
              <a:gd name="connsiteY479" fmla="*/ 1364951 h 2329064"/>
              <a:gd name="connsiteX480" fmla="*/ 2833404 w 6175893"/>
              <a:gd name="connsiteY480" fmla="*/ 1401917 h 2329064"/>
              <a:gd name="connsiteX481" fmla="*/ 2833404 w 6175893"/>
              <a:gd name="connsiteY481" fmla="*/ 1418720 h 2329064"/>
              <a:gd name="connsiteX482" fmla="*/ 2842401 w 6175893"/>
              <a:gd name="connsiteY482" fmla="*/ 1423761 h 2329064"/>
              <a:gd name="connsiteX483" fmla="*/ 2851961 w 6175893"/>
              <a:gd name="connsiteY483" fmla="*/ 1426001 h 2329064"/>
              <a:gd name="connsiteX484" fmla="*/ 2864332 w 6175893"/>
              <a:gd name="connsiteY484" fmla="*/ 1414799 h 2329064"/>
              <a:gd name="connsiteX485" fmla="*/ 2863208 w 6175893"/>
              <a:gd name="connsiteY485" fmla="*/ 1410879 h 2329064"/>
              <a:gd name="connsiteX486" fmla="*/ 2861521 w 6175893"/>
              <a:gd name="connsiteY486" fmla="*/ 1392396 h 2329064"/>
              <a:gd name="connsiteX487" fmla="*/ 2860959 w 6175893"/>
              <a:gd name="connsiteY487" fmla="*/ 1284297 h 2329064"/>
              <a:gd name="connsiteX488" fmla="*/ 2859271 w 6175893"/>
              <a:gd name="connsiteY488" fmla="*/ 1247891 h 2329064"/>
              <a:gd name="connsiteX489" fmla="*/ 2862645 w 6175893"/>
              <a:gd name="connsiteY489" fmla="*/ 1213165 h 2329064"/>
              <a:gd name="connsiteX490" fmla="*/ 2865457 w 6175893"/>
              <a:gd name="connsiteY490" fmla="*/ 1203644 h 2329064"/>
              <a:gd name="connsiteX491" fmla="*/ 2869956 w 6175893"/>
              <a:gd name="connsiteY491" fmla="*/ 1199163 h 2329064"/>
              <a:gd name="connsiteX492" fmla="*/ 2869956 w 6175893"/>
              <a:gd name="connsiteY492" fmla="*/ 1195242 h 2329064"/>
              <a:gd name="connsiteX493" fmla="*/ 2869956 w 6175893"/>
              <a:gd name="connsiteY493" fmla="*/ 1193562 h 2329064"/>
              <a:gd name="connsiteX494" fmla="*/ 2868831 w 6175893"/>
              <a:gd name="connsiteY494" fmla="*/ 1191882 h 2329064"/>
              <a:gd name="connsiteX495" fmla="*/ 2868831 w 6175893"/>
              <a:gd name="connsiteY495" fmla="*/ 1191322 h 2329064"/>
              <a:gd name="connsiteX496" fmla="*/ 2868269 w 6175893"/>
              <a:gd name="connsiteY496" fmla="*/ 1189641 h 2329064"/>
              <a:gd name="connsiteX497" fmla="*/ 2863208 w 6175893"/>
              <a:gd name="connsiteY497" fmla="*/ 1161637 h 2329064"/>
              <a:gd name="connsiteX498" fmla="*/ 2921690 w 6175893"/>
              <a:gd name="connsiteY498" fmla="*/ 1157716 h 2329064"/>
              <a:gd name="connsiteX499" fmla="*/ 2923940 w 6175893"/>
              <a:gd name="connsiteY499" fmla="*/ 1142033 h 2329064"/>
              <a:gd name="connsiteX500" fmla="*/ 2923940 w 6175893"/>
              <a:gd name="connsiteY500" fmla="*/ 1125230 h 2329064"/>
              <a:gd name="connsiteX501" fmla="*/ 2929001 w 6175893"/>
              <a:gd name="connsiteY501" fmla="*/ 1114029 h 2329064"/>
              <a:gd name="connsiteX502" fmla="*/ 2934624 w 6175893"/>
              <a:gd name="connsiteY502" fmla="*/ 1108428 h 2329064"/>
              <a:gd name="connsiteX503" fmla="*/ 2940810 w 6175893"/>
              <a:gd name="connsiteY503" fmla="*/ 1103387 h 2329064"/>
              <a:gd name="connsiteX504" fmla="*/ 2942497 w 6175893"/>
              <a:gd name="connsiteY504" fmla="*/ 1101706 h 2329064"/>
              <a:gd name="connsiteX505" fmla="*/ 2944184 w 6175893"/>
              <a:gd name="connsiteY505" fmla="*/ 1101146 h 2329064"/>
              <a:gd name="connsiteX506" fmla="*/ 2952619 w 6175893"/>
              <a:gd name="connsiteY506" fmla="*/ 1097226 h 2329064"/>
              <a:gd name="connsiteX507" fmla="*/ 2971738 w 6175893"/>
              <a:gd name="connsiteY507" fmla="*/ 1093865 h 2329064"/>
              <a:gd name="connsiteX508" fmla="*/ 2992545 w 6175893"/>
              <a:gd name="connsiteY508" fmla="*/ 1095545 h 2329064"/>
              <a:gd name="connsiteX509" fmla="*/ 3011664 w 6175893"/>
              <a:gd name="connsiteY509" fmla="*/ 1101146 h 2329064"/>
              <a:gd name="connsiteX510" fmla="*/ 3018974 w 6175893"/>
              <a:gd name="connsiteY510" fmla="*/ 1105627 h 2329064"/>
              <a:gd name="connsiteX511" fmla="*/ 3026847 w 6175893"/>
              <a:gd name="connsiteY511" fmla="*/ 1110668 h 2329064"/>
              <a:gd name="connsiteX512" fmla="*/ 3030783 w 6175893"/>
              <a:gd name="connsiteY512" fmla="*/ 1114029 h 2329064"/>
              <a:gd name="connsiteX513" fmla="*/ 3032470 w 6175893"/>
              <a:gd name="connsiteY513" fmla="*/ 1122990 h 2329064"/>
              <a:gd name="connsiteX514" fmla="*/ 3033032 w 6175893"/>
              <a:gd name="connsiteY514" fmla="*/ 1134752 h 2329064"/>
              <a:gd name="connsiteX515" fmla="*/ 3033032 w 6175893"/>
              <a:gd name="connsiteY515" fmla="*/ 1150435 h 2329064"/>
              <a:gd name="connsiteX516" fmla="*/ 3040343 w 6175893"/>
              <a:gd name="connsiteY516" fmla="*/ 1157716 h 2329064"/>
              <a:gd name="connsiteX517" fmla="*/ 3047653 w 6175893"/>
              <a:gd name="connsiteY517" fmla="*/ 1160516 h 2329064"/>
              <a:gd name="connsiteX518" fmla="*/ 3057775 w 6175893"/>
              <a:gd name="connsiteY518" fmla="*/ 1157716 h 2329064"/>
              <a:gd name="connsiteX519" fmla="*/ 3058337 w 6175893"/>
              <a:gd name="connsiteY519" fmla="*/ 1156596 h 2329064"/>
              <a:gd name="connsiteX520" fmla="*/ 3060587 w 6175893"/>
              <a:gd name="connsiteY520" fmla="*/ 1149315 h 2329064"/>
              <a:gd name="connsiteX521" fmla="*/ 3065648 w 6175893"/>
              <a:gd name="connsiteY521" fmla="*/ 1136432 h 2329064"/>
              <a:gd name="connsiteX522" fmla="*/ 3063398 w 6175893"/>
              <a:gd name="connsiteY522" fmla="*/ 1108428 h 2329064"/>
              <a:gd name="connsiteX523" fmla="*/ 3062274 w 6175893"/>
              <a:gd name="connsiteY523" fmla="*/ 1096106 h 2329064"/>
              <a:gd name="connsiteX524" fmla="*/ 3061712 w 6175893"/>
              <a:gd name="connsiteY524" fmla="*/ 991928 h 2329064"/>
              <a:gd name="connsiteX525" fmla="*/ 3058337 w 6175893"/>
              <a:gd name="connsiteY525" fmla="*/ 738205 h 2329064"/>
              <a:gd name="connsiteX526" fmla="*/ 3060024 w 6175893"/>
              <a:gd name="connsiteY526" fmla="*/ 613864 h 2329064"/>
              <a:gd name="connsiteX527" fmla="*/ 3062274 w 6175893"/>
              <a:gd name="connsiteY527" fmla="*/ 593701 h 2329064"/>
              <a:gd name="connsiteX528" fmla="*/ 3065086 w 6175893"/>
              <a:gd name="connsiteY528" fmla="*/ 586419 h 2329064"/>
              <a:gd name="connsiteX529" fmla="*/ 3069022 w 6175893"/>
              <a:gd name="connsiteY529" fmla="*/ 584739 h 2329064"/>
              <a:gd name="connsiteX530" fmla="*/ 3090953 w 6175893"/>
              <a:gd name="connsiteY530" fmla="*/ 584739 h 2329064"/>
              <a:gd name="connsiteX531" fmla="*/ 3090953 w 6175893"/>
              <a:gd name="connsiteY531" fmla="*/ 362942 h 2329064"/>
              <a:gd name="connsiteX532" fmla="*/ 3137626 w 6175893"/>
              <a:gd name="connsiteY532" fmla="*/ 360141 h 2329064"/>
              <a:gd name="connsiteX533" fmla="*/ 3137626 w 6175893"/>
              <a:gd name="connsiteY533" fmla="*/ 323735 h 2329064"/>
              <a:gd name="connsiteX534" fmla="*/ 3207355 w 6175893"/>
              <a:gd name="connsiteY534" fmla="*/ 322615 h 2329064"/>
              <a:gd name="connsiteX535" fmla="*/ 3214666 w 6175893"/>
              <a:gd name="connsiteY535" fmla="*/ 247562 h 2329064"/>
              <a:gd name="connsiteX536" fmla="*/ 3219727 w 6175893"/>
              <a:gd name="connsiteY536" fmla="*/ 183151 h 2329064"/>
              <a:gd name="connsiteX537" fmla="*/ 3225913 w 6175893"/>
              <a:gd name="connsiteY537" fmla="*/ 322615 h 2329064"/>
              <a:gd name="connsiteX538" fmla="*/ 3308575 w 6175893"/>
              <a:gd name="connsiteY538" fmla="*/ 323735 h 2329064"/>
              <a:gd name="connsiteX539" fmla="*/ 3310825 w 6175893"/>
              <a:gd name="connsiteY539" fmla="*/ 362381 h 2329064"/>
              <a:gd name="connsiteX540" fmla="*/ 3356374 w 6175893"/>
              <a:gd name="connsiteY540" fmla="*/ 362381 h 2329064"/>
              <a:gd name="connsiteX541" fmla="*/ 3356374 w 6175893"/>
              <a:gd name="connsiteY541" fmla="*/ 472160 h 2329064"/>
              <a:gd name="connsiteX542" fmla="*/ 3367620 w 6175893"/>
              <a:gd name="connsiteY542" fmla="*/ 476641 h 2329064"/>
              <a:gd name="connsiteX543" fmla="*/ 3378305 w 6175893"/>
              <a:gd name="connsiteY543" fmla="*/ 477761 h 2329064"/>
              <a:gd name="connsiteX544" fmla="*/ 3390114 w 6175893"/>
              <a:gd name="connsiteY544" fmla="*/ 481121 h 2329064"/>
              <a:gd name="connsiteX545" fmla="*/ 3404172 w 6175893"/>
              <a:gd name="connsiteY545" fmla="*/ 584739 h 2329064"/>
              <a:gd name="connsiteX546" fmla="*/ 3409795 w 6175893"/>
              <a:gd name="connsiteY546" fmla="*/ 585859 h 2329064"/>
              <a:gd name="connsiteX547" fmla="*/ 3418793 w 6175893"/>
              <a:gd name="connsiteY547" fmla="*/ 588660 h 2329064"/>
              <a:gd name="connsiteX548" fmla="*/ 3418793 w 6175893"/>
              <a:gd name="connsiteY548" fmla="*/ 711320 h 2329064"/>
              <a:gd name="connsiteX549" fmla="*/ 3414856 w 6175893"/>
              <a:gd name="connsiteY549" fmla="*/ 1059139 h 2329064"/>
              <a:gd name="connsiteX550" fmla="*/ 3417106 w 6175893"/>
              <a:gd name="connsiteY550" fmla="*/ 1194682 h 2329064"/>
              <a:gd name="connsiteX551" fmla="*/ 3422167 w 6175893"/>
              <a:gd name="connsiteY551" fmla="*/ 1248451 h 2329064"/>
              <a:gd name="connsiteX552" fmla="*/ 3424978 w 6175893"/>
              <a:gd name="connsiteY552" fmla="*/ 1257413 h 2329064"/>
              <a:gd name="connsiteX553" fmla="*/ 3437912 w 6175893"/>
              <a:gd name="connsiteY553" fmla="*/ 1254052 h 2329064"/>
              <a:gd name="connsiteX554" fmla="*/ 3437912 w 6175893"/>
              <a:gd name="connsiteY554" fmla="*/ 1248451 h 2329064"/>
              <a:gd name="connsiteX555" fmla="*/ 3439037 w 6175893"/>
              <a:gd name="connsiteY555" fmla="*/ 1235009 h 2329064"/>
              <a:gd name="connsiteX556" fmla="*/ 3442973 w 6175893"/>
              <a:gd name="connsiteY556" fmla="*/ 1219326 h 2329064"/>
              <a:gd name="connsiteX557" fmla="*/ 3452533 w 6175893"/>
              <a:gd name="connsiteY557" fmla="*/ 1203644 h 2329064"/>
              <a:gd name="connsiteX558" fmla="*/ 3454220 w 6175893"/>
              <a:gd name="connsiteY558" fmla="*/ 1185721 h 2329064"/>
              <a:gd name="connsiteX559" fmla="*/ 3455344 w 6175893"/>
              <a:gd name="connsiteY559" fmla="*/ 1175079 h 2329064"/>
              <a:gd name="connsiteX560" fmla="*/ 3459281 w 6175893"/>
              <a:gd name="connsiteY560" fmla="*/ 1163877 h 2329064"/>
              <a:gd name="connsiteX561" fmla="*/ 3468278 w 6175893"/>
              <a:gd name="connsiteY561" fmla="*/ 1154355 h 2329064"/>
              <a:gd name="connsiteX562" fmla="*/ 3472214 w 6175893"/>
              <a:gd name="connsiteY562" fmla="*/ 1140353 h 2329064"/>
              <a:gd name="connsiteX563" fmla="*/ 3472214 w 6175893"/>
              <a:gd name="connsiteY563" fmla="*/ 1126911 h 2329064"/>
              <a:gd name="connsiteX564" fmla="*/ 3472214 w 6175893"/>
              <a:gd name="connsiteY564" fmla="*/ 1112908 h 2329064"/>
              <a:gd name="connsiteX565" fmla="*/ 3474464 w 6175893"/>
              <a:gd name="connsiteY565" fmla="*/ 1099466 h 2329064"/>
              <a:gd name="connsiteX566" fmla="*/ 3481774 w 6175893"/>
              <a:gd name="connsiteY566" fmla="*/ 1092745 h 2329064"/>
              <a:gd name="connsiteX567" fmla="*/ 3490209 w 6175893"/>
              <a:gd name="connsiteY567" fmla="*/ 1096106 h 2329064"/>
              <a:gd name="connsiteX568" fmla="*/ 3496395 w 6175893"/>
              <a:gd name="connsiteY568" fmla="*/ 1089944 h 2329064"/>
              <a:gd name="connsiteX569" fmla="*/ 3498082 w 6175893"/>
              <a:gd name="connsiteY569" fmla="*/ 1074262 h 2329064"/>
              <a:gd name="connsiteX570" fmla="*/ 3538007 w 6175893"/>
              <a:gd name="connsiteY570" fmla="*/ 1074262 h 2329064"/>
              <a:gd name="connsiteX571" fmla="*/ 3538007 w 6175893"/>
              <a:gd name="connsiteY571" fmla="*/ 987447 h 2329064"/>
              <a:gd name="connsiteX572" fmla="*/ 3534633 w 6175893"/>
              <a:gd name="connsiteY572" fmla="*/ 753328 h 2329064"/>
              <a:gd name="connsiteX573" fmla="*/ 3535196 w 6175893"/>
              <a:gd name="connsiteY573" fmla="*/ 636268 h 2329064"/>
              <a:gd name="connsiteX574" fmla="*/ 3538570 w 6175893"/>
              <a:gd name="connsiteY574" fmla="*/ 615544 h 2329064"/>
              <a:gd name="connsiteX575" fmla="*/ 3548129 w 6175893"/>
              <a:gd name="connsiteY575" fmla="*/ 607703 h 2329064"/>
              <a:gd name="connsiteX576" fmla="*/ 3616171 w 6175893"/>
              <a:gd name="connsiteY576" fmla="*/ 575778 h 2329064"/>
              <a:gd name="connsiteX577" fmla="*/ 3753943 w 6175893"/>
              <a:gd name="connsiteY577" fmla="*/ 518088 h 2329064"/>
              <a:gd name="connsiteX578" fmla="*/ 3802304 w 6175893"/>
              <a:gd name="connsiteY578" fmla="*/ 499605 h 2329064"/>
              <a:gd name="connsiteX579" fmla="*/ 3816924 w 6175893"/>
              <a:gd name="connsiteY579" fmla="*/ 208915 h 2329064"/>
              <a:gd name="connsiteX580" fmla="*/ 3820298 w 6175893"/>
              <a:gd name="connsiteY580" fmla="*/ 216197 h 2329064"/>
              <a:gd name="connsiteX581" fmla="*/ 3824235 w 6175893"/>
              <a:gd name="connsiteY581" fmla="*/ 240281 h 2329064"/>
              <a:gd name="connsiteX582" fmla="*/ 3827046 w 6175893"/>
              <a:gd name="connsiteY582" fmla="*/ 294610 h 2329064"/>
              <a:gd name="connsiteX583" fmla="*/ 3827609 w 6175893"/>
              <a:gd name="connsiteY583" fmla="*/ 381425 h 2329064"/>
              <a:gd name="connsiteX584" fmla="*/ 3829296 w 6175893"/>
              <a:gd name="connsiteY584" fmla="*/ 459278 h 2329064"/>
              <a:gd name="connsiteX585" fmla="*/ 3832670 w 6175893"/>
              <a:gd name="connsiteY585" fmla="*/ 483922 h 2329064"/>
              <a:gd name="connsiteX586" fmla="*/ 3866410 w 6175893"/>
              <a:gd name="connsiteY586" fmla="*/ 470480 h 2329064"/>
              <a:gd name="connsiteX587" fmla="*/ 3901837 w 6175893"/>
              <a:gd name="connsiteY587" fmla="*/ 457598 h 2329064"/>
              <a:gd name="connsiteX588" fmla="*/ 3901837 w 6175893"/>
              <a:gd name="connsiteY588" fmla="*/ 872068 h 2329064"/>
              <a:gd name="connsiteX589" fmla="*/ 3915895 w 6175893"/>
              <a:gd name="connsiteY589" fmla="*/ 869827 h 2329064"/>
              <a:gd name="connsiteX590" fmla="*/ 3931078 w 6175893"/>
              <a:gd name="connsiteY590" fmla="*/ 863106 h 2329064"/>
              <a:gd name="connsiteX591" fmla="*/ 3941200 w 6175893"/>
              <a:gd name="connsiteY591" fmla="*/ 850784 h 2329064"/>
              <a:gd name="connsiteX592" fmla="*/ 3947386 w 6175893"/>
              <a:gd name="connsiteY592" fmla="*/ 833981 h 2329064"/>
              <a:gd name="connsiteX593" fmla="*/ 3953009 w 6175893"/>
              <a:gd name="connsiteY593" fmla="*/ 823339 h 2329064"/>
              <a:gd name="connsiteX594" fmla="*/ 3965943 w 6175893"/>
              <a:gd name="connsiteY594" fmla="*/ 805976 h 2329064"/>
              <a:gd name="connsiteX595" fmla="*/ 3991248 w 6175893"/>
              <a:gd name="connsiteY595" fmla="*/ 786373 h 2329064"/>
              <a:gd name="connsiteX596" fmla="*/ 4055916 w 6175893"/>
              <a:gd name="connsiteY596" fmla="*/ 762289 h 2329064"/>
              <a:gd name="connsiteX597" fmla="*/ 4107088 w 6175893"/>
              <a:gd name="connsiteY597" fmla="*/ 739885 h 2329064"/>
              <a:gd name="connsiteX598" fmla="*/ 4123958 w 6175893"/>
              <a:gd name="connsiteY598" fmla="*/ 567936 h 2329064"/>
              <a:gd name="connsiteX599" fmla="*/ 4133518 w 6175893"/>
              <a:gd name="connsiteY599" fmla="*/ 728683 h 2329064"/>
              <a:gd name="connsiteX600" fmla="*/ 4157698 w 6175893"/>
              <a:gd name="connsiteY600" fmla="*/ 722522 h 2329064"/>
              <a:gd name="connsiteX601" fmla="*/ 4221242 w 6175893"/>
              <a:gd name="connsiteY601" fmla="*/ 697878 h 2329064"/>
              <a:gd name="connsiteX602" fmla="*/ 4247109 w 6175893"/>
              <a:gd name="connsiteY602" fmla="*/ 688357 h 2329064"/>
              <a:gd name="connsiteX603" fmla="*/ 4272976 w 6175893"/>
              <a:gd name="connsiteY603" fmla="*/ 729243 h 2329064"/>
              <a:gd name="connsiteX604" fmla="*/ 4307841 w 6175893"/>
              <a:gd name="connsiteY604" fmla="*/ 718602 h 2329064"/>
              <a:gd name="connsiteX605" fmla="*/ 4341581 w 6175893"/>
              <a:gd name="connsiteY605" fmla="*/ 781892 h 2329064"/>
              <a:gd name="connsiteX606" fmla="*/ 4387130 w 6175893"/>
              <a:gd name="connsiteY606" fmla="*/ 856385 h 2329064"/>
              <a:gd name="connsiteX607" fmla="*/ 4412997 w 6175893"/>
              <a:gd name="connsiteY607" fmla="*/ 917995 h 2329064"/>
              <a:gd name="connsiteX608" fmla="*/ 4425369 w 6175893"/>
              <a:gd name="connsiteY608" fmla="*/ 957202 h 2329064"/>
              <a:gd name="connsiteX609" fmla="*/ 4434928 w 6175893"/>
              <a:gd name="connsiteY609" fmla="*/ 996969 h 2329064"/>
              <a:gd name="connsiteX610" fmla="*/ 4442239 w 6175893"/>
              <a:gd name="connsiteY610" fmla="*/ 1066981 h 2329064"/>
              <a:gd name="connsiteX611" fmla="*/ 4438302 w 6175893"/>
              <a:gd name="connsiteY611" fmla="*/ 1167798 h 2329064"/>
              <a:gd name="connsiteX612" fmla="*/ 4432679 w 6175893"/>
              <a:gd name="connsiteY612" fmla="*/ 1243971 h 2329064"/>
              <a:gd name="connsiteX613" fmla="*/ 4449549 w 6175893"/>
              <a:gd name="connsiteY613" fmla="*/ 1242850 h 2329064"/>
              <a:gd name="connsiteX614" fmla="*/ 4467544 w 6175893"/>
              <a:gd name="connsiteY614" fmla="*/ 1244531 h 2329064"/>
              <a:gd name="connsiteX615" fmla="*/ 4484976 w 6175893"/>
              <a:gd name="connsiteY615" fmla="*/ 1246771 h 2329064"/>
              <a:gd name="connsiteX616" fmla="*/ 4488350 w 6175893"/>
              <a:gd name="connsiteY616" fmla="*/ 1248451 h 2329064"/>
              <a:gd name="connsiteX617" fmla="*/ 4509156 w 6175893"/>
              <a:gd name="connsiteY617" fmla="*/ 1251812 h 2329064"/>
              <a:gd name="connsiteX618" fmla="*/ 4534461 w 6175893"/>
              <a:gd name="connsiteY618" fmla="*/ 1254052 h 2329064"/>
              <a:gd name="connsiteX619" fmla="*/ 4537835 w 6175893"/>
              <a:gd name="connsiteY619" fmla="*/ 1265814 h 2329064"/>
              <a:gd name="connsiteX620" fmla="*/ 4543459 w 6175893"/>
              <a:gd name="connsiteY620" fmla="*/ 1270295 h 2329064"/>
              <a:gd name="connsiteX621" fmla="*/ 4547395 w 6175893"/>
              <a:gd name="connsiteY621" fmla="*/ 1266934 h 2329064"/>
              <a:gd name="connsiteX622" fmla="*/ 4542334 w 6175893"/>
              <a:gd name="connsiteY622" fmla="*/ 1287098 h 2329064"/>
              <a:gd name="connsiteX623" fmla="*/ 4541209 w 6175893"/>
              <a:gd name="connsiteY623" fmla="*/ 1297740 h 2329064"/>
              <a:gd name="connsiteX624" fmla="*/ 4544021 w 6175893"/>
              <a:gd name="connsiteY624" fmla="*/ 1302780 h 2329064"/>
              <a:gd name="connsiteX625" fmla="*/ 4545146 w 6175893"/>
              <a:gd name="connsiteY625" fmla="*/ 1304461 h 2329064"/>
              <a:gd name="connsiteX626" fmla="*/ 4545708 w 6175893"/>
              <a:gd name="connsiteY626" fmla="*/ 1315663 h 2329064"/>
              <a:gd name="connsiteX627" fmla="*/ 4541209 w 6175893"/>
              <a:gd name="connsiteY627" fmla="*/ 1316223 h 2329064"/>
              <a:gd name="connsiteX628" fmla="*/ 4541209 w 6175893"/>
              <a:gd name="connsiteY628" fmla="*/ 1323504 h 2329064"/>
              <a:gd name="connsiteX629" fmla="*/ 4545146 w 6175893"/>
              <a:gd name="connsiteY629" fmla="*/ 1334706 h 2329064"/>
              <a:gd name="connsiteX630" fmla="*/ 4546833 w 6175893"/>
              <a:gd name="connsiteY630" fmla="*/ 1345908 h 2329064"/>
              <a:gd name="connsiteX631" fmla="*/ 4543459 w 6175893"/>
              <a:gd name="connsiteY631" fmla="*/ 1344788 h 2329064"/>
              <a:gd name="connsiteX632" fmla="*/ 4541772 w 6175893"/>
              <a:gd name="connsiteY632" fmla="*/ 1349268 h 2329064"/>
              <a:gd name="connsiteX633" fmla="*/ 4541772 w 6175893"/>
              <a:gd name="connsiteY633" fmla="*/ 1354869 h 2329064"/>
              <a:gd name="connsiteX634" fmla="*/ 4542334 w 6175893"/>
              <a:gd name="connsiteY634" fmla="*/ 1357670 h 2329064"/>
              <a:gd name="connsiteX635" fmla="*/ 4544021 w 6175893"/>
              <a:gd name="connsiteY635" fmla="*/ 1367751 h 2329064"/>
              <a:gd name="connsiteX636" fmla="*/ 4541772 w 6175893"/>
              <a:gd name="connsiteY636" fmla="*/ 1380074 h 2329064"/>
              <a:gd name="connsiteX637" fmla="*/ 4542334 w 6175893"/>
              <a:gd name="connsiteY637" fmla="*/ 1389035 h 2329064"/>
              <a:gd name="connsiteX638" fmla="*/ 4542334 w 6175893"/>
              <a:gd name="connsiteY638" fmla="*/ 1419840 h 2329064"/>
              <a:gd name="connsiteX639" fmla="*/ 4545146 w 6175893"/>
              <a:gd name="connsiteY639" fmla="*/ 1429922 h 2329064"/>
              <a:gd name="connsiteX640" fmla="*/ 4542334 w 6175893"/>
              <a:gd name="connsiteY640" fmla="*/ 1432722 h 2329064"/>
              <a:gd name="connsiteX641" fmla="*/ 4541209 w 6175893"/>
              <a:gd name="connsiteY641" fmla="*/ 1442244 h 2329064"/>
              <a:gd name="connsiteX642" fmla="*/ 4545708 w 6175893"/>
              <a:gd name="connsiteY642" fmla="*/ 1459047 h 2329064"/>
              <a:gd name="connsiteX643" fmla="*/ 4545146 w 6175893"/>
              <a:gd name="connsiteY643" fmla="*/ 1464648 h 2329064"/>
              <a:gd name="connsiteX644" fmla="*/ 4542334 w 6175893"/>
              <a:gd name="connsiteY644" fmla="*/ 1468008 h 2329064"/>
              <a:gd name="connsiteX645" fmla="*/ 4540085 w 6175893"/>
              <a:gd name="connsiteY645" fmla="*/ 1475850 h 2329064"/>
              <a:gd name="connsiteX646" fmla="*/ 4541209 w 6175893"/>
              <a:gd name="connsiteY646" fmla="*/ 1482571 h 2329064"/>
              <a:gd name="connsiteX647" fmla="*/ 4547395 w 6175893"/>
              <a:gd name="connsiteY647" fmla="*/ 1487052 h 2329064"/>
              <a:gd name="connsiteX648" fmla="*/ 4554143 w 6175893"/>
              <a:gd name="connsiteY648" fmla="*/ 1493213 h 2329064"/>
              <a:gd name="connsiteX649" fmla="*/ 4558079 w 6175893"/>
              <a:gd name="connsiteY649" fmla="*/ 1494333 h 2329064"/>
              <a:gd name="connsiteX650" fmla="*/ 4569888 w 6175893"/>
              <a:gd name="connsiteY650" fmla="*/ 1494333 h 2329064"/>
              <a:gd name="connsiteX651" fmla="*/ 4571013 w 6175893"/>
              <a:gd name="connsiteY651" fmla="*/ 391506 h 2329064"/>
              <a:gd name="connsiteX652" fmla="*/ 4682917 w 6175893"/>
              <a:gd name="connsiteY652" fmla="*/ 391506 h 2329064"/>
              <a:gd name="connsiteX653" fmla="*/ 4643554 w 6175893"/>
              <a:gd name="connsiteY653" fmla="*/ 271086 h 2329064"/>
              <a:gd name="connsiteX654" fmla="*/ 4663798 w 6175893"/>
              <a:gd name="connsiteY654" fmla="*/ 262124 h 2329064"/>
              <a:gd name="connsiteX655" fmla="*/ 4693039 w 6175893"/>
              <a:gd name="connsiteY655" fmla="*/ 252603 h 2329064"/>
              <a:gd name="connsiteX656" fmla="*/ 4734652 w 6175893"/>
              <a:gd name="connsiteY656" fmla="*/ 250923 h 2329064"/>
              <a:gd name="connsiteX657" fmla="*/ 4788636 w 6175893"/>
              <a:gd name="connsiteY657" fmla="*/ 252043 h 232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</a:cxnLst>
            <a:rect l="l" t="t" r="r" b="b"/>
            <a:pathLst>
              <a:path w="6175893" h="2329064">
                <a:moveTo>
                  <a:pt x="4805506" y="0"/>
                </a:moveTo>
                <a:lnTo>
                  <a:pt x="4810004" y="8402"/>
                </a:lnTo>
                <a:lnTo>
                  <a:pt x="4815628" y="31926"/>
                </a:lnTo>
                <a:lnTo>
                  <a:pt x="4821813" y="80654"/>
                </a:lnTo>
                <a:lnTo>
                  <a:pt x="4825750" y="199394"/>
                </a:lnTo>
                <a:lnTo>
                  <a:pt x="4825750" y="250923"/>
                </a:lnTo>
                <a:lnTo>
                  <a:pt x="4874673" y="252043"/>
                </a:lnTo>
                <a:lnTo>
                  <a:pt x="4924720" y="253163"/>
                </a:lnTo>
                <a:lnTo>
                  <a:pt x="4952837" y="263805"/>
                </a:lnTo>
                <a:lnTo>
                  <a:pt x="4967458" y="274447"/>
                </a:lnTo>
                <a:lnTo>
                  <a:pt x="4929781" y="391506"/>
                </a:lnTo>
                <a:lnTo>
                  <a:pt x="5039436" y="392066"/>
                </a:lnTo>
                <a:lnTo>
                  <a:pt x="5039436" y="527609"/>
                </a:lnTo>
                <a:lnTo>
                  <a:pt x="5035500" y="937039"/>
                </a:lnTo>
                <a:lnTo>
                  <a:pt x="5038874" y="1097226"/>
                </a:lnTo>
                <a:lnTo>
                  <a:pt x="5043935" y="1158276"/>
                </a:lnTo>
                <a:lnTo>
                  <a:pt x="5047871" y="1166117"/>
                </a:lnTo>
                <a:lnTo>
                  <a:pt x="5058556" y="1164997"/>
                </a:lnTo>
                <a:lnTo>
                  <a:pt x="5066990" y="1158276"/>
                </a:lnTo>
                <a:lnTo>
                  <a:pt x="5066990" y="1141473"/>
                </a:lnTo>
                <a:lnTo>
                  <a:pt x="5065866" y="1117949"/>
                </a:lnTo>
                <a:lnTo>
                  <a:pt x="5064179" y="1069781"/>
                </a:lnTo>
                <a:lnTo>
                  <a:pt x="5068115" y="1055779"/>
                </a:lnTo>
                <a:lnTo>
                  <a:pt x="5079362" y="1051298"/>
                </a:lnTo>
                <a:lnTo>
                  <a:pt x="5088921" y="1042336"/>
                </a:lnTo>
                <a:lnTo>
                  <a:pt x="5100168" y="1033935"/>
                </a:lnTo>
                <a:lnTo>
                  <a:pt x="5127160" y="1021053"/>
                </a:lnTo>
                <a:lnTo>
                  <a:pt x="5133908" y="1014892"/>
                </a:lnTo>
                <a:lnTo>
                  <a:pt x="5136720" y="984087"/>
                </a:lnTo>
                <a:lnTo>
                  <a:pt x="5131096" y="901753"/>
                </a:lnTo>
                <a:lnTo>
                  <a:pt x="5110290" y="762849"/>
                </a:lnTo>
                <a:lnTo>
                  <a:pt x="5099043" y="690597"/>
                </a:lnTo>
                <a:lnTo>
                  <a:pt x="5237377" y="720282"/>
                </a:lnTo>
                <a:lnTo>
                  <a:pt x="5250873" y="700119"/>
                </a:lnTo>
                <a:lnTo>
                  <a:pt x="5300359" y="704039"/>
                </a:lnTo>
                <a:lnTo>
                  <a:pt x="5390332" y="704039"/>
                </a:lnTo>
                <a:lnTo>
                  <a:pt x="5439817" y="700119"/>
                </a:lnTo>
                <a:lnTo>
                  <a:pt x="5441504" y="701799"/>
                </a:lnTo>
                <a:lnTo>
                  <a:pt x="5442067" y="703479"/>
                </a:lnTo>
                <a:lnTo>
                  <a:pt x="5443191" y="705159"/>
                </a:lnTo>
                <a:lnTo>
                  <a:pt x="5443754" y="706840"/>
                </a:lnTo>
                <a:lnTo>
                  <a:pt x="5590522" y="689477"/>
                </a:lnTo>
                <a:lnTo>
                  <a:pt x="5573090" y="829500"/>
                </a:lnTo>
                <a:lnTo>
                  <a:pt x="5550597" y="1037296"/>
                </a:lnTo>
                <a:lnTo>
                  <a:pt x="5542724" y="1177879"/>
                </a:lnTo>
                <a:lnTo>
                  <a:pt x="5542724" y="1248451"/>
                </a:lnTo>
                <a:lnTo>
                  <a:pt x="5649567" y="1249571"/>
                </a:lnTo>
                <a:lnTo>
                  <a:pt x="5652379" y="1266934"/>
                </a:lnTo>
                <a:lnTo>
                  <a:pt x="5653504" y="1353189"/>
                </a:lnTo>
                <a:lnTo>
                  <a:pt x="5653504" y="1383434"/>
                </a:lnTo>
                <a:lnTo>
                  <a:pt x="5727169" y="1383434"/>
                </a:lnTo>
                <a:lnTo>
                  <a:pt x="5730543" y="1321824"/>
                </a:lnTo>
                <a:lnTo>
                  <a:pt x="5867190" y="1321824"/>
                </a:lnTo>
                <a:lnTo>
                  <a:pt x="5871127" y="1465768"/>
                </a:lnTo>
                <a:lnTo>
                  <a:pt x="5914426" y="1468008"/>
                </a:lnTo>
                <a:lnTo>
                  <a:pt x="5905429" y="1452886"/>
                </a:lnTo>
                <a:lnTo>
                  <a:pt x="5905991" y="1451766"/>
                </a:lnTo>
                <a:lnTo>
                  <a:pt x="5905991" y="1450085"/>
                </a:lnTo>
                <a:lnTo>
                  <a:pt x="5907116" y="1426001"/>
                </a:lnTo>
                <a:lnTo>
                  <a:pt x="5907116" y="1425441"/>
                </a:lnTo>
                <a:lnTo>
                  <a:pt x="5907116" y="1423761"/>
                </a:lnTo>
                <a:lnTo>
                  <a:pt x="5905991" y="1422641"/>
                </a:lnTo>
                <a:lnTo>
                  <a:pt x="5905991" y="1420960"/>
                </a:lnTo>
                <a:lnTo>
                  <a:pt x="5905991" y="1420400"/>
                </a:lnTo>
                <a:lnTo>
                  <a:pt x="5905991" y="1419840"/>
                </a:lnTo>
                <a:lnTo>
                  <a:pt x="5907116" y="1389595"/>
                </a:lnTo>
                <a:lnTo>
                  <a:pt x="5907116" y="1389035"/>
                </a:lnTo>
                <a:lnTo>
                  <a:pt x="5907116" y="1387915"/>
                </a:lnTo>
                <a:lnTo>
                  <a:pt x="5905991" y="1349268"/>
                </a:lnTo>
                <a:lnTo>
                  <a:pt x="5905991" y="1348708"/>
                </a:lnTo>
                <a:lnTo>
                  <a:pt x="5905991" y="1347588"/>
                </a:lnTo>
                <a:lnTo>
                  <a:pt x="5907116" y="1316223"/>
                </a:lnTo>
                <a:lnTo>
                  <a:pt x="5905991" y="1314542"/>
                </a:lnTo>
                <a:lnTo>
                  <a:pt x="5905991" y="1313982"/>
                </a:lnTo>
                <a:lnTo>
                  <a:pt x="5905991" y="1311742"/>
                </a:lnTo>
                <a:lnTo>
                  <a:pt x="5905991" y="1297740"/>
                </a:lnTo>
                <a:lnTo>
                  <a:pt x="5905429" y="1296059"/>
                </a:lnTo>
                <a:lnTo>
                  <a:pt x="5903742" y="1294379"/>
                </a:lnTo>
                <a:lnTo>
                  <a:pt x="5902617" y="1293819"/>
                </a:lnTo>
                <a:lnTo>
                  <a:pt x="5901493" y="1292139"/>
                </a:lnTo>
                <a:lnTo>
                  <a:pt x="5900368" y="1289898"/>
                </a:lnTo>
                <a:lnTo>
                  <a:pt x="5898681" y="1288218"/>
                </a:lnTo>
                <a:lnTo>
                  <a:pt x="5914426" y="1284857"/>
                </a:lnTo>
                <a:lnTo>
                  <a:pt x="5918363" y="1280937"/>
                </a:lnTo>
                <a:lnTo>
                  <a:pt x="5938606" y="1275896"/>
                </a:lnTo>
                <a:lnTo>
                  <a:pt x="5970097" y="1270295"/>
                </a:lnTo>
                <a:lnTo>
                  <a:pt x="6035890" y="1262454"/>
                </a:lnTo>
                <a:lnTo>
                  <a:pt x="6066256" y="1255733"/>
                </a:lnTo>
                <a:lnTo>
                  <a:pt x="6065694" y="1244531"/>
                </a:lnTo>
                <a:lnTo>
                  <a:pt x="6064569" y="1226608"/>
                </a:lnTo>
                <a:lnTo>
                  <a:pt x="6069630" y="1216526"/>
                </a:lnTo>
                <a:lnTo>
                  <a:pt x="6074691" y="1212045"/>
                </a:lnTo>
                <a:lnTo>
                  <a:pt x="6076378" y="1211485"/>
                </a:lnTo>
                <a:lnTo>
                  <a:pt x="6078627" y="1210925"/>
                </a:lnTo>
                <a:lnTo>
                  <a:pt x="6087625" y="1206444"/>
                </a:lnTo>
                <a:lnTo>
                  <a:pt x="6096622" y="1201963"/>
                </a:lnTo>
                <a:lnTo>
                  <a:pt x="6099434" y="1194682"/>
                </a:lnTo>
                <a:lnTo>
                  <a:pt x="6099434" y="1185161"/>
                </a:lnTo>
                <a:lnTo>
                  <a:pt x="6108431" y="1202524"/>
                </a:lnTo>
                <a:lnTo>
                  <a:pt x="6123614" y="1209805"/>
                </a:lnTo>
                <a:lnTo>
                  <a:pt x="6166914" y="1208124"/>
                </a:lnTo>
                <a:lnTo>
                  <a:pt x="6169163" y="1052418"/>
                </a:lnTo>
                <a:lnTo>
                  <a:pt x="6175893" y="1052418"/>
                </a:lnTo>
                <a:lnTo>
                  <a:pt x="6175893" y="2329064"/>
                </a:lnTo>
                <a:lnTo>
                  <a:pt x="0" y="2317517"/>
                </a:lnTo>
                <a:lnTo>
                  <a:pt x="0" y="1094003"/>
                </a:lnTo>
                <a:lnTo>
                  <a:pt x="144890" y="1094425"/>
                </a:lnTo>
                <a:lnTo>
                  <a:pt x="140392" y="1117949"/>
                </a:lnTo>
                <a:lnTo>
                  <a:pt x="140392" y="1121870"/>
                </a:lnTo>
                <a:lnTo>
                  <a:pt x="142641" y="1128591"/>
                </a:lnTo>
                <a:lnTo>
                  <a:pt x="146578" y="1156036"/>
                </a:lnTo>
                <a:lnTo>
                  <a:pt x="146015" y="1212045"/>
                </a:lnTo>
                <a:lnTo>
                  <a:pt x="144890" y="1239490"/>
                </a:lnTo>
                <a:lnTo>
                  <a:pt x="144328" y="1253492"/>
                </a:lnTo>
                <a:lnTo>
                  <a:pt x="144890" y="1266374"/>
                </a:lnTo>
                <a:lnTo>
                  <a:pt x="147702" y="1277016"/>
                </a:lnTo>
                <a:lnTo>
                  <a:pt x="148264" y="1277016"/>
                </a:lnTo>
                <a:lnTo>
                  <a:pt x="158949" y="1278696"/>
                </a:lnTo>
                <a:lnTo>
                  <a:pt x="165134" y="1275896"/>
                </a:lnTo>
                <a:lnTo>
                  <a:pt x="172445" y="1271975"/>
                </a:lnTo>
                <a:lnTo>
                  <a:pt x="173569" y="1261333"/>
                </a:lnTo>
                <a:lnTo>
                  <a:pt x="172445" y="1248451"/>
                </a:lnTo>
                <a:lnTo>
                  <a:pt x="172445" y="1217086"/>
                </a:lnTo>
                <a:lnTo>
                  <a:pt x="175819" y="1182360"/>
                </a:lnTo>
                <a:lnTo>
                  <a:pt x="184816" y="1163317"/>
                </a:lnTo>
                <a:lnTo>
                  <a:pt x="187065" y="1145394"/>
                </a:lnTo>
                <a:lnTo>
                  <a:pt x="188190" y="1127471"/>
                </a:lnTo>
                <a:lnTo>
                  <a:pt x="191564" y="1118509"/>
                </a:lnTo>
                <a:lnTo>
                  <a:pt x="197750" y="1111228"/>
                </a:lnTo>
                <a:lnTo>
                  <a:pt x="205060" y="1082663"/>
                </a:lnTo>
                <a:lnTo>
                  <a:pt x="205060" y="1072582"/>
                </a:lnTo>
                <a:lnTo>
                  <a:pt x="205623" y="1064740"/>
                </a:lnTo>
                <a:lnTo>
                  <a:pt x="208434" y="1057459"/>
                </a:lnTo>
                <a:lnTo>
                  <a:pt x="211808" y="1055219"/>
                </a:lnTo>
                <a:lnTo>
                  <a:pt x="216307" y="1051858"/>
                </a:lnTo>
                <a:lnTo>
                  <a:pt x="219681" y="1049618"/>
                </a:lnTo>
                <a:lnTo>
                  <a:pt x="223617" y="1046817"/>
                </a:lnTo>
                <a:lnTo>
                  <a:pt x="225304" y="1045137"/>
                </a:lnTo>
                <a:lnTo>
                  <a:pt x="226991" y="1044577"/>
                </a:lnTo>
                <a:lnTo>
                  <a:pt x="235988" y="1031135"/>
                </a:lnTo>
                <a:lnTo>
                  <a:pt x="300657" y="1030014"/>
                </a:lnTo>
                <a:lnTo>
                  <a:pt x="319214" y="1033375"/>
                </a:lnTo>
                <a:lnTo>
                  <a:pt x="321463" y="1040656"/>
                </a:lnTo>
                <a:lnTo>
                  <a:pt x="328211" y="1046257"/>
                </a:lnTo>
                <a:lnTo>
                  <a:pt x="335521" y="1051858"/>
                </a:lnTo>
                <a:lnTo>
                  <a:pt x="343394" y="1055219"/>
                </a:lnTo>
                <a:lnTo>
                  <a:pt x="347330" y="1075382"/>
                </a:lnTo>
                <a:lnTo>
                  <a:pt x="347330" y="1131392"/>
                </a:lnTo>
                <a:lnTo>
                  <a:pt x="347330" y="1144834"/>
                </a:lnTo>
                <a:lnTo>
                  <a:pt x="351829" y="1159956"/>
                </a:lnTo>
                <a:lnTo>
                  <a:pt x="358015" y="1169478"/>
                </a:lnTo>
                <a:lnTo>
                  <a:pt x="361951" y="1183480"/>
                </a:lnTo>
                <a:lnTo>
                  <a:pt x="361951" y="1194682"/>
                </a:lnTo>
                <a:lnTo>
                  <a:pt x="438991" y="1195242"/>
                </a:lnTo>
                <a:lnTo>
                  <a:pt x="438991" y="1383434"/>
                </a:lnTo>
                <a:lnTo>
                  <a:pt x="445739" y="1390715"/>
                </a:lnTo>
                <a:lnTo>
                  <a:pt x="459235" y="1391275"/>
                </a:lnTo>
                <a:lnTo>
                  <a:pt x="480603" y="1392396"/>
                </a:lnTo>
                <a:lnTo>
                  <a:pt x="480603" y="1413679"/>
                </a:lnTo>
                <a:lnTo>
                  <a:pt x="487914" y="1417040"/>
                </a:lnTo>
                <a:lnTo>
                  <a:pt x="498036" y="1420960"/>
                </a:lnTo>
                <a:lnTo>
                  <a:pt x="503659" y="1423761"/>
                </a:lnTo>
                <a:lnTo>
                  <a:pt x="508720" y="1431602"/>
                </a:lnTo>
                <a:lnTo>
                  <a:pt x="510969" y="1435523"/>
                </a:lnTo>
                <a:lnTo>
                  <a:pt x="510407" y="1437203"/>
                </a:lnTo>
                <a:lnTo>
                  <a:pt x="507033" y="1436643"/>
                </a:lnTo>
                <a:lnTo>
                  <a:pt x="516030" y="1444484"/>
                </a:lnTo>
                <a:lnTo>
                  <a:pt x="544147" y="1444484"/>
                </a:lnTo>
                <a:lnTo>
                  <a:pt x="545272" y="1226048"/>
                </a:lnTo>
                <a:lnTo>
                  <a:pt x="561579" y="1220447"/>
                </a:lnTo>
                <a:lnTo>
                  <a:pt x="565516" y="1222127"/>
                </a:lnTo>
                <a:lnTo>
                  <a:pt x="570014" y="1212045"/>
                </a:lnTo>
                <a:lnTo>
                  <a:pt x="572826" y="1201963"/>
                </a:lnTo>
                <a:lnTo>
                  <a:pt x="571701" y="1178439"/>
                </a:lnTo>
                <a:lnTo>
                  <a:pt x="570014" y="1156036"/>
                </a:lnTo>
                <a:lnTo>
                  <a:pt x="573388" y="1133072"/>
                </a:lnTo>
                <a:lnTo>
                  <a:pt x="580136" y="1122990"/>
                </a:lnTo>
                <a:lnTo>
                  <a:pt x="586322" y="1112348"/>
                </a:lnTo>
                <a:lnTo>
                  <a:pt x="591383" y="1088264"/>
                </a:lnTo>
                <a:lnTo>
                  <a:pt x="589133" y="1047937"/>
                </a:lnTo>
                <a:lnTo>
                  <a:pt x="591383" y="1022173"/>
                </a:lnTo>
                <a:lnTo>
                  <a:pt x="784825" y="1022173"/>
                </a:lnTo>
                <a:lnTo>
                  <a:pt x="841621" y="957202"/>
                </a:lnTo>
                <a:lnTo>
                  <a:pt x="842183" y="956082"/>
                </a:lnTo>
                <a:lnTo>
                  <a:pt x="844995" y="954402"/>
                </a:lnTo>
                <a:lnTo>
                  <a:pt x="930470" y="1045137"/>
                </a:lnTo>
                <a:lnTo>
                  <a:pt x="950714" y="1063060"/>
                </a:lnTo>
                <a:lnTo>
                  <a:pt x="951838" y="1075382"/>
                </a:lnTo>
                <a:lnTo>
                  <a:pt x="945090" y="1092185"/>
                </a:lnTo>
                <a:lnTo>
                  <a:pt x="942841" y="1102827"/>
                </a:lnTo>
                <a:lnTo>
                  <a:pt x="944528" y="1122990"/>
                </a:lnTo>
                <a:lnTo>
                  <a:pt x="950151" y="1138673"/>
                </a:lnTo>
                <a:lnTo>
                  <a:pt x="957462" y="1145394"/>
                </a:lnTo>
                <a:lnTo>
                  <a:pt x="959711" y="1143153"/>
                </a:lnTo>
                <a:lnTo>
                  <a:pt x="961960" y="1143714"/>
                </a:lnTo>
                <a:lnTo>
                  <a:pt x="964772" y="1145394"/>
                </a:lnTo>
                <a:lnTo>
                  <a:pt x="960273" y="1150995"/>
                </a:lnTo>
                <a:lnTo>
                  <a:pt x="954650" y="1167798"/>
                </a:lnTo>
                <a:lnTo>
                  <a:pt x="950714" y="1199163"/>
                </a:lnTo>
                <a:lnTo>
                  <a:pt x="952963" y="1273656"/>
                </a:lnTo>
                <a:lnTo>
                  <a:pt x="954650" y="1311742"/>
                </a:lnTo>
                <a:lnTo>
                  <a:pt x="952963" y="1343107"/>
                </a:lnTo>
                <a:lnTo>
                  <a:pt x="957462" y="1354869"/>
                </a:lnTo>
                <a:lnTo>
                  <a:pt x="970395" y="1357670"/>
                </a:lnTo>
                <a:lnTo>
                  <a:pt x="979955" y="1354309"/>
                </a:lnTo>
                <a:lnTo>
                  <a:pt x="982204" y="1350389"/>
                </a:lnTo>
                <a:lnTo>
                  <a:pt x="983891" y="1343107"/>
                </a:lnTo>
                <a:lnTo>
                  <a:pt x="986141" y="1330225"/>
                </a:lnTo>
                <a:lnTo>
                  <a:pt x="987265" y="1294379"/>
                </a:lnTo>
                <a:lnTo>
                  <a:pt x="983891" y="1235569"/>
                </a:lnTo>
                <a:lnTo>
                  <a:pt x="985016" y="1203644"/>
                </a:lnTo>
                <a:lnTo>
                  <a:pt x="1021005" y="1194682"/>
                </a:lnTo>
                <a:lnTo>
                  <a:pt x="1022130" y="907354"/>
                </a:lnTo>
                <a:lnTo>
                  <a:pt x="1032814" y="903433"/>
                </a:lnTo>
                <a:lnTo>
                  <a:pt x="1040125" y="903993"/>
                </a:lnTo>
                <a:lnTo>
                  <a:pt x="1046310" y="902873"/>
                </a:lnTo>
                <a:lnTo>
                  <a:pt x="1055870" y="900072"/>
                </a:lnTo>
                <a:lnTo>
                  <a:pt x="1058682" y="901193"/>
                </a:lnTo>
                <a:lnTo>
                  <a:pt x="1062618" y="893911"/>
                </a:lnTo>
                <a:lnTo>
                  <a:pt x="1062618" y="777412"/>
                </a:lnTo>
                <a:lnTo>
                  <a:pt x="1079488" y="769570"/>
                </a:lnTo>
                <a:lnTo>
                  <a:pt x="1081175" y="769010"/>
                </a:lnTo>
                <a:lnTo>
                  <a:pt x="1082862" y="767890"/>
                </a:lnTo>
                <a:lnTo>
                  <a:pt x="1093546" y="757248"/>
                </a:lnTo>
                <a:lnTo>
                  <a:pt x="1128973" y="731484"/>
                </a:lnTo>
                <a:lnTo>
                  <a:pt x="1174522" y="711320"/>
                </a:lnTo>
                <a:lnTo>
                  <a:pt x="1208262" y="701239"/>
                </a:lnTo>
                <a:lnTo>
                  <a:pt x="1247063" y="718042"/>
                </a:lnTo>
                <a:lnTo>
                  <a:pt x="1287551" y="735965"/>
                </a:lnTo>
                <a:lnTo>
                  <a:pt x="1300485" y="741566"/>
                </a:lnTo>
                <a:lnTo>
                  <a:pt x="1315105" y="751087"/>
                </a:lnTo>
                <a:lnTo>
                  <a:pt x="1321853" y="758928"/>
                </a:lnTo>
                <a:lnTo>
                  <a:pt x="1333100" y="769010"/>
                </a:lnTo>
                <a:lnTo>
                  <a:pt x="1343222" y="771251"/>
                </a:lnTo>
                <a:lnTo>
                  <a:pt x="1347721" y="776291"/>
                </a:lnTo>
                <a:lnTo>
                  <a:pt x="1348283" y="781892"/>
                </a:lnTo>
                <a:lnTo>
                  <a:pt x="1358967" y="901193"/>
                </a:lnTo>
                <a:lnTo>
                  <a:pt x="1361217" y="901753"/>
                </a:lnTo>
                <a:lnTo>
                  <a:pt x="1363466" y="901753"/>
                </a:lnTo>
                <a:lnTo>
                  <a:pt x="1388771" y="907354"/>
                </a:lnTo>
                <a:lnTo>
                  <a:pt x="1390458" y="1014892"/>
                </a:lnTo>
                <a:lnTo>
                  <a:pt x="1430946" y="1017692"/>
                </a:lnTo>
                <a:lnTo>
                  <a:pt x="1470872" y="1022173"/>
                </a:lnTo>
                <a:lnTo>
                  <a:pt x="1504049" y="1026094"/>
                </a:lnTo>
                <a:lnTo>
                  <a:pt x="1518108" y="1033375"/>
                </a:lnTo>
                <a:lnTo>
                  <a:pt x="1519232" y="1039536"/>
                </a:lnTo>
                <a:lnTo>
                  <a:pt x="1561407" y="1042897"/>
                </a:lnTo>
                <a:lnTo>
                  <a:pt x="1619327" y="1044017"/>
                </a:lnTo>
                <a:lnTo>
                  <a:pt x="1621014" y="1055779"/>
                </a:lnTo>
                <a:lnTo>
                  <a:pt x="1619327" y="1055779"/>
                </a:lnTo>
                <a:lnTo>
                  <a:pt x="1601895" y="1059699"/>
                </a:lnTo>
                <a:lnTo>
                  <a:pt x="1622139" y="1073702"/>
                </a:lnTo>
                <a:lnTo>
                  <a:pt x="1617078" y="1077622"/>
                </a:lnTo>
                <a:lnTo>
                  <a:pt x="1602457" y="1082663"/>
                </a:lnTo>
                <a:lnTo>
                  <a:pt x="1604144" y="1083223"/>
                </a:lnTo>
                <a:lnTo>
                  <a:pt x="1605831" y="1084904"/>
                </a:lnTo>
                <a:lnTo>
                  <a:pt x="1622139" y="1096106"/>
                </a:lnTo>
                <a:lnTo>
                  <a:pt x="1618203" y="1101146"/>
                </a:lnTo>
                <a:lnTo>
                  <a:pt x="1616516" y="1102827"/>
                </a:lnTo>
                <a:lnTo>
                  <a:pt x="1600770" y="1104507"/>
                </a:lnTo>
                <a:lnTo>
                  <a:pt x="1622139" y="1117949"/>
                </a:lnTo>
                <a:lnTo>
                  <a:pt x="1602457" y="1131392"/>
                </a:lnTo>
                <a:lnTo>
                  <a:pt x="1617078" y="1136432"/>
                </a:lnTo>
                <a:lnTo>
                  <a:pt x="1622139" y="1140353"/>
                </a:lnTo>
                <a:lnTo>
                  <a:pt x="1605831" y="1151555"/>
                </a:lnTo>
                <a:lnTo>
                  <a:pt x="1604144" y="1152675"/>
                </a:lnTo>
                <a:lnTo>
                  <a:pt x="1602457" y="1154355"/>
                </a:lnTo>
                <a:lnTo>
                  <a:pt x="1607518" y="1156036"/>
                </a:lnTo>
                <a:lnTo>
                  <a:pt x="1613704" y="1158276"/>
                </a:lnTo>
                <a:lnTo>
                  <a:pt x="1601895" y="1176759"/>
                </a:lnTo>
                <a:lnTo>
                  <a:pt x="1618203" y="1183480"/>
                </a:lnTo>
                <a:lnTo>
                  <a:pt x="1619327" y="1183480"/>
                </a:lnTo>
                <a:lnTo>
                  <a:pt x="1622139" y="1185721"/>
                </a:lnTo>
                <a:lnTo>
                  <a:pt x="1617078" y="1190762"/>
                </a:lnTo>
                <a:lnTo>
                  <a:pt x="1613142" y="1193002"/>
                </a:lnTo>
                <a:lnTo>
                  <a:pt x="1622139" y="1208124"/>
                </a:lnTo>
                <a:lnTo>
                  <a:pt x="1601895" y="1221007"/>
                </a:lnTo>
                <a:lnTo>
                  <a:pt x="1622139" y="1231088"/>
                </a:lnTo>
                <a:lnTo>
                  <a:pt x="1618203" y="1235569"/>
                </a:lnTo>
                <a:lnTo>
                  <a:pt x="1613142" y="1238370"/>
                </a:lnTo>
                <a:lnTo>
                  <a:pt x="1617078" y="1251252"/>
                </a:lnTo>
                <a:lnTo>
                  <a:pt x="1619327" y="1251252"/>
                </a:lnTo>
                <a:lnTo>
                  <a:pt x="1622139" y="1252372"/>
                </a:lnTo>
                <a:lnTo>
                  <a:pt x="1616516" y="1260773"/>
                </a:lnTo>
                <a:lnTo>
                  <a:pt x="1615391" y="1259653"/>
                </a:lnTo>
                <a:lnTo>
                  <a:pt x="1600770" y="1266374"/>
                </a:lnTo>
                <a:lnTo>
                  <a:pt x="1613704" y="1272535"/>
                </a:lnTo>
                <a:lnTo>
                  <a:pt x="1615391" y="1271975"/>
                </a:lnTo>
                <a:lnTo>
                  <a:pt x="1622139" y="1279817"/>
                </a:lnTo>
                <a:lnTo>
                  <a:pt x="1622139" y="1301660"/>
                </a:lnTo>
                <a:lnTo>
                  <a:pt x="1619327" y="1303341"/>
                </a:lnTo>
                <a:lnTo>
                  <a:pt x="1618203" y="1304461"/>
                </a:lnTo>
                <a:lnTo>
                  <a:pt x="1609205" y="1315663"/>
                </a:lnTo>
                <a:lnTo>
                  <a:pt x="1614829" y="1319583"/>
                </a:lnTo>
                <a:lnTo>
                  <a:pt x="1640696" y="1335826"/>
                </a:lnTo>
                <a:lnTo>
                  <a:pt x="1646319" y="1336386"/>
                </a:lnTo>
                <a:lnTo>
                  <a:pt x="1649693" y="1336386"/>
                </a:lnTo>
                <a:lnTo>
                  <a:pt x="1653067" y="1338066"/>
                </a:lnTo>
                <a:lnTo>
                  <a:pt x="1649693" y="1348708"/>
                </a:lnTo>
                <a:lnTo>
                  <a:pt x="1648006" y="1379513"/>
                </a:lnTo>
                <a:lnTo>
                  <a:pt x="1650256" y="1433283"/>
                </a:lnTo>
                <a:lnTo>
                  <a:pt x="1653067" y="1465768"/>
                </a:lnTo>
                <a:lnTo>
                  <a:pt x="1657004" y="1464088"/>
                </a:lnTo>
                <a:lnTo>
                  <a:pt x="1664876" y="1460167"/>
                </a:lnTo>
                <a:lnTo>
                  <a:pt x="1671624" y="1456807"/>
                </a:lnTo>
                <a:lnTo>
                  <a:pt x="1679497" y="1455126"/>
                </a:lnTo>
                <a:lnTo>
                  <a:pt x="1677328" y="1450805"/>
                </a:lnTo>
                <a:lnTo>
                  <a:pt x="1678935" y="1451766"/>
                </a:lnTo>
                <a:lnTo>
                  <a:pt x="1676123" y="1448405"/>
                </a:lnTo>
                <a:lnTo>
                  <a:pt x="1677328" y="1450805"/>
                </a:lnTo>
                <a:lnTo>
                  <a:pt x="1673311" y="1448405"/>
                </a:lnTo>
                <a:lnTo>
                  <a:pt x="1659253" y="1441124"/>
                </a:lnTo>
                <a:lnTo>
                  <a:pt x="1679497" y="1427682"/>
                </a:lnTo>
                <a:lnTo>
                  <a:pt x="1674436" y="1426001"/>
                </a:lnTo>
                <a:lnTo>
                  <a:pt x="1668813" y="1423761"/>
                </a:lnTo>
                <a:lnTo>
                  <a:pt x="1659815" y="1418720"/>
                </a:lnTo>
                <a:lnTo>
                  <a:pt x="1666563" y="1412559"/>
                </a:lnTo>
                <a:lnTo>
                  <a:pt x="1670500" y="1408078"/>
                </a:lnTo>
                <a:lnTo>
                  <a:pt x="1673311" y="1402477"/>
                </a:lnTo>
                <a:lnTo>
                  <a:pt x="1670500" y="1404158"/>
                </a:lnTo>
                <a:lnTo>
                  <a:pt x="1668250" y="1398557"/>
                </a:lnTo>
                <a:lnTo>
                  <a:pt x="1670500" y="1338066"/>
                </a:lnTo>
                <a:lnTo>
                  <a:pt x="1669937" y="1336386"/>
                </a:lnTo>
                <a:lnTo>
                  <a:pt x="1669937" y="1335826"/>
                </a:lnTo>
                <a:lnTo>
                  <a:pt x="1668813" y="1320143"/>
                </a:lnTo>
                <a:lnTo>
                  <a:pt x="1668813" y="1319023"/>
                </a:lnTo>
                <a:lnTo>
                  <a:pt x="1669937" y="1317343"/>
                </a:lnTo>
                <a:lnTo>
                  <a:pt x="1669937" y="1316223"/>
                </a:lnTo>
                <a:lnTo>
                  <a:pt x="1669937" y="1315663"/>
                </a:lnTo>
                <a:lnTo>
                  <a:pt x="1669937" y="1313982"/>
                </a:lnTo>
                <a:lnTo>
                  <a:pt x="1669937" y="1312862"/>
                </a:lnTo>
                <a:lnTo>
                  <a:pt x="1668813" y="1287098"/>
                </a:lnTo>
                <a:lnTo>
                  <a:pt x="1668250" y="1286538"/>
                </a:lnTo>
                <a:lnTo>
                  <a:pt x="1666563" y="1284857"/>
                </a:lnTo>
                <a:lnTo>
                  <a:pt x="1659253" y="1279817"/>
                </a:lnTo>
                <a:lnTo>
                  <a:pt x="1661502" y="1278696"/>
                </a:lnTo>
                <a:lnTo>
                  <a:pt x="1664314" y="1277016"/>
                </a:lnTo>
                <a:lnTo>
                  <a:pt x="1679497" y="1271415"/>
                </a:lnTo>
                <a:lnTo>
                  <a:pt x="1668813" y="1265814"/>
                </a:lnTo>
                <a:lnTo>
                  <a:pt x="1659253" y="1257413"/>
                </a:lnTo>
                <a:lnTo>
                  <a:pt x="1663189" y="1253492"/>
                </a:lnTo>
                <a:lnTo>
                  <a:pt x="1679497" y="1248451"/>
                </a:lnTo>
                <a:lnTo>
                  <a:pt x="1673874" y="1245651"/>
                </a:lnTo>
                <a:lnTo>
                  <a:pt x="1668250" y="1240610"/>
                </a:lnTo>
                <a:lnTo>
                  <a:pt x="1668250" y="1212045"/>
                </a:lnTo>
                <a:lnTo>
                  <a:pt x="1668250" y="1210925"/>
                </a:lnTo>
                <a:lnTo>
                  <a:pt x="1668250" y="1209805"/>
                </a:lnTo>
                <a:lnTo>
                  <a:pt x="1668250" y="1201963"/>
                </a:lnTo>
                <a:lnTo>
                  <a:pt x="1663189" y="1194682"/>
                </a:lnTo>
                <a:lnTo>
                  <a:pt x="1659253" y="1189641"/>
                </a:lnTo>
                <a:lnTo>
                  <a:pt x="1668250" y="1179000"/>
                </a:lnTo>
                <a:lnTo>
                  <a:pt x="1668813" y="1177879"/>
                </a:lnTo>
                <a:lnTo>
                  <a:pt x="1659253" y="1167798"/>
                </a:lnTo>
                <a:lnTo>
                  <a:pt x="1664314" y="1159956"/>
                </a:lnTo>
                <a:lnTo>
                  <a:pt x="1668250" y="1160516"/>
                </a:lnTo>
                <a:lnTo>
                  <a:pt x="1679497" y="1154355"/>
                </a:lnTo>
                <a:lnTo>
                  <a:pt x="1659253" y="1145394"/>
                </a:lnTo>
                <a:lnTo>
                  <a:pt x="1672187" y="1132512"/>
                </a:lnTo>
                <a:lnTo>
                  <a:pt x="1671624" y="1128591"/>
                </a:lnTo>
                <a:lnTo>
                  <a:pt x="1664314" y="1123550"/>
                </a:lnTo>
                <a:lnTo>
                  <a:pt x="1659815" y="1117949"/>
                </a:lnTo>
                <a:lnTo>
                  <a:pt x="1681746" y="1107307"/>
                </a:lnTo>
                <a:lnTo>
                  <a:pt x="1699179" y="1101146"/>
                </a:lnTo>
                <a:lnTo>
                  <a:pt x="1746977" y="1090505"/>
                </a:lnTo>
                <a:lnTo>
                  <a:pt x="1830202" y="1079863"/>
                </a:lnTo>
                <a:lnTo>
                  <a:pt x="1872940" y="1075942"/>
                </a:lnTo>
                <a:lnTo>
                  <a:pt x="1880250" y="1068101"/>
                </a:lnTo>
                <a:lnTo>
                  <a:pt x="1876876" y="1065300"/>
                </a:lnTo>
                <a:lnTo>
                  <a:pt x="1885311" y="1059699"/>
                </a:lnTo>
                <a:lnTo>
                  <a:pt x="1893184" y="1055219"/>
                </a:lnTo>
                <a:lnTo>
                  <a:pt x="1901619" y="1055219"/>
                </a:lnTo>
                <a:lnTo>
                  <a:pt x="1911741" y="1051298"/>
                </a:lnTo>
                <a:lnTo>
                  <a:pt x="1925799" y="1051298"/>
                </a:lnTo>
                <a:lnTo>
                  <a:pt x="1929173" y="1051858"/>
                </a:lnTo>
                <a:lnTo>
                  <a:pt x="1931422" y="1052418"/>
                </a:lnTo>
                <a:lnTo>
                  <a:pt x="1966287" y="1077062"/>
                </a:lnTo>
                <a:lnTo>
                  <a:pt x="1970786" y="1079303"/>
                </a:lnTo>
                <a:lnTo>
                  <a:pt x="1976409" y="1083223"/>
                </a:lnTo>
                <a:lnTo>
                  <a:pt x="1988780" y="1092185"/>
                </a:lnTo>
                <a:lnTo>
                  <a:pt x="1999465" y="1106747"/>
                </a:lnTo>
                <a:lnTo>
                  <a:pt x="2009586" y="1114589"/>
                </a:lnTo>
                <a:lnTo>
                  <a:pt x="2018021" y="1117949"/>
                </a:lnTo>
                <a:lnTo>
                  <a:pt x="2015772" y="1126911"/>
                </a:lnTo>
                <a:lnTo>
                  <a:pt x="2014085" y="1127471"/>
                </a:lnTo>
                <a:lnTo>
                  <a:pt x="1998340" y="1131392"/>
                </a:lnTo>
                <a:lnTo>
                  <a:pt x="2018584" y="1145394"/>
                </a:lnTo>
                <a:lnTo>
                  <a:pt x="1999465" y="1154355"/>
                </a:lnTo>
                <a:lnTo>
                  <a:pt x="2001714" y="1154915"/>
                </a:lnTo>
                <a:lnTo>
                  <a:pt x="2003401" y="1156596"/>
                </a:lnTo>
                <a:lnTo>
                  <a:pt x="2009586" y="1160516"/>
                </a:lnTo>
                <a:lnTo>
                  <a:pt x="2014648" y="1162197"/>
                </a:lnTo>
                <a:lnTo>
                  <a:pt x="2018584" y="1167798"/>
                </a:lnTo>
                <a:lnTo>
                  <a:pt x="2014648" y="1171158"/>
                </a:lnTo>
                <a:lnTo>
                  <a:pt x="2014085" y="1172839"/>
                </a:lnTo>
                <a:lnTo>
                  <a:pt x="1999465" y="1176759"/>
                </a:lnTo>
                <a:lnTo>
                  <a:pt x="2009586" y="1183480"/>
                </a:lnTo>
                <a:lnTo>
                  <a:pt x="2014648" y="1185161"/>
                </a:lnTo>
                <a:lnTo>
                  <a:pt x="2018584" y="1189641"/>
                </a:lnTo>
                <a:lnTo>
                  <a:pt x="2014085" y="1194682"/>
                </a:lnTo>
                <a:lnTo>
                  <a:pt x="2016335" y="1194682"/>
                </a:lnTo>
                <a:lnTo>
                  <a:pt x="1999465" y="1199163"/>
                </a:lnTo>
                <a:lnTo>
                  <a:pt x="2018584" y="1212045"/>
                </a:lnTo>
                <a:lnTo>
                  <a:pt x="1999465" y="1226048"/>
                </a:lnTo>
                <a:lnTo>
                  <a:pt x="2014085" y="1229968"/>
                </a:lnTo>
                <a:lnTo>
                  <a:pt x="2014648" y="1231648"/>
                </a:lnTo>
                <a:lnTo>
                  <a:pt x="2018584" y="1235009"/>
                </a:lnTo>
                <a:lnTo>
                  <a:pt x="2014648" y="1239490"/>
                </a:lnTo>
                <a:lnTo>
                  <a:pt x="2009586" y="1241170"/>
                </a:lnTo>
                <a:lnTo>
                  <a:pt x="2014648" y="1255172"/>
                </a:lnTo>
                <a:lnTo>
                  <a:pt x="2016335" y="1255172"/>
                </a:lnTo>
                <a:lnTo>
                  <a:pt x="2018584" y="1257413"/>
                </a:lnTo>
                <a:lnTo>
                  <a:pt x="2014648" y="1262454"/>
                </a:lnTo>
                <a:lnTo>
                  <a:pt x="2009586" y="1264134"/>
                </a:lnTo>
                <a:lnTo>
                  <a:pt x="1999465" y="1271415"/>
                </a:lnTo>
                <a:lnTo>
                  <a:pt x="2016335" y="1275896"/>
                </a:lnTo>
                <a:lnTo>
                  <a:pt x="2018584" y="1280937"/>
                </a:lnTo>
                <a:lnTo>
                  <a:pt x="2016897" y="1295499"/>
                </a:lnTo>
                <a:lnTo>
                  <a:pt x="2016897" y="1319583"/>
                </a:lnTo>
                <a:lnTo>
                  <a:pt x="2018584" y="1354309"/>
                </a:lnTo>
                <a:lnTo>
                  <a:pt x="2016335" y="1376713"/>
                </a:lnTo>
                <a:lnTo>
                  <a:pt x="2012961" y="1387915"/>
                </a:lnTo>
                <a:lnTo>
                  <a:pt x="2068069" y="1387355"/>
                </a:lnTo>
                <a:lnTo>
                  <a:pt x="2069194" y="1343107"/>
                </a:lnTo>
                <a:lnTo>
                  <a:pt x="2171538" y="1343667"/>
                </a:lnTo>
                <a:lnTo>
                  <a:pt x="2171538" y="1352069"/>
                </a:lnTo>
                <a:lnTo>
                  <a:pt x="2173225" y="1360470"/>
                </a:lnTo>
                <a:lnTo>
                  <a:pt x="2173225" y="1362151"/>
                </a:lnTo>
                <a:lnTo>
                  <a:pt x="2174350" y="1364951"/>
                </a:lnTo>
                <a:lnTo>
                  <a:pt x="2174913" y="1366071"/>
                </a:lnTo>
                <a:lnTo>
                  <a:pt x="2176599" y="1367751"/>
                </a:lnTo>
                <a:lnTo>
                  <a:pt x="2181660" y="1375033"/>
                </a:lnTo>
                <a:lnTo>
                  <a:pt x="2181660" y="1339747"/>
                </a:lnTo>
                <a:lnTo>
                  <a:pt x="2183348" y="1307261"/>
                </a:lnTo>
                <a:lnTo>
                  <a:pt x="2189533" y="1296059"/>
                </a:lnTo>
                <a:lnTo>
                  <a:pt x="2196281" y="1275336"/>
                </a:lnTo>
                <a:lnTo>
                  <a:pt x="2196843" y="1261333"/>
                </a:lnTo>
                <a:lnTo>
                  <a:pt x="2196843" y="1248451"/>
                </a:lnTo>
                <a:lnTo>
                  <a:pt x="2200218" y="1233889"/>
                </a:lnTo>
                <a:lnTo>
                  <a:pt x="2201904" y="1235569"/>
                </a:lnTo>
                <a:lnTo>
                  <a:pt x="2205278" y="1235569"/>
                </a:lnTo>
                <a:lnTo>
                  <a:pt x="2209215" y="1231088"/>
                </a:lnTo>
                <a:lnTo>
                  <a:pt x="2214838" y="1220447"/>
                </a:lnTo>
                <a:lnTo>
                  <a:pt x="2215400" y="1194682"/>
                </a:lnTo>
                <a:lnTo>
                  <a:pt x="2214838" y="1180680"/>
                </a:lnTo>
                <a:lnTo>
                  <a:pt x="2217087" y="1176759"/>
                </a:lnTo>
                <a:lnTo>
                  <a:pt x="2226085" y="1173399"/>
                </a:lnTo>
                <a:lnTo>
                  <a:pt x="2231708" y="1169478"/>
                </a:lnTo>
                <a:lnTo>
                  <a:pt x="2246891" y="1157716"/>
                </a:lnTo>
                <a:lnTo>
                  <a:pt x="2265448" y="1151555"/>
                </a:lnTo>
                <a:lnTo>
                  <a:pt x="2295814" y="1150995"/>
                </a:lnTo>
                <a:lnTo>
                  <a:pt x="2295814" y="1077622"/>
                </a:lnTo>
                <a:lnTo>
                  <a:pt x="2426837" y="1077622"/>
                </a:lnTo>
                <a:lnTo>
                  <a:pt x="2427400" y="1243971"/>
                </a:lnTo>
                <a:lnTo>
                  <a:pt x="2511187" y="1243971"/>
                </a:lnTo>
                <a:lnTo>
                  <a:pt x="2511750" y="1305021"/>
                </a:lnTo>
                <a:lnTo>
                  <a:pt x="2533118" y="1306701"/>
                </a:lnTo>
                <a:lnTo>
                  <a:pt x="2568546" y="1304461"/>
                </a:lnTo>
                <a:lnTo>
                  <a:pt x="2584853" y="1297740"/>
                </a:lnTo>
                <a:lnTo>
                  <a:pt x="2592726" y="1294379"/>
                </a:lnTo>
                <a:lnTo>
                  <a:pt x="2603410" y="1289898"/>
                </a:lnTo>
                <a:lnTo>
                  <a:pt x="2605097" y="1284297"/>
                </a:lnTo>
                <a:lnTo>
                  <a:pt x="2605659" y="1268055"/>
                </a:lnTo>
                <a:lnTo>
                  <a:pt x="2603410" y="1229968"/>
                </a:lnTo>
                <a:lnTo>
                  <a:pt x="2605097" y="1210925"/>
                </a:lnTo>
                <a:lnTo>
                  <a:pt x="2609033" y="1205884"/>
                </a:lnTo>
                <a:lnTo>
                  <a:pt x="2632652" y="1189081"/>
                </a:lnTo>
                <a:lnTo>
                  <a:pt x="2656269" y="1171718"/>
                </a:lnTo>
                <a:lnTo>
                  <a:pt x="2682699" y="1160516"/>
                </a:lnTo>
                <a:lnTo>
                  <a:pt x="2704630" y="1152675"/>
                </a:lnTo>
                <a:lnTo>
                  <a:pt x="2724874" y="1158836"/>
                </a:lnTo>
                <a:lnTo>
                  <a:pt x="2756364" y="1171158"/>
                </a:lnTo>
                <a:lnTo>
                  <a:pt x="2778295" y="1184040"/>
                </a:lnTo>
                <a:lnTo>
                  <a:pt x="2792916" y="1198603"/>
                </a:lnTo>
                <a:lnTo>
                  <a:pt x="2801914" y="1213725"/>
                </a:lnTo>
                <a:lnTo>
                  <a:pt x="2805850" y="1232209"/>
                </a:lnTo>
                <a:lnTo>
                  <a:pt x="2805850" y="1264134"/>
                </a:lnTo>
                <a:lnTo>
                  <a:pt x="2804725" y="1290458"/>
                </a:lnTo>
                <a:lnTo>
                  <a:pt x="2833966" y="1297740"/>
                </a:lnTo>
                <a:lnTo>
                  <a:pt x="2835091" y="1331905"/>
                </a:lnTo>
                <a:lnTo>
                  <a:pt x="2835091" y="1364951"/>
                </a:lnTo>
                <a:lnTo>
                  <a:pt x="2833404" y="1401917"/>
                </a:lnTo>
                <a:lnTo>
                  <a:pt x="2833404" y="1418720"/>
                </a:lnTo>
                <a:lnTo>
                  <a:pt x="2842401" y="1423761"/>
                </a:lnTo>
                <a:lnTo>
                  <a:pt x="2851961" y="1426001"/>
                </a:lnTo>
                <a:lnTo>
                  <a:pt x="2864332" y="1414799"/>
                </a:lnTo>
                <a:lnTo>
                  <a:pt x="2863208" y="1410879"/>
                </a:lnTo>
                <a:lnTo>
                  <a:pt x="2861521" y="1392396"/>
                </a:lnTo>
                <a:lnTo>
                  <a:pt x="2860959" y="1284297"/>
                </a:lnTo>
                <a:lnTo>
                  <a:pt x="2859271" y="1247891"/>
                </a:lnTo>
                <a:lnTo>
                  <a:pt x="2862645" y="1213165"/>
                </a:lnTo>
                <a:lnTo>
                  <a:pt x="2865457" y="1203644"/>
                </a:lnTo>
                <a:lnTo>
                  <a:pt x="2869956" y="1199163"/>
                </a:lnTo>
                <a:lnTo>
                  <a:pt x="2869956" y="1195242"/>
                </a:lnTo>
                <a:lnTo>
                  <a:pt x="2869956" y="1193562"/>
                </a:lnTo>
                <a:lnTo>
                  <a:pt x="2868831" y="1191882"/>
                </a:lnTo>
                <a:lnTo>
                  <a:pt x="2868831" y="1191322"/>
                </a:lnTo>
                <a:lnTo>
                  <a:pt x="2868269" y="1189641"/>
                </a:lnTo>
                <a:lnTo>
                  <a:pt x="2863208" y="1161637"/>
                </a:lnTo>
                <a:lnTo>
                  <a:pt x="2921690" y="1157716"/>
                </a:lnTo>
                <a:lnTo>
                  <a:pt x="2923940" y="1142033"/>
                </a:lnTo>
                <a:lnTo>
                  <a:pt x="2923940" y="1125230"/>
                </a:lnTo>
                <a:lnTo>
                  <a:pt x="2929001" y="1114029"/>
                </a:lnTo>
                <a:lnTo>
                  <a:pt x="2934624" y="1108428"/>
                </a:lnTo>
                <a:lnTo>
                  <a:pt x="2940810" y="1103387"/>
                </a:lnTo>
                <a:lnTo>
                  <a:pt x="2942497" y="1101706"/>
                </a:lnTo>
                <a:lnTo>
                  <a:pt x="2944184" y="1101146"/>
                </a:lnTo>
                <a:lnTo>
                  <a:pt x="2952619" y="1097226"/>
                </a:lnTo>
                <a:lnTo>
                  <a:pt x="2971738" y="1093865"/>
                </a:lnTo>
                <a:lnTo>
                  <a:pt x="2992545" y="1095545"/>
                </a:lnTo>
                <a:lnTo>
                  <a:pt x="3011664" y="1101146"/>
                </a:lnTo>
                <a:lnTo>
                  <a:pt x="3018974" y="1105627"/>
                </a:lnTo>
                <a:lnTo>
                  <a:pt x="3026847" y="1110668"/>
                </a:lnTo>
                <a:lnTo>
                  <a:pt x="3030783" y="1114029"/>
                </a:lnTo>
                <a:lnTo>
                  <a:pt x="3032470" y="1122990"/>
                </a:lnTo>
                <a:lnTo>
                  <a:pt x="3033032" y="1134752"/>
                </a:lnTo>
                <a:lnTo>
                  <a:pt x="3033032" y="1150435"/>
                </a:lnTo>
                <a:lnTo>
                  <a:pt x="3040343" y="1157716"/>
                </a:lnTo>
                <a:lnTo>
                  <a:pt x="3047653" y="1160516"/>
                </a:lnTo>
                <a:lnTo>
                  <a:pt x="3057775" y="1157716"/>
                </a:lnTo>
                <a:lnTo>
                  <a:pt x="3058337" y="1156596"/>
                </a:lnTo>
                <a:lnTo>
                  <a:pt x="3060587" y="1149315"/>
                </a:lnTo>
                <a:lnTo>
                  <a:pt x="3065648" y="1136432"/>
                </a:lnTo>
                <a:lnTo>
                  <a:pt x="3063398" y="1108428"/>
                </a:lnTo>
                <a:lnTo>
                  <a:pt x="3062274" y="1096106"/>
                </a:lnTo>
                <a:lnTo>
                  <a:pt x="3061712" y="991928"/>
                </a:lnTo>
                <a:lnTo>
                  <a:pt x="3058337" y="738205"/>
                </a:lnTo>
                <a:lnTo>
                  <a:pt x="3060024" y="613864"/>
                </a:lnTo>
                <a:lnTo>
                  <a:pt x="3062274" y="593701"/>
                </a:lnTo>
                <a:lnTo>
                  <a:pt x="3065086" y="586419"/>
                </a:lnTo>
                <a:lnTo>
                  <a:pt x="3069022" y="584739"/>
                </a:lnTo>
                <a:lnTo>
                  <a:pt x="3090953" y="584739"/>
                </a:lnTo>
                <a:lnTo>
                  <a:pt x="3090953" y="362942"/>
                </a:lnTo>
                <a:lnTo>
                  <a:pt x="3137626" y="360141"/>
                </a:lnTo>
                <a:lnTo>
                  <a:pt x="3137626" y="323735"/>
                </a:lnTo>
                <a:lnTo>
                  <a:pt x="3207355" y="322615"/>
                </a:lnTo>
                <a:lnTo>
                  <a:pt x="3214666" y="247562"/>
                </a:lnTo>
                <a:lnTo>
                  <a:pt x="3219727" y="183151"/>
                </a:lnTo>
                <a:lnTo>
                  <a:pt x="3225913" y="322615"/>
                </a:lnTo>
                <a:lnTo>
                  <a:pt x="3308575" y="323735"/>
                </a:lnTo>
                <a:lnTo>
                  <a:pt x="3310825" y="362381"/>
                </a:lnTo>
                <a:lnTo>
                  <a:pt x="3356374" y="362381"/>
                </a:lnTo>
                <a:lnTo>
                  <a:pt x="3356374" y="472160"/>
                </a:lnTo>
                <a:lnTo>
                  <a:pt x="3367620" y="476641"/>
                </a:lnTo>
                <a:lnTo>
                  <a:pt x="3378305" y="477761"/>
                </a:lnTo>
                <a:lnTo>
                  <a:pt x="3390114" y="481121"/>
                </a:lnTo>
                <a:lnTo>
                  <a:pt x="3404172" y="584739"/>
                </a:lnTo>
                <a:lnTo>
                  <a:pt x="3409795" y="585859"/>
                </a:lnTo>
                <a:lnTo>
                  <a:pt x="3418793" y="588660"/>
                </a:lnTo>
                <a:lnTo>
                  <a:pt x="3418793" y="711320"/>
                </a:lnTo>
                <a:lnTo>
                  <a:pt x="3414856" y="1059139"/>
                </a:lnTo>
                <a:lnTo>
                  <a:pt x="3417106" y="1194682"/>
                </a:lnTo>
                <a:lnTo>
                  <a:pt x="3422167" y="1248451"/>
                </a:lnTo>
                <a:lnTo>
                  <a:pt x="3424978" y="1257413"/>
                </a:lnTo>
                <a:lnTo>
                  <a:pt x="3437912" y="1254052"/>
                </a:lnTo>
                <a:lnTo>
                  <a:pt x="3437912" y="1248451"/>
                </a:lnTo>
                <a:lnTo>
                  <a:pt x="3439037" y="1235009"/>
                </a:lnTo>
                <a:lnTo>
                  <a:pt x="3442973" y="1219326"/>
                </a:lnTo>
                <a:lnTo>
                  <a:pt x="3452533" y="1203644"/>
                </a:lnTo>
                <a:lnTo>
                  <a:pt x="3454220" y="1185721"/>
                </a:lnTo>
                <a:lnTo>
                  <a:pt x="3455344" y="1175079"/>
                </a:lnTo>
                <a:lnTo>
                  <a:pt x="3459281" y="1163877"/>
                </a:lnTo>
                <a:lnTo>
                  <a:pt x="3468278" y="1154355"/>
                </a:lnTo>
                <a:lnTo>
                  <a:pt x="3472214" y="1140353"/>
                </a:lnTo>
                <a:lnTo>
                  <a:pt x="3472214" y="1126911"/>
                </a:lnTo>
                <a:lnTo>
                  <a:pt x="3472214" y="1112908"/>
                </a:lnTo>
                <a:lnTo>
                  <a:pt x="3474464" y="1099466"/>
                </a:lnTo>
                <a:lnTo>
                  <a:pt x="3481774" y="1092745"/>
                </a:lnTo>
                <a:lnTo>
                  <a:pt x="3490209" y="1096106"/>
                </a:lnTo>
                <a:lnTo>
                  <a:pt x="3496395" y="1089944"/>
                </a:lnTo>
                <a:lnTo>
                  <a:pt x="3498082" y="1074262"/>
                </a:lnTo>
                <a:lnTo>
                  <a:pt x="3538007" y="1074262"/>
                </a:lnTo>
                <a:lnTo>
                  <a:pt x="3538007" y="987447"/>
                </a:lnTo>
                <a:lnTo>
                  <a:pt x="3534633" y="753328"/>
                </a:lnTo>
                <a:lnTo>
                  <a:pt x="3535196" y="636268"/>
                </a:lnTo>
                <a:lnTo>
                  <a:pt x="3538570" y="615544"/>
                </a:lnTo>
                <a:lnTo>
                  <a:pt x="3548129" y="607703"/>
                </a:lnTo>
                <a:lnTo>
                  <a:pt x="3616171" y="575778"/>
                </a:lnTo>
                <a:lnTo>
                  <a:pt x="3753943" y="518088"/>
                </a:lnTo>
                <a:lnTo>
                  <a:pt x="3802304" y="499605"/>
                </a:lnTo>
                <a:lnTo>
                  <a:pt x="3816924" y="208915"/>
                </a:lnTo>
                <a:lnTo>
                  <a:pt x="3820298" y="216197"/>
                </a:lnTo>
                <a:lnTo>
                  <a:pt x="3824235" y="240281"/>
                </a:lnTo>
                <a:lnTo>
                  <a:pt x="3827046" y="294610"/>
                </a:lnTo>
                <a:lnTo>
                  <a:pt x="3827609" y="381425"/>
                </a:lnTo>
                <a:lnTo>
                  <a:pt x="3829296" y="459278"/>
                </a:lnTo>
                <a:lnTo>
                  <a:pt x="3832670" y="483922"/>
                </a:lnTo>
                <a:lnTo>
                  <a:pt x="3866410" y="470480"/>
                </a:lnTo>
                <a:lnTo>
                  <a:pt x="3901837" y="457598"/>
                </a:lnTo>
                <a:lnTo>
                  <a:pt x="3901837" y="872068"/>
                </a:lnTo>
                <a:lnTo>
                  <a:pt x="3915895" y="869827"/>
                </a:lnTo>
                <a:lnTo>
                  <a:pt x="3931078" y="863106"/>
                </a:lnTo>
                <a:lnTo>
                  <a:pt x="3941200" y="850784"/>
                </a:lnTo>
                <a:lnTo>
                  <a:pt x="3947386" y="833981"/>
                </a:lnTo>
                <a:lnTo>
                  <a:pt x="3953009" y="823339"/>
                </a:lnTo>
                <a:lnTo>
                  <a:pt x="3965943" y="805976"/>
                </a:lnTo>
                <a:lnTo>
                  <a:pt x="3991248" y="786373"/>
                </a:lnTo>
                <a:lnTo>
                  <a:pt x="4055916" y="762289"/>
                </a:lnTo>
                <a:lnTo>
                  <a:pt x="4107088" y="739885"/>
                </a:lnTo>
                <a:lnTo>
                  <a:pt x="4123958" y="567936"/>
                </a:lnTo>
                <a:lnTo>
                  <a:pt x="4133518" y="728683"/>
                </a:lnTo>
                <a:lnTo>
                  <a:pt x="4157698" y="722522"/>
                </a:lnTo>
                <a:lnTo>
                  <a:pt x="4221242" y="697878"/>
                </a:lnTo>
                <a:lnTo>
                  <a:pt x="4247109" y="688357"/>
                </a:lnTo>
                <a:lnTo>
                  <a:pt x="4272976" y="729243"/>
                </a:lnTo>
                <a:lnTo>
                  <a:pt x="4307841" y="718602"/>
                </a:lnTo>
                <a:lnTo>
                  <a:pt x="4341581" y="781892"/>
                </a:lnTo>
                <a:lnTo>
                  <a:pt x="4387130" y="856385"/>
                </a:lnTo>
                <a:lnTo>
                  <a:pt x="4412997" y="917995"/>
                </a:lnTo>
                <a:lnTo>
                  <a:pt x="4425369" y="957202"/>
                </a:lnTo>
                <a:lnTo>
                  <a:pt x="4434928" y="996969"/>
                </a:lnTo>
                <a:lnTo>
                  <a:pt x="4442239" y="1066981"/>
                </a:lnTo>
                <a:lnTo>
                  <a:pt x="4438302" y="1167798"/>
                </a:lnTo>
                <a:lnTo>
                  <a:pt x="4432679" y="1243971"/>
                </a:lnTo>
                <a:lnTo>
                  <a:pt x="4449549" y="1242850"/>
                </a:lnTo>
                <a:lnTo>
                  <a:pt x="4467544" y="1244531"/>
                </a:lnTo>
                <a:lnTo>
                  <a:pt x="4484976" y="1246771"/>
                </a:lnTo>
                <a:lnTo>
                  <a:pt x="4488350" y="1248451"/>
                </a:lnTo>
                <a:lnTo>
                  <a:pt x="4509156" y="1251812"/>
                </a:lnTo>
                <a:lnTo>
                  <a:pt x="4534461" y="1254052"/>
                </a:lnTo>
                <a:lnTo>
                  <a:pt x="4537835" y="1265814"/>
                </a:lnTo>
                <a:lnTo>
                  <a:pt x="4543459" y="1270295"/>
                </a:lnTo>
                <a:lnTo>
                  <a:pt x="4547395" y="1266934"/>
                </a:lnTo>
                <a:lnTo>
                  <a:pt x="4542334" y="1287098"/>
                </a:lnTo>
                <a:lnTo>
                  <a:pt x="4541209" y="1297740"/>
                </a:lnTo>
                <a:lnTo>
                  <a:pt x="4544021" y="1302780"/>
                </a:lnTo>
                <a:lnTo>
                  <a:pt x="4545146" y="1304461"/>
                </a:lnTo>
                <a:lnTo>
                  <a:pt x="4545708" y="1315663"/>
                </a:lnTo>
                <a:lnTo>
                  <a:pt x="4541209" y="1316223"/>
                </a:lnTo>
                <a:lnTo>
                  <a:pt x="4541209" y="1323504"/>
                </a:lnTo>
                <a:lnTo>
                  <a:pt x="4545146" y="1334706"/>
                </a:lnTo>
                <a:lnTo>
                  <a:pt x="4546833" y="1345908"/>
                </a:lnTo>
                <a:lnTo>
                  <a:pt x="4543459" y="1344788"/>
                </a:lnTo>
                <a:lnTo>
                  <a:pt x="4541772" y="1349268"/>
                </a:lnTo>
                <a:lnTo>
                  <a:pt x="4541772" y="1354869"/>
                </a:lnTo>
                <a:lnTo>
                  <a:pt x="4542334" y="1357670"/>
                </a:lnTo>
                <a:lnTo>
                  <a:pt x="4544021" y="1367751"/>
                </a:lnTo>
                <a:lnTo>
                  <a:pt x="4541772" y="1380074"/>
                </a:lnTo>
                <a:lnTo>
                  <a:pt x="4542334" y="1389035"/>
                </a:lnTo>
                <a:lnTo>
                  <a:pt x="4542334" y="1419840"/>
                </a:lnTo>
                <a:lnTo>
                  <a:pt x="4545146" y="1429922"/>
                </a:lnTo>
                <a:lnTo>
                  <a:pt x="4542334" y="1432722"/>
                </a:lnTo>
                <a:lnTo>
                  <a:pt x="4541209" y="1442244"/>
                </a:lnTo>
                <a:lnTo>
                  <a:pt x="4545708" y="1459047"/>
                </a:lnTo>
                <a:lnTo>
                  <a:pt x="4545146" y="1464648"/>
                </a:lnTo>
                <a:lnTo>
                  <a:pt x="4542334" y="1468008"/>
                </a:lnTo>
                <a:lnTo>
                  <a:pt x="4540085" y="1475850"/>
                </a:lnTo>
                <a:lnTo>
                  <a:pt x="4541209" y="1482571"/>
                </a:lnTo>
                <a:lnTo>
                  <a:pt x="4547395" y="1487052"/>
                </a:lnTo>
                <a:lnTo>
                  <a:pt x="4554143" y="1493213"/>
                </a:lnTo>
                <a:lnTo>
                  <a:pt x="4558079" y="1494333"/>
                </a:lnTo>
                <a:lnTo>
                  <a:pt x="4569888" y="1494333"/>
                </a:lnTo>
                <a:lnTo>
                  <a:pt x="4571013" y="391506"/>
                </a:lnTo>
                <a:lnTo>
                  <a:pt x="4682917" y="391506"/>
                </a:lnTo>
                <a:lnTo>
                  <a:pt x="4643554" y="271086"/>
                </a:lnTo>
                <a:lnTo>
                  <a:pt x="4663798" y="262124"/>
                </a:lnTo>
                <a:lnTo>
                  <a:pt x="4693039" y="252603"/>
                </a:lnTo>
                <a:lnTo>
                  <a:pt x="4734652" y="250923"/>
                </a:lnTo>
                <a:lnTo>
                  <a:pt x="4788636" y="252043"/>
                </a:lnTo>
                <a:close/>
              </a:path>
            </a:pathLst>
          </a:custGeom>
          <a:solidFill>
            <a:srgbClr val="3C3B3D">
              <a:alpha val="21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3" name="Freeform 84"/>
          <p:cNvSpPr>
            <a:spLocks noEditPoints="1"/>
          </p:cNvSpPr>
          <p:nvPr/>
        </p:nvSpPr>
        <p:spPr bwMode="auto">
          <a:xfrm>
            <a:off x="122563" y="4653099"/>
            <a:ext cx="6698012" cy="693601"/>
          </a:xfrm>
          <a:custGeom>
            <a:avLst/>
            <a:gdLst>
              <a:gd name="T0" fmla="*/ 4708 w 11859"/>
              <a:gd name="T1" fmla="*/ 597 h 4233"/>
              <a:gd name="T2" fmla="*/ 3856 w 11859"/>
              <a:gd name="T3" fmla="*/ 1251 h 4233"/>
              <a:gd name="T4" fmla="*/ 2056 w 11859"/>
              <a:gd name="T5" fmla="*/ 1270 h 4233"/>
              <a:gd name="T6" fmla="*/ 5353 w 11859"/>
              <a:gd name="T7" fmla="*/ 888 h 4233"/>
              <a:gd name="T8" fmla="*/ 3130 w 11859"/>
              <a:gd name="T9" fmla="*/ 863 h 4233"/>
              <a:gd name="T10" fmla="*/ 1453 w 11859"/>
              <a:gd name="T11" fmla="*/ 884 h 4233"/>
              <a:gd name="T12" fmla="*/ 9985 w 11859"/>
              <a:gd name="T13" fmla="*/ 72 h 4233"/>
              <a:gd name="T14" fmla="*/ 9198 w 11859"/>
              <a:gd name="T15" fmla="*/ 1 h 4233"/>
              <a:gd name="T16" fmla="*/ 7536 w 11859"/>
              <a:gd name="T17" fmla="*/ 1431 h 4233"/>
              <a:gd name="T18" fmla="*/ 7536 w 11859"/>
              <a:gd name="T19" fmla="*/ 1356 h 4233"/>
              <a:gd name="T20" fmla="*/ 7536 w 11859"/>
              <a:gd name="T21" fmla="*/ 1431 h 4233"/>
              <a:gd name="T22" fmla="*/ 9532 w 11859"/>
              <a:gd name="T23" fmla="*/ 923 h 4233"/>
              <a:gd name="T24" fmla="*/ 6240 w 11859"/>
              <a:gd name="T25" fmla="*/ 960 h 4233"/>
              <a:gd name="T26" fmla="*/ 9274 w 11859"/>
              <a:gd name="T27" fmla="*/ 738 h 4233"/>
              <a:gd name="T28" fmla="*/ 6416 w 11859"/>
              <a:gd name="T29" fmla="*/ 731 h 4233"/>
              <a:gd name="T30" fmla="*/ 8692 w 11859"/>
              <a:gd name="T31" fmla="*/ 420 h 4233"/>
              <a:gd name="T32" fmla="*/ 7322 w 11859"/>
              <a:gd name="T33" fmla="*/ 442 h 4233"/>
              <a:gd name="T34" fmla="*/ 7207 w 11859"/>
              <a:gd name="T35" fmla="*/ 2554 h 4233"/>
              <a:gd name="T36" fmla="*/ 5793 w 11859"/>
              <a:gd name="T37" fmla="*/ 2594 h 4233"/>
              <a:gd name="T38" fmla="*/ 4547 w 11859"/>
              <a:gd name="T39" fmla="*/ 3657 h 4233"/>
              <a:gd name="T40" fmla="*/ 4547 w 11859"/>
              <a:gd name="T41" fmla="*/ 3765 h 4233"/>
              <a:gd name="T42" fmla="*/ 3430 w 11859"/>
              <a:gd name="T43" fmla="*/ 3680 h 4233"/>
              <a:gd name="T44" fmla="*/ 6887 w 11859"/>
              <a:gd name="T45" fmla="*/ 3082 h 4233"/>
              <a:gd name="T46" fmla="*/ 3382 w 11859"/>
              <a:gd name="T47" fmla="*/ 3075 h 4233"/>
              <a:gd name="T48" fmla="*/ 3372 w 11859"/>
              <a:gd name="T49" fmla="*/ 3138 h 4233"/>
              <a:gd name="T50" fmla="*/ 1934 w 11859"/>
              <a:gd name="T51" fmla="*/ 3102 h 4233"/>
              <a:gd name="T52" fmla="*/ 8759 w 11859"/>
              <a:gd name="T53" fmla="*/ 3114 h 4233"/>
              <a:gd name="T54" fmla="*/ 9569 w 11859"/>
              <a:gd name="T55" fmla="*/ 2999 h 4233"/>
              <a:gd name="T56" fmla="*/ 7378 w 11859"/>
              <a:gd name="T57" fmla="*/ 3069 h 4233"/>
              <a:gd name="T58" fmla="*/ 9640 w 11859"/>
              <a:gd name="T59" fmla="*/ 2529 h 4233"/>
              <a:gd name="T60" fmla="*/ 8320 w 11859"/>
              <a:gd name="T61" fmla="*/ 2571 h 4233"/>
              <a:gd name="T62" fmla="*/ 6579 w 11859"/>
              <a:gd name="T63" fmla="*/ 1981 h 4233"/>
              <a:gd name="T64" fmla="*/ 8027 w 11859"/>
              <a:gd name="T65" fmla="*/ 2084 h 4233"/>
              <a:gd name="T66" fmla="*/ 5067 w 11859"/>
              <a:gd name="T67" fmla="*/ 2064 h 4233"/>
              <a:gd name="T68" fmla="*/ 6 w 11859"/>
              <a:gd name="T69" fmla="*/ 59 h 4233"/>
              <a:gd name="T70" fmla="*/ 1564 w 11859"/>
              <a:gd name="T71" fmla="*/ 90 h 4233"/>
              <a:gd name="T72" fmla="*/ 1844 w 11859"/>
              <a:gd name="T73" fmla="*/ 401 h 4233"/>
              <a:gd name="T74" fmla="*/ 1844 w 11859"/>
              <a:gd name="T75" fmla="*/ 499 h 4233"/>
              <a:gd name="T76" fmla="*/ 1866 w 11859"/>
              <a:gd name="T77" fmla="*/ 616 h 4233"/>
              <a:gd name="T78" fmla="*/ 183 w 11859"/>
              <a:gd name="T79" fmla="*/ 668 h 4233"/>
              <a:gd name="T80" fmla="*/ 3595 w 11859"/>
              <a:gd name="T81" fmla="*/ 1709 h 4233"/>
              <a:gd name="T82" fmla="*/ 920 w 11859"/>
              <a:gd name="T83" fmla="*/ 1763 h 4233"/>
              <a:gd name="T84" fmla="*/ 4262 w 11859"/>
              <a:gd name="T85" fmla="*/ 2321 h 4233"/>
              <a:gd name="T86" fmla="*/ 3018 w 11859"/>
              <a:gd name="T87" fmla="*/ 2449 h 4233"/>
              <a:gd name="T88" fmla="*/ 2412 w 11859"/>
              <a:gd name="T89" fmla="*/ 2635 h 4233"/>
              <a:gd name="T90" fmla="*/ 3296 w 11859"/>
              <a:gd name="T91" fmla="*/ 2734 h 4233"/>
              <a:gd name="T92" fmla="*/ 8150 w 11859"/>
              <a:gd name="T93" fmla="*/ 4233 h 4233"/>
              <a:gd name="T94" fmla="*/ 8150 w 11859"/>
              <a:gd name="T95" fmla="*/ 4108 h 4233"/>
              <a:gd name="T96" fmla="*/ 7928 w 11859"/>
              <a:gd name="T97" fmla="*/ 3504 h 4233"/>
              <a:gd name="T98" fmla="*/ 7928 w 11859"/>
              <a:gd name="T99" fmla="*/ 3344 h 4233"/>
              <a:gd name="T100" fmla="*/ 9803 w 11859"/>
              <a:gd name="T101" fmla="*/ 2617 h 4233"/>
              <a:gd name="T102" fmla="*/ 11052 w 11859"/>
              <a:gd name="T103" fmla="*/ 1917 h 4233"/>
              <a:gd name="T104" fmla="*/ 9572 w 11859"/>
              <a:gd name="T105" fmla="*/ 1845 h 4233"/>
              <a:gd name="T106" fmla="*/ 11568 w 11859"/>
              <a:gd name="T107" fmla="*/ 1219 h 4233"/>
              <a:gd name="T108" fmla="*/ 10855 w 11859"/>
              <a:gd name="T109" fmla="*/ 1120 h 4233"/>
              <a:gd name="T110" fmla="*/ 10799 w 11859"/>
              <a:gd name="T111" fmla="*/ 813 h 4233"/>
              <a:gd name="T112" fmla="*/ 10849 w 11859"/>
              <a:gd name="T113" fmla="*/ 492 h 4233"/>
              <a:gd name="T114" fmla="*/ 10852 w 11859"/>
              <a:gd name="T115" fmla="*/ 444 h 4233"/>
              <a:gd name="T116" fmla="*/ 6466 w 11859"/>
              <a:gd name="T117" fmla="*/ 269 h 4233"/>
              <a:gd name="T118" fmla="*/ 3715 w 11859"/>
              <a:gd name="T119" fmla="*/ 269 h 4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859" h="4233">
                <a:moveTo>
                  <a:pt x="5018" y="554"/>
                </a:moveTo>
                <a:lnTo>
                  <a:pt x="5329" y="555"/>
                </a:lnTo>
                <a:lnTo>
                  <a:pt x="5663" y="564"/>
                </a:lnTo>
                <a:lnTo>
                  <a:pt x="5781" y="571"/>
                </a:lnTo>
                <a:lnTo>
                  <a:pt x="5791" y="575"/>
                </a:lnTo>
                <a:lnTo>
                  <a:pt x="5781" y="580"/>
                </a:lnTo>
                <a:lnTo>
                  <a:pt x="5663" y="588"/>
                </a:lnTo>
                <a:lnTo>
                  <a:pt x="5329" y="597"/>
                </a:lnTo>
                <a:lnTo>
                  <a:pt x="5018" y="599"/>
                </a:lnTo>
                <a:lnTo>
                  <a:pt x="4708" y="597"/>
                </a:lnTo>
                <a:lnTo>
                  <a:pt x="4373" y="588"/>
                </a:lnTo>
                <a:lnTo>
                  <a:pt x="4255" y="580"/>
                </a:lnTo>
                <a:lnTo>
                  <a:pt x="4245" y="575"/>
                </a:lnTo>
                <a:lnTo>
                  <a:pt x="4255" y="571"/>
                </a:lnTo>
                <a:lnTo>
                  <a:pt x="4373" y="564"/>
                </a:lnTo>
                <a:lnTo>
                  <a:pt x="4708" y="555"/>
                </a:lnTo>
                <a:lnTo>
                  <a:pt x="5018" y="554"/>
                </a:lnTo>
                <a:close/>
                <a:moveTo>
                  <a:pt x="3038" y="1236"/>
                </a:moveTo>
                <a:lnTo>
                  <a:pt x="3431" y="1238"/>
                </a:lnTo>
                <a:lnTo>
                  <a:pt x="3856" y="1251"/>
                </a:lnTo>
                <a:lnTo>
                  <a:pt x="4004" y="1262"/>
                </a:lnTo>
                <a:lnTo>
                  <a:pt x="4019" y="1270"/>
                </a:lnTo>
                <a:lnTo>
                  <a:pt x="4004" y="1275"/>
                </a:lnTo>
                <a:lnTo>
                  <a:pt x="3856" y="1287"/>
                </a:lnTo>
                <a:lnTo>
                  <a:pt x="3431" y="1300"/>
                </a:lnTo>
                <a:lnTo>
                  <a:pt x="3038" y="1301"/>
                </a:lnTo>
                <a:lnTo>
                  <a:pt x="2644" y="1300"/>
                </a:lnTo>
                <a:lnTo>
                  <a:pt x="2219" y="1287"/>
                </a:lnTo>
                <a:lnTo>
                  <a:pt x="2070" y="1275"/>
                </a:lnTo>
                <a:lnTo>
                  <a:pt x="2056" y="1270"/>
                </a:lnTo>
                <a:lnTo>
                  <a:pt x="2070" y="1262"/>
                </a:lnTo>
                <a:lnTo>
                  <a:pt x="2219" y="1251"/>
                </a:lnTo>
                <a:lnTo>
                  <a:pt x="2644" y="1238"/>
                </a:lnTo>
                <a:lnTo>
                  <a:pt x="3038" y="1236"/>
                </a:lnTo>
                <a:close/>
                <a:moveTo>
                  <a:pt x="3772" y="862"/>
                </a:moveTo>
                <a:lnTo>
                  <a:pt x="4416" y="863"/>
                </a:lnTo>
                <a:lnTo>
                  <a:pt x="5110" y="872"/>
                </a:lnTo>
                <a:lnTo>
                  <a:pt x="5353" y="879"/>
                </a:lnTo>
                <a:lnTo>
                  <a:pt x="5376" y="884"/>
                </a:lnTo>
                <a:lnTo>
                  <a:pt x="5353" y="888"/>
                </a:lnTo>
                <a:lnTo>
                  <a:pt x="5110" y="897"/>
                </a:lnTo>
                <a:lnTo>
                  <a:pt x="4416" y="905"/>
                </a:lnTo>
                <a:lnTo>
                  <a:pt x="3772" y="905"/>
                </a:lnTo>
                <a:lnTo>
                  <a:pt x="3130" y="905"/>
                </a:lnTo>
                <a:lnTo>
                  <a:pt x="2436" y="897"/>
                </a:lnTo>
                <a:lnTo>
                  <a:pt x="2191" y="888"/>
                </a:lnTo>
                <a:lnTo>
                  <a:pt x="2170" y="884"/>
                </a:lnTo>
                <a:lnTo>
                  <a:pt x="2191" y="879"/>
                </a:lnTo>
                <a:lnTo>
                  <a:pt x="2436" y="872"/>
                </a:lnTo>
                <a:lnTo>
                  <a:pt x="3130" y="863"/>
                </a:lnTo>
                <a:lnTo>
                  <a:pt x="3772" y="862"/>
                </a:lnTo>
                <a:close/>
                <a:moveTo>
                  <a:pt x="1453" y="950"/>
                </a:moveTo>
                <a:lnTo>
                  <a:pt x="1741" y="948"/>
                </a:lnTo>
                <a:lnTo>
                  <a:pt x="2050" y="935"/>
                </a:lnTo>
                <a:lnTo>
                  <a:pt x="2160" y="924"/>
                </a:lnTo>
                <a:lnTo>
                  <a:pt x="2170" y="917"/>
                </a:lnTo>
                <a:lnTo>
                  <a:pt x="2160" y="910"/>
                </a:lnTo>
                <a:lnTo>
                  <a:pt x="2050" y="898"/>
                </a:lnTo>
                <a:lnTo>
                  <a:pt x="1741" y="885"/>
                </a:lnTo>
                <a:lnTo>
                  <a:pt x="1453" y="884"/>
                </a:lnTo>
                <a:lnTo>
                  <a:pt x="1165" y="885"/>
                </a:lnTo>
                <a:lnTo>
                  <a:pt x="855" y="898"/>
                </a:lnTo>
                <a:lnTo>
                  <a:pt x="746" y="910"/>
                </a:lnTo>
                <a:lnTo>
                  <a:pt x="736" y="917"/>
                </a:lnTo>
                <a:lnTo>
                  <a:pt x="746" y="924"/>
                </a:lnTo>
                <a:lnTo>
                  <a:pt x="855" y="935"/>
                </a:lnTo>
                <a:lnTo>
                  <a:pt x="1165" y="948"/>
                </a:lnTo>
                <a:lnTo>
                  <a:pt x="1453" y="950"/>
                </a:lnTo>
                <a:close/>
                <a:moveTo>
                  <a:pt x="9592" y="73"/>
                </a:moveTo>
                <a:lnTo>
                  <a:pt x="9985" y="72"/>
                </a:lnTo>
                <a:lnTo>
                  <a:pt x="10410" y="57"/>
                </a:lnTo>
                <a:lnTo>
                  <a:pt x="10530" y="47"/>
                </a:lnTo>
                <a:lnTo>
                  <a:pt x="10569" y="40"/>
                </a:lnTo>
                <a:lnTo>
                  <a:pt x="10573" y="36"/>
                </a:lnTo>
                <a:lnTo>
                  <a:pt x="10569" y="33"/>
                </a:lnTo>
                <a:lnTo>
                  <a:pt x="10530" y="25"/>
                </a:lnTo>
                <a:lnTo>
                  <a:pt x="10410" y="15"/>
                </a:lnTo>
                <a:lnTo>
                  <a:pt x="9985" y="1"/>
                </a:lnTo>
                <a:lnTo>
                  <a:pt x="9592" y="0"/>
                </a:lnTo>
                <a:lnTo>
                  <a:pt x="9198" y="1"/>
                </a:lnTo>
                <a:lnTo>
                  <a:pt x="8773" y="15"/>
                </a:lnTo>
                <a:lnTo>
                  <a:pt x="8654" y="25"/>
                </a:lnTo>
                <a:lnTo>
                  <a:pt x="8615" y="33"/>
                </a:lnTo>
                <a:lnTo>
                  <a:pt x="8610" y="36"/>
                </a:lnTo>
                <a:lnTo>
                  <a:pt x="8615" y="40"/>
                </a:lnTo>
                <a:lnTo>
                  <a:pt x="8654" y="47"/>
                </a:lnTo>
                <a:lnTo>
                  <a:pt x="8773" y="57"/>
                </a:lnTo>
                <a:lnTo>
                  <a:pt x="9198" y="72"/>
                </a:lnTo>
                <a:lnTo>
                  <a:pt x="9592" y="73"/>
                </a:lnTo>
                <a:close/>
                <a:moveTo>
                  <a:pt x="7536" y="1431"/>
                </a:moveTo>
                <a:lnTo>
                  <a:pt x="8118" y="1428"/>
                </a:lnTo>
                <a:lnTo>
                  <a:pt x="8747" y="1415"/>
                </a:lnTo>
                <a:lnTo>
                  <a:pt x="8926" y="1405"/>
                </a:lnTo>
                <a:lnTo>
                  <a:pt x="8983" y="1398"/>
                </a:lnTo>
                <a:lnTo>
                  <a:pt x="8988" y="1393"/>
                </a:lnTo>
                <a:lnTo>
                  <a:pt x="8983" y="1390"/>
                </a:lnTo>
                <a:lnTo>
                  <a:pt x="8926" y="1382"/>
                </a:lnTo>
                <a:lnTo>
                  <a:pt x="8747" y="1373"/>
                </a:lnTo>
                <a:lnTo>
                  <a:pt x="8118" y="1359"/>
                </a:lnTo>
                <a:lnTo>
                  <a:pt x="7536" y="1356"/>
                </a:lnTo>
                <a:lnTo>
                  <a:pt x="6953" y="1359"/>
                </a:lnTo>
                <a:lnTo>
                  <a:pt x="6324" y="1373"/>
                </a:lnTo>
                <a:lnTo>
                  <a:pt x="6147" y="1382"/>
                </a:lnTo>
                <a:lnTo>
                  <a:pt x="6088" y="1390"/>
                </a:lnTo>
                <a:lnTo>
                  <a:pt x="6083" y="1393"/>
                </a:lnTo>
                <a:lnTo>
                  <a:pt x="6088" y="1398"/>
                </a:lnTo>
                <a:lnTo>
                  <a:pt x="6147" y="1405"/>
                </a:lnTo>
                <a:lnTo>
                  <a:pt x="6324" y="1415"/>
                </a:lnTo>
                <a:lnTo>
                  <a:pt x="6953" y="1428"/>
                </a:lnTo>
                <a:lnTo>
                  <a:pt x="7536" y="1431"/>
                </a:lnTo>
                <a:close/>
                <a:moveTo>
                  <a:pt x="8032" y="1010"/>
                </a:moveTo>
                <a:lnTo>
                  <a:pt x="8399" y="1010"/>
                </a:lnTo>
                <a:lnTo>
                  <a:pt x="9044" y="1002"/>
                </a:lnTo>
                <a:lnTo>
                  <a:pt x="9532" y="986"/>
                </a:lnTo>
                <a:lnTo>
                  <a:pt x="9752" y="971"/>
                </a:lnTo>
                <a:lnTo>
                  <a:pt x="9824" y="960"/>
                </a:lnTo>
                <a:lnTo>
                  <a:pt x="9830" y="954"/>
                </a:lnTo>
                <a:lnTo>
                  <a:pt x="9824" y="948"/>
                </a:lnTo>
                <a:lnTo>
                  <a:pt x="9752" y="938"/>
                </a:lnTo>
                <a:lnTo>
                  <a:pt x="9532" y="923"/>
                </a:lnTo>
                <a:lnTo>
                  <a:pt x="9044" y="908"/>
                </a:lnTo>
                <a:lnTo>
                  <a:pt x="8399" y="899"/>
                </a:lnTo>
                <a:lnTo>
                  <a:pt x="8032" y="898"/>
                </a:lnTo>
                <a:lnTo>
                  <a:pt x="7666" y="899"/>
                </a:lnTo>
                <a:lnTo>
                  <a:pt x="7021" y="908"/>
                </a:lnTo>
                <a:lnTo>
                  <a:pt x="6533" y="923"/>
                </a:lnTo>
                <a:lnTo>
                  <a:pt x="6312" y="938"/>
                </a:lnTo>
                <a:lnTo>
                  <a:pt x="6240" y="948"/>
                </a:lnTo>
                <a:lnTo>
                  <a:pt x="6235" y="954"/>
                </a:lnTo>
                <a:lnTo>
                  <a:pt x="6240" y="960"/>
                </a:lnTo>
                <a:lnTo>
                  <a:pt x="6312" y="971"/>
                </a:lnTo>
                <a:lnTo>
                  <a:pt x="6533" y="986"/>
                </a:lnTo>
                <a:lnTo>
                  <a:pt x="7021" y="1002"/>
                </a:lnTo>
                <a:lnTo>
                  <a:pt x="7666" y="1010"/>
                </a:lnTo>
                <a:lnTo>
                  <a:pt x="8032" y="1010"/>
                </a:lnTo>
                <a:close/>
                <a:moveTo>
                  <a:pt x="7844" y="771"/>
                </a:moveTo>
                <a:lnTo>
                  <a:pt x="8420" y="770"/>
                </a:lnTo>
                <a:lnTo>
                  <a:pt x="9041" y="755"/>
                </a:lnTo>
                <a:lnTo>
                  <a:pt x="9217" y="745"/>
                </a:lnTo>
                <a:lnTo>
                  <a:pt x="9274" y="738"/>
                </a:lnTo>
                <a:lnTo>
                  <a:pt x="9278" y="735"/>
                </a:lnTo>
                <a:lnTo>
                  <a:pt x="9274" y="731"/>
                </a:lnTo>
                <a:lnTo>
                  <a:pt x="9217" y="724"/>
                </a:lnTo>
                <a:lnTo>
                  <a:pt x="9041" y="714"/>
                </a:lnTo>
                <a:lnTo>
                  <a:pt x="8420" y="699"/>
                </a:lnTo>
                <a:lnTo>
                  <a:pt x="7844" y="698"/>
                </a:lnTo>
                <a:lnTo>
                  <a:pt x="7270" y="699"/>
                </a:lnTo>
                <a:lnTo>
                  <a:pt x="6649" y="714"/>
                </a:lnTo>
                <a:lnTo>
                  <a:pt x="6474" y="724"/>
                </a:lnTo>
                <a:lnTo>
                  <a:pt x="6416" y="731"/>
                </a:lnTo>
                <a:lnTo>
                  <a:pt x="6412" y="735"/>
                </a:lnTo>
                <a:lnTo>
                  <a:pt x="6416" y="738"/>
                </a:lnTo>
                <a:lnTo>
                  <a:pt x="6474" y="745"/>
                </a:lnTo>
                <a:lnTo>
                  <a:pt x="6649" y="755"/>
                </a:lnTo>
                <a:lnTo>
                  <a:pt x="7270" y="770"/>
                </a:lnTo>
                <a:lnTo>
                  <a:pt x="7844" y="771"/>
                </a:lnTo>
                <a:close/>
                <a:moveTo>
                  <a:pt x="8007" y="394"/>
                </a:moveTo>
                <a:lnTo>
                  <a:pt x="8295" y="396"/>
                </a:lnTo>
                <a:lnTo>
                  <a:pt x="8605" y="410"/>
                </a:lnTo>
                <a:lnTo>
                  <a:pt x="8692" y="420"/>
                </a:lnTo>
                <a:lnTo>
                  <a:pt x="8721" y="427"/>
                </a:lnTo>
                <a:lnTo>
                  <a:pt x="8724" y="432"/>
                </a:lnTo>
                <a:lnTo>
                  <a:pt x="8721" y="434"/>
                </a:lnTo>
                <a:lnTo>
                  <a:pt x="8692" y="442"/>
                </a:lnTo>
                <a:lnTo>
                  <a:pt x="8605" y="452"/>
                </a:lnTo>
                <a:lnTo>
                  <a:pt x="8295" y="466"/>
                </a:lnTo>
                <a:lnTo>
                  <a:pt x="8007" y="468"/>
                </a:lnTo>
                <a:lnTo>
                  <a:pt x="7719" y="466"/>
                </a:lnTo>
                <a:lnTo>
                  <a:pt x="7410" y="452"/>
                </a:lnTo>
                <a:lnTo>
                  <a:pt x="7322" y="442"/>
                </a:lnTo>
                <a:lnTo>
                  <a:pt x="7293" y="434"/>
                </a:lnTo>
                <a:lnTo>
                  <a:pt x="7290" y="432"/>
                </a:lnTo>
                <a:lnTo>
                  <a:pt x="7293" y="427"/>
                </a:lnTo>
                <a:lnTo>
                  <a:pt x="7322" y="420"/>
                </a:lnTo>
                <a:lnTo>
                  <a:pt x="7410" y="410"/>
                </a:lnTo>
                <a:lnTo>
                  <a:pt x="7719" y="396"/>
                </a:lnTo>
                <a:lnTo>
                  <a:pt x="8007" y="394"/>
                </a:lnTo>
                <a:close/>
                <a:moveTo>
                  <a:pt x="6500" y="2538"/>
                </a:moveTo>
                <a:lnTo>
                  <a:pt x="6839" y="2539"/>
                </a:lnTo>
                <a:lnTo>
                  <a:pt x="7207" y="2554"/>
                </a:lnTo>
                <a:lnTo>
                  <a:pt x="7312" y="2563"/>
                </a:lnTo>
                <a:lnTo>
                  <a:pt x="7345" y="2570"/>
                </a:lnTo>
                <a:lnTo>
                  <a:pt x="7348" y="2574"/>
                </a:lnTo>
                <a:lnTo>
                  <a:pt x="7345" y="2577"/>
                </a:lnTo>
                <a:lnTo>
                  <a:pt x="7312" y="2584"/>
                </a:lnTo>
                <a:lnTo>
                  <a:pt x="7207" y="2594"/>
                </a:lnTo>
                <a:lnTo>
                  <a:pt x="6839" y="2607"/>
                </a:lnTo>
                <a:lnTo>
                  <a:pt x="6500" y="2610"/>
                </a:lnTo>
                <a:lnTo>
                  <a:pt x="6160" y="2607"/>
                </a:lnTo>
                <a:lnTo>
                  <a:pt x="5793" y="2594"/>
                </a:lnTo>
                <a:lnTo>
                  <a:pt x="5689" y="2584"/>
                </a:lnTo>
                <a:lnTo>
                  <a:pt x="5654" y="2577"/>
                </a:lnTo>
                <a:lnTo>
                  <a:pt x="5651" y="2574"/>
                </a:lnTo>
                <a:lnTo>
                  <a:pt x="5654" y="2570"/>
                </a:lnTo>
                <a:lnTo>
                  <a:pt x="5689" y="2563"/>
                </a:lnTo>
                <a:lnTo>
                  <a:pt x="5793" y="2554"/>
                </a:lnTo>
                <a:lnTo>
                  <a:pt x="6160" y="2539"/>
                </a:lnTo>
                <a:lnTo>
                  <a:pt x="6500" y="2538"/>
                </a:lnTo>
                <a:close/>
                <a:moveTo>
                  <a:pt x="4327" y="3657"/>
                </a:moveTo>
                <a:lnTo>
                  <a:pt x="4547" y="3657"/>
                </a:lnTo>
                <a:lnTo>
                  <a:pt x="4933" y="3665"/>
                </a:lnTo>
                <a:lnTo>
                  <a:pt x="5225" y="3680"/>
                </a:lnTo>
                <a:lnTo>
                  <a:pt x="5356" y="3694"/>
                </a:lnTo>
                <a:lnTo>
                  <a:pt x="5399" y="3706"/>
                </a:lnTo>
                <a:lnTo>
                  <a:pt x="5402" y="3712"/>
                </a:lnTo>
                <a:lnTo>
                  <a:pt x="5399" y="3716"/>
                </a:lnTo>
                <a:lnTo>
                  <a:pt x="5356" y="3727"/>
                </a:lnTo>
                <a:lnTo>
                  <a:pt x="5225" y="3742"/>
                </a:lnTo>
                <a:lnTo>
                  <a:pt x="4933" y="3756"/>
                </a:lnTo>
                <a:lnTo>
                  <a:pt x="4547" y="3765"/>
                </a:lnTo>
                <a:lnTo>
                  <a:pt x="4327" y="3765"/>
                </a:lnTo>
                <a:lnTo>
                  <a:pt x="4108" y="3765"/>
                </a:lnTo>
                <a:lnTo>
                  <a:pt x="3722" y="3756"/>
                </a:lnTo>
                <a:lnTo>
                  <a:pt x="3430" y="3742"/>
                </a:lnTo>
                <a:lnTo>
                  <a:pt x="3299" y="3727"/>
                </a:lnTo>
                <a:lnTo>
                  <a:pt x="3256" y="3716"/>
                </a:lnTo>
                <a:lnTo>
                  <a:pt x="3251" y="3712"/>
                </a:lnTo>
                <a:lnTo>
                  <a:pt x="3256" y="3706"/>
                </a:lnTo>
                <a:lnTo>
                  <a:pt x="3299" y="3694"/>
                </a:lnTo>
                <a:lnTo>
                  <a:pt x="3430" y="3680"/>
                </a:lnTo>
                <a:lnTo>
                  <a:pt x="3722" y="3665"/>
                </a:lnTo>
                <a:lnTo>
                  <a:pt x="4108" y="3657"/>
                </a:lnTo>
                <a:lnTo>
                  <a:pt x="4327" y="3657"/>
                </a:lnTo>
                <a:close/>
                <a:moveTo>
                  <a:pt x="5135" y="3043"/>
                </a:moveTo>
                <a:lnTo>
                  <a:pt x="5840" y="3045"/>
                </a:lnTo>
                <a:lnTo>
                  <a:pt x="6602" y="3059"/>
                </a:lnTo>
                <a:lnTo>
                  <a:pt x="6816" y="3068"/>
                </a:lnTo>
                <a:lnTo>
                  <a:pt x="6887" y="3075"/>
                </a:lnTo>
                <a:lnTo>
                  <a:pt x="6893" y="3079"/>
                </a:lnTo>
                <a:lnTo>
                  <a:pt x="6887" y="3082"/>
                </a:lnTo>
                <a:lnTo>
                  <a:pt x="6816" y="3090"/>
                </a:lnTo>
                <a:lnTo>
                  <a:pt x="6602" y="3100"/>
                </a:lnTo>
                <a:lnTo>
                  <a:pt x="5840" y="3113"/>
                </a:lnTo>
                <a:lnTo>
                  <a:pt x="5135" y="3115"/>
                </a:lnTo>
                <a:lnTo>
                  <a:pt x="4429" y="3113"/>
                </a:lnTo>
                <a:lnTo>
                  <a:pt x="3667" y="3100"/>
                </a:lnTo>
                <a:lnTo>
                  <a:pt x="3451" y="3090"/>
                </a:lnTo>
                <a:lnTo>
                  <a:pt x="3382" y="3082"/>
                </a:lnTo>
                <a:lnTo>
                  <a:pt x="3375" y="3079"/>
                </a:lnTo>
                <a:lnTo>
                  <a:pt x="3382" y="3075"/>
                </a:lnTo>
                <a:lnTo>
                  <a:pt x="3451" y="3068"/>
                </a:lnTo>
                <a:lnTo>
                  <a:pt x="3667" y="3059"/>
                </a:lnTo>
                <a:lnTo>
                  <a:pt x="4429" y="3045"/>
                </a:lnTo>
                <a:lnTo>
                  <a:pt x="5135" y="3043"/>
                </a:lnTo>
                <a:close/>
                <a:moveTo>
                  <a:pt x="2589" y="3187"/>
                </a:moveTo>
                <a:lnTo>
                  <a:pt x="2750" y="3186"/>
                </a:lnTo>
                <a:lnTo>
                  <a:pt x="3032" y="3179"/>
                </a:lnTo>
                <a:lnTo>
                  <a:pt x="3245" y="3164"/>
                </a:lnTo>
                <a:lnTo>
                  <a:pt x="3342" y="3150"/>
                </a:lnTo>
                <a:lnTo>
                  <a:pt x="3372" y="3138"/>
                </a:lnTo>
                <a:lnTo>
                  <a:pt x="3375" y="3133"/>
                </a:lnTo>
                <a:lnTo>
                  <a:pt x="3372" y="3128"/>
                </a:lnTo>
                <a:lnTo>
                  <a:pt x="3342" y="3117"/>
                </a:lnTo>
                <a:lnTo>
                  <a:pt x="3245" y="3102"/>
                </a:lnTo>
                <a:lnTo>
                  <a:pt x="3032" y="3088"/>
                </a:lnTo>
                <a:lnTo>
                  <a:pt x="2750" y="3079"/>
                </a:lnTo>
                <a:lnTo>
                  <a:pt x="2589" y="3079"/>
                </a:lnTo>
                <a:lnTo>
                  <a:pt x="2429" y="3079"/>
                </a:lnTo>
                <a:lnTo>
                  <a:pt x="2147" y="3088"/>
                </a:lnTo>
                <a:lnTo>
                  <a:pt x="1934" y="3102"/>
                </a:lnTo>
                <a:lnTo>
                  <a:pt x="1837" y="3117"/>
                </a:lnTo>
                <a:lnTo>
                  <a:pt x="1806" y="3128"/>
                </a:lnTo>
                <a:lnTo>
                  <a:pt x="1803" y="3133"/>
                </a:lnTo>
                <a:lnTo>
                  <a:pt x="1806" y="3138"/>
                </a:lnTo>
                <a:lnTo>
                  <a:pt x="1837" y="3150"/>
                </a:lnTo>
                <a:lnTo>
                  <a:pt x="1934" y="3164"/>
                </a:lnTo>
                <a:lnTo>
                  <a:pt x="2147" y="3179"/>
                </a:lnTo>
                <a:lnTo>
                  <a:pt x="2429" y="3186"/>
                </a:lnTo>
                <a:lnTo>
                  <a:pt x="2589" y="3187"/>
                </a:lnTo>
                <a:close/>
                <a:moveTo>
                  <a:pt x="8759" y="3114"/>
                </a:moveTo>
                <a:lnTo>
                  <a:pt x="9052" y="3113"/>
                </a:lnTo>
                <a:lnTo>
                  <a:pt x="9569" y="3104"/>
                </a:lnTo>
                <a:lnTo>
                  <a:pt x="9961" y="3087"/>
                </a:lnTo>
                <a:lnTo>
                  <a:pt x="10138" y="3069"/>
                </a:lnTo>
                <a:lnTo>
                  <a:pt x="10196" y="3058"/>
                </a:lnTo>
                <a:lnTo>
                  <a:pt x="10200" y="3051"/>
                </a:lnTo>
                <a:lnTo>
                  <a:pt x="10196" y="3045"/>
                </a:lnTo>
                <a:lnTo>
                  <a:pt x="10138" y="3032"/>
                </a:lnTo>
                <a:lnTo>
                  <a:pt x="9961" y="3016"/>
                </a:lnTo>
                <a:lnTo>
                  <a:pt x="9569" y="2999"/>
                </a:lnTo>
                <a:lnTo>
                  <a:pt x="9052" y="2989"/>
                </a:lnTo>
                <a:lnTo>
                  <a:pt x="8759" y="2989"/>
                </a:lnTo>
                <a:lnTo>
                  <a:pt x="8464" y="2989"/>
                </a:lnTo>
                <a:lnTo>
                  <a:pt x="7947" y="2999"/>
                </a:lnTo>
                <a:lnTo>
                  <a:pt x="7555" y="3016"/>
                </a:lnTo>
                <a:lnTo>
                  <a:pt x="7378" y="3032"/>
                </a:lnTo>
                <a:lnTo>
                  <a:pt x="7320" y="3045"/>
                </a:lnTo>
                <a:lnTo>
                  <a:pt x="7316" y="3051"/>
                </a:lnTo>
                <a:lnTo>
                  <a:pt x="7320" y="3058"/>
                </a:lnTo>
                <a:lnTo>
                  <a:pt x="7378" y="3069"/>
                </a:lnTo>
                <a:lnTo>
                  <a:pt x="7555" y="3087"/>
                </a:lnTo>
                <a:lnTo>
                  <a:pt x="7947" y="3104"/>
                </a:lnTo>
                <a:lnTo>
                  <a:pt x="8464" y="3113"/>
                </a:lnTo>
                <a:lnTo>
                  <a:pt x="8759" y="3114"/>
                </a:lnTo>
                <a:close/>
                <a:moveTo>
                  <a:pt x="8921" y="2472"/>
                </a:moveTo>
                <a:lnTo>
                  <a:pt x="9068" y="2473"/>
                </a:lnTo>
                <a:lnTo>
                  <a:pt x="9327" y="2483"/>
                </a:lnTo>
                <a:lnTo>
                  <a:pt x="9523" y="2499"/>
                </a:lnTo>
                <a:lnTo>
                  <a:pt x="9611" y="2516"/>
                </a:lnTo>
                <a:lnTo>
                  <a:pt x="9640" y="2529"/>
                </a:lnTo>
                <a:lnTo>
                  <a:pt x="9643" y="2535"/>
                </a:lnTo>
                <a:lnTo>
                  <a:pt x="9640" y="2541"/>
                </a:lnTo>
                <a:lnTo>
                  <a:pt x="9611" y="2554"/>
                </a:lnTo>
                <a:lnTo>
                  <a:pt x="9523" y="2571"/>
                </a:lnTo>
                <a:lnTo>
                  <a:pt x="9327" y="2587"/>
                </a:lnTo>
                <a:lnTo>
                  <a:pt x="9068" y="2597"/>
                </a:lnTo>
                <a:lnTo>
                  <a:pt x="8921" y="2599"/>
                </a:lnTo>
                <a:lnTo>
                  <a:pt x="8775" y="2597"/>
                </a:lnTo>
                <a:lnTo>
                  <a:pt x="8515" y="2587"/>
                </a:lnTo>
                <a:lnTo>
                  <a:pt x="8320" y="2571"/>
                </a:lnTo>
                <a:lnTo>
                  <a:pt x="8232" y="2554"/>
                </a:lnTo>
                <a:lnTo>
                  <a:pt x="8203" y="2541"/>
                </a:lnTo>
                <a:lnTo>
                  <a:pt x="8200" y="2535"/>
                </a:lnTo>
                <a:lnTo>
                  <a:pt x="8203" y="2529"/>
                </a:lnTo>
                <a:lnTo>
                  <a:pt x="8232" y="2516"/>
                </a:lnTo>
                <a:lnTo>
                  <a:pt x="8320" y="2499"/>
                </a:lnTo>
                <a:lnTo>
                  <a:pt x="8515" y="2483"/>
                </a:lnTo>
                <a:lnTo>
                  <a:pt x="8775" y="2473"/>
                </a:lnTo>
                <a:lnTo>
                  <a:pt x="8921" y="2472"/>
                </a:lnTo>
                <a:close/>
                <a:moveTo>
                  <a:pt x="6579" y="1981"/>
                </a:moveTo>
                <a:lnTo>
                  <a:pt x="6887" y="1982"/>
                </a:lnTo>
                <a:lnTo>
                  <a:pt x="7431" y="1994"/>
                </a:lnTo>
                <a:lnTo>
                  <a:pt x="7841" y="2015"/>
                </a:lnTo>
                <a:lnTo>
                  <a:pt x="8027" y="2037"/>
                </a:lnTo>
                <a:lnTo>
                  <a:pt x="8076" y="2048"/>
                </a:lnTo>
                <a:lnTo>
                  <a:pt x="8092" y="2057"/>
                </a:lnTo>
                <a:lnTo>
                  <a:pt x="8092" y="2060"/>
                </a:lnTo>
                <a:lnTo>
                  <a:pt x="8092" y="2064"/>
                </a:lnTo>
                <a:lnTo>
                  <a:pt x="8076" y="2073"/>
                </a:lnTo>
                <a:lnTo>
                  <a:pt x="8027" y="2084"/>
                </a:lnTo>
                <a:lnTo>
                  <a:pt x="7841" y="2106"/>
                </a:lnTo>
                <a:lnTo>
                  <a:pt x="7431" y="2128"/>
                </a:lnTo>
                <a:lnTo>
                  <a:pt x="6887" y="2139"/>
                </a:lnTo>
                <a:lnTo>
                  <a:pt x="6579" y="2141"/>
                </a:lnTo>
                <a:lnTo>
                  <a:pt x="6271" y="2139"/>
                </a:lnTo>
                <a:lnTo>
                  <a:pt x="5728" y="2128"/>
                </a:lnTo>
                <a:lnTo>
                  <a:pt x="5316" y="2106"/>
                </a:lnTo>
                <a:lnTo>
                  <a:pt x="5132" y="2084"/>
                </a:lnTo>
                <a:lnTo>
                  <a:pt x="5083" y="2073"/>
                </a:lnTo>
                <a:lnTo>
                  <a:pt x="5067" y="2064"/>
                </a:lnTo>
                <a:lnTo>
                  <a:pt x="5065" y="2060"/>
                </a:lnTo>
                <a:lnTo>
                  <a:pt x="5067" y="2057"/>
                </a:lnTo>
                <a:lnTo>
                  <a:pt x="5083" y="2048"/>
                </a:lnTo>
                <a:lnTo>
                  <a:pt x="5132" y="2037"/>
                </a:lnTo>
                <a:lnTo>
                  <a:pt x="5316" y="2015"/>
                </a:lnTo>
                <a:lnTo>
                  <a:pt x="5728" y="1994"/>
                </a:lnTo>
                <a:lnTo>
                  <a:pt x="6271" y="1982"/>
                </a:lnTo>
                <a:lnTo>
                  <a:pt x="6579" y="1981"/>
                </a:lnTo>
                <a:close/>
                <a:moveTo>
                  <a:pt x="11" y="83"/>
                </a:moveTo>
                <a:lnTo>
                  <a:pt x="6" y="59"/>
                </a:lnTo>
                <a:lnTo>
                  <a:pt x="0" y="34"/>
                </a:lnTo>
                <a:lnTo>
                  <a:pt x="430" y="28"/>
                </a:lnTo>
                <a:lnTo>
                  <a:pt x="982" y="25"/>
                </a:lnTo>
                <a:lnTo>
                  <a:pt x="1564" y="28"/>
                </a:lnTo>
                <a:lnTo>
                  <a:pt x="2193" y="40"/>
                </a:lnTo>
                <a:lnTo>
                  <a:pt x="2413" y="53"/>
                </a:lnTo>
                <a:lnTo>
                  <a:pt x="2433" y="59"/>
                </a:lnTo>
                <a:lnTo>
                  <a:pt x="2413" y="66"/>
                </a:lnTo>
                <a:lnTo>
                  <a:pt x="2193" y="77"/>
                </a:lnTo>
                <a:lnTo>
                  <a:pt x="1564" y="90"/>
                </a:lnTo>
                <a:lnTo>
                  <a:pt x="982" y="92"/>
                </a:lnTo>
                <a:lnTo>
                  <a:pt x="439" y="90"/>
                </a:lnTo>
                <a:lnTo>
                  <a:pt x="11" y="83"/>
                </a:lnTo>
                <a:close/>
                <a:moveTo>
                  <a:pt x="122" y="483"/>
                </a:moveTo>
                <a:lnTo>
                  <a:pt x="112" y="450"/>
                </a:lnTo>
                <a:lnTo>
                  <a:pt x="102" y="419"/>
                </a:lnTo>
                <a:lnTo>
                  <a:pt x="370" y="410"/>
                </a:lnTo>
                <a:lnTo>
                  <a:pt x="1071" y="401"/>
                </a:lnTo>
                <a:lnTo>
                  <a:pt x="1477" y="400"/>
                </a:lnTo>
                <a:lnTo>
                  <a:pt x="1844" y="401"/>
                </a:lnTo>
                <a:lnTo>
                  <a:pt x="2489" y="408"/>
                </a:lnTo>
                <a:lnTo>
                  <a:pt x="2978" y="421"/>
                </a:lnTo>
                <a:lnTo>
                  <a:pt x="3198" y="436"/>
                </a:lnTo>
                <a:lnTo>
                  <a:pt x="3270" y="444"/>
                </a:lnTo>
                <a:lnTo>
                  <a:pt x="3276" y="450"/>
                </a:lnTo>
                <a:lnTo>
                  <a:pt x="3270" y="456"/>
                </a:lnTo>
                <a:lnTo>
                  <a:pt x="3198" y="465"/>
                </a:lnTo>
                <a:lnTo>
                  <a:pt x="2978" y="479"/>
                </a:lnTo>
                <a:lnTo>
                  <a:pt x="2489" y="492"/>
                </a:lnTo>
                <a:lnTo>
                  <a:pt x="1844" y="499"/>
                </a:lnTo>
                <a:lnTo>
                  <a:pt x="1477" y="501"/>
                </a:lnTo>
                <a:lnTo>
                  <a:pt x="1078" y="499"/>
                </a:lnTo>
                <a:lnTo>
                  <a:pt x="389" y="491"/>
                </a:lnTo>
                <a:lnTo>
                  <a:pt x="122" y="483"/>
                </a:lnTo>
                <a:close/>
                <a:moveTo>
                  <a:pt x="183" y="668"/>
                </a:moveTo>
                <a:lnTo>
                  <a:pt x="168" y="626"/>
                </a:lnTo>
                <a:lnTo>
                  <a:pt x="383" y="620"/>
                </a:lnTo>
                <a:lnTo>
                  <a:pt x="956" y="614"/>
                </a:lnTo>
                <a:lnTo>
                  <a:pt x="1290" y="613"/>
                </a:lnTo>
                <a:lnTo>
                  <a:pt x="1866" y="616"/>
                </a:lnTo>
                <a:lnTo>
                  <a:pt x="2487" y="627"/>
                </a:lnTo>
                <a:lnTo>
                  <a:pt x="2704" y="640"/>
                </a:lnTo>
                <a:lnTo>
                  <a:pt x="2724" y="646"/>
                </a:lnTo>
                <a:lnTo>
                  <a:pt x="2704" y="653"/>
                </a:lnTo>
                <a:lnTo>
                  <a:pt x="2487" y="665"/>
                </a:lnTo>
                <a:lnTo>
                  <a:pt x="1866" y="678"/>
                </a:lnTo>
                <a:lnTo>
                  <a:pt x="1290" y="679"/>
                </a:lnTo>
                <a:lnTo>
                  <a:pt x="962" y="679"/>
                </a:lnTo>
                <a:lnTo>
                  <a:pt x="397" y="672"/>
                </a:lnTo>
                <a:lnTo>
                  <a:pt x="183" y="668"/>
                </a:lnTo>
                <a:close/>
                <a:moveTo>
                  <a:pt x="684" y="1752"/>
                </a:moveTo>
                <a:lnTo>
                  <a:pt x="668" y="1726"/>
                </a:lnTo>
                <a:lnTo>
                  <a:pt x="654" y="1700"/>
                </a:lnTo>
                <a:lnTo>
                  <a:pt x="885" y="1689"/>
                </a:lnTo>
                <a:lnTo>
                  <a:pt x="1618" y="1673"/>
                </a:lnTo>
                <a:lnTo>
                  <a:pt x="2072" y="1671"/>
                </a:lnTo>
                <a:lnTo>
                  <a:pt x="2397" y="1671"/>
                </a:lnTo>
                <a:lnTo>
                  <a:pt x="2969" y="1680"/>
                </a:lnTo>
                <a:lnTo>
                  <a:pt x="3401" y="1694"/>
                </a:lnTo>
                <a:lnTo>
                  <a:pt x="3595" y="1709"/>
                </a:lnTo>
                <a:lnTo>
                  <a:pt x="3660" y="1720"/>
                </a:lnTo>
                <a:lnTo>
                  <a:pt x="3666" y="1725"/>
                </a:lnTo>
                <a:lnTo>
                  <a:pt x="3660" y="1730"/>
                </a:lnTo>
                <a:lnTo>
                  <a:pt x="3595" y="1742"/>
                </a:lnTo>
                <a:lnTo>
                  <a:pt x="3401" y="1756"/>
                </a:lnTo>
                <a:lnTo>
                  <a:pt x="2969" y="1771"/>
                </a:lnTo>
                <a:lnTo>
                  <a:pt x="2397" y="1779"/>
                </a:lnTo>
                <a:lnTo>
                  <a:pt x="2072" y="1779"/>
                </a:lnTo>
                <a:lnTo>
                  <a:pt x="1634" y="1778"/>
                </a:lnTo>
                <a:lnTo>
                  <a:pt x="920" y="1763"/>
                </a:lnTo>
                <a:lnTo>
                  <a:pt x="684" y="1752"/>
                </a:lnTo>
                <a:close/>
                <a:moveTo>
                  <a:pt x="1139" y="2421"/>
                </a:moveTo>
                <a:lnTo>
                  <a:pt x="1097" y="2370"/>
                </a:lnTo>
                <a:lnTo>
                  <a:pt x="1058" y="2316"/>
                </a:lnTo>
                <a:lnTo>
                  <a:pt x="1353" y="2303"/>
                </a:lnTo>
                <a:lnTo>
                  <a:pt x="2150" y="2286"/>
                </a:lnTo>
                <a:lnTo>
                  <a:pt x="2616" y="2285"/>
                </a:lnTo>
                <a:lnTo>
                  <a:pt x="3018" y="2286"/>
                </a:lnTo>
                <a:lnTo>
                  <a:pt x="3726" y="2299"/>
                </a:lnTo>
                <a:lnTo>
                  <a:pt x="4262" y="2321"/>
                </a:lnTo>
                <a:lnTo>
                  <a:pt x="4502" y="2342"/>
                </a:lnTo>
                <a:lnTo>
                  <a:pt x="4567" y="2355"/>
                </a:lnTo>
                <a:lnTo>
                  <a:pt x="4587" y="2362"/>
                </a:lnTo>
                <a:lnTo>
                  <a:pt x="4589" y="2367"/>
                </a:lnTo>
                <a:lnTo>
                  <a:pt x="4587" y="2371"/>
                </a:lnTo>
                <a:lnTo>
                  <a:pt x="4567" y="2380"/>
                </a:lnTo>
                <a:lnTo>
                  <a:pt x="4502" y="2391"/>
                </a:lnTo>
                <a:lnTo>
                  <a:pt x="4262" y="2413"/>
                </a:lnTo>
                <a:lnTo>
                  <a:pt x="3726" y="2436"/>
                </a:lnTo>
                <a:lnTo>
                  <a:pt x="3018" y="2449"/>
                </a:lnTo>
                <a:lnTo>
                  <a:pt x="2616" y="2449"/>
                </a:lnTo>
                <a:lnTo>
                  <a:pt x="2183" y="2447"/>
                </a:lnTo>
                <a:lnTo>
                  <a:pt x="1430" y="2433"/>
                </a:lnTo>
                <a:lnTo>
                  <a:pt x="1139" y="2421"/>
                </a:lnTo>
                <a:close/>
                <a:moveTo>
                  <a:pt x="1395" y="2731"/>
                </a:moveTo>
                <a:lnTo>
                  <a:pt x="1361" y="2691"/>
                </a:lnTo>
                <a:lnTo>
                  <a:pt x="1325" y="2650"/>
                </a:lnTo>
                <a:lnTo>
                  <a:pt x="1549" y="2643"/>
                </a:lnTo>
                <a:lnTo>
                  <a:pt x="2101" y="2636"/>
                </a:lnTo>
                <a:lnTo>
                  <a:pt x="2412" y="2635"/>
                </a:lnTo>
                <a:lnTo>
                  <a:pt x="2731" y="2636"/>
                </a:lnTo>
                <a:lnTo>
                  <a:pt x="3296" y="2645"/>
                </a:lnTo>
                <a:lnTo>
                  <a:pt x="3723" y="2659"/>
                </a:lnTo>
                <a:lnTo>
                  <a:pt x="3915" y="2673"/>
                </a:lnTo>
                <a:lnTo>
                  <a:pt x="3978" y="2683"/>
                </a:lnTo>
                <a:lnTo>
                  <a:pt x="3984" y="2689"/>
                </a:lnTo>
                <a:lnTo>
                  <a:pt x="3978" y="2695"/>
                </a:lnTo>
                <a:lnTo>
                  <a:pt x="3915" y="2705"/>
                </a:lnTo>
                <a:lnTo>
                  <a:pt x="3723" y="2719"/>
                </a:lnTo>
                <a:lnTo>
                  <a:pt x="3296" y="2734"/>
                </a:lnTo>
                <a:lnTo>
                  <a:pt x="2731" y="2743"/>
                </a:lnTo>
                <a:lnTo>
                  <a:pt x="2412" y="2743"/>
                </a:lnTo>
                <a:lnTo>
                  <a:pt x="2125" y="2743"/>
                </a:lnTo>
                <a:lnTo>
                  <a:pt x="1611" y="2735"/>
                </a:lnTo>
                <a:lnTo>
                  <a:pt x="1395" y="2731"/>
                </a:lnTo>
                <a:close/>
                <a:moveTo>
                  <a:pt x="8803" y="4109"/>
                </a:moveTo>
                <a:lnTo>
                  <a:pt x="8678" y="4172"/>
                </a:lnTo>
                <a:lnTo>
                  <a:pt x="8550" y="4233"/>
                </a:lnTo>
                <a:lnTo>
                  <a:pt x="8448" y="4233"/>
                </a:lnTo>
                <a:lnTo>
                  <a:pt x="8150" y="4233"/>
                </a:lnTo>
                <a:lnTo>
                  <a:pt x="7624" y="4223"/>
                </a:lnTo>
                <a:lnTo>
                  <a:pt x="7228" y="4205"/>
                </a:lnTo>
                <a:lnTo>
                  <a:pt x="7050" y="4190"/>
                </a:lnTo>
                <a:lnTo>
                  <a:pt x="6991" y="4177"/>
                </a:lnTo>
                <a:lnTo>
                  <a:pt x="6986" y="4169"/>
                </a:lnTo>
                <a:lnTo>
                  <a:pt x="6991" y="4164"/>
                </a:lnTo>
                <a:lnTo>
                  <a:pt x="7050" y="4152"/>
                </a:lnTo>
                <a:lnTo>
                  <a:pt x="7228" y="4135"/>
                </a:lnTo>
                <a:lnTo>
                  <a:pt x="7624" y="4118"/>
                </a:lnTo>
                <a:lnTo>
                  <a:pt x="8150" y="4108"/>
                </a:lnTo>
                <a:lnTo>
                  <a:pt x="8448" y="4108"/>
                </a:lnTo>
                <a:lnTo>
                  <a:pt x="8629" y="4108"/>
                </a:lnTo>
                <a:lnTo>
                  <a:pt x="8803" y="4109"/>
                </a:lnTo>
                <a:close/>
                <a:moveTo>
                  <a:pt x="9947" y="3346"/>
                </a:moveTo>
                <a:lnTo>
                  <a:pt x="9844" y="3429"/>
                </a:lnTo>
                <a:lnTo>
                  <a:pt x="9741" y="3510"/>
                </a:lnTo>
                <a:lnTo>
                  <a:pt x="9366" y="3519"/>
                </a:lnTo>
                <a:lnTo>
                  <a:pt x="8946" y="3520"/>
                </a:lnTo>
                <a:lnTo>
                  <a:pt x="8577" y="3519"/>
                </a:lnTo>
                <a:lnTo>
                  <a:pt x="7928" y="3504"/>
                </a:lnTo>
                <a:lnTo>
                  <a:pt x="7437" y="3478"/>
                </a:lnTo>
                <a:lnTo>
                  <a:pt x="7217" y="3454"/>
                </a:lnTo>
                <a:lnTo>
                  <a:pt x="7158" y="3439"/>
                </a:lnTo>
                <a:lnTo>
                  <a:pt x="7139" y="3429"/>
                </a:lnTo>
                <a:lnTo>
                  <a:pt x="7137" y="3425"/>
                </a:lnTo>
                <a:lnTo>
                  <a:pt x="7139" y="3419"/>
                </a:lnTo>
                <a:lnTo>
                  <a:pt x="7158" y="3411"/>
                </a:lnTo>
                <a:lnTo>
                  <a:pt x="7217" y="3396"/>
                </a:lnTo>
                <a:lnTo>
                  <a:pt x="7437" y="3370"/>
                </a:lnTo>
                <a:lnTo>
                  <a:pt x="7928" y="3344"/>
                </a:lnTo>
                <a:lnTo>
                  <a:pt x="8577" y="3330"/>
                </a:lnTo>
                <a:lnTo>
                  <a:pt x="8946" y="3329"/>
                </a:lnTo>
                <a:lnTo>
                  <a:pt x="9221" y="3330"/>
                </a:lnTo>
                <a:lnTo>
                  <a:pt x="9725" y="3339"/>
                </a:lnTo>
                <a:lnTo>
                  <a:pt x="9947" y="3346"/>
                </a:lnTo>
                <a:close/>
                <a:moveTo>
                  <a:pt x="10726" y="2558"/>
                </a:moveTo>
                <a:lnTo>
                  <a:pt x="10692" y="2599"/>
                </a:lnTo>
                <a:lnTo>
                  <a:pt x="10659" y="2637"/>
                </a:lnTo>
                <a:lnTo>
                  <a:pt x="10235" y="2632"/>
                </a:lnTo>
                <a:lnTo>
                  <a:pt x="9803" y="2617"/>
                </a:lnTo>
                <a:lnTo>
                  <a:pt x="9656" y="2604"/>
                </a:lnTo>
                <a:lnTo>
                  <a:pt x="9643" y="2599"/>
                </a:lnTo>
                <a:lnTo>
                  <a:pt x="9657" y="2591"/>
                </a:lnTo>
                <a:lnTo>
                  <a:pt x="9814" y="2578"/>
                </a:lnTo>
                <a:lnTo>
                  <a:pt x="10275" y="2564"/>
                </a:lnTo>
                <a:lnTo>
                  <a:pt x="10726" y="2558"/>
                </a:lnTo>
                <a:close/>
                <a:moveTo>
                  <a:pt x="11248" y="1822"/>
                </a:moveTo>
                <a:lnTo>
                  <a:pt x="11221" y="1866"/>
                </a:lnTo>
                <a:lnTo>
                  <a:pt x="11194" y="1910"/>
                </a:lnTo>
                <a:lnTo>
                  <a:pt x="11052" y="1917"/>
                </a:lnTo>
                <a:lnTo>
                  <a:pt x="10710" y="1926"/>
                </a:lnTo>
                <a:lnTo>
                  <a:pt x="10515" y="1928"/>
                </a:lnTo>
                <a:lnTo>
                  <a:pt x="10314" y="1926"/>
                </a:lnTo>
                <a:lnTo>
                  <a:pt x="9960" y="1917"/>
                </a:lnTo>
                <a:lnTo>
                  <a:pt x="9692" y="1900"/>
                </a:lnTo>
                <a:lnTo>
                  <a:pt x="9572" y="1883"/>
                </a:lnTo>
                <a:lnTo>
                  <a:pt x="9532" y="1871"/>
                </a:lnTo>
                <a:lnTo>
                  <a:pt x="9529" y="1864"/>
                </a:lnTo>
                <a:lnTo>
                  <a:pt x="9532" y="1858"/>
                </a:lnTo>
                <a:lnTo>
                  <a:pt x="9572" y="1845"/>
                </a:lnTo>
                <a:lnTo>
                  <a:pt x="9692" y="1830"/>
                </a:lnTo>
                <a:lnTo>
                  <a:pt x="9960" y="1812"/>
                </a:lnTo>
                <a:lnTo>
                  <a:pt x="10314" y="1802"/>
                </a:lnTo>
                <a:lnTo>
                  <a:pt x="10515" y="1801"/>
                </a:lnTo>
                <a:lnTo>
                  <a:pt x="10730" y="1802"/>
                </a:lnTo>
                <a:lnTo>
                  <a:pt x="11101" y="1814"/>
                </a:lnTo>
                <a:lnTo>
                  <a:pt x="11248" y="1822"/>
                </a:lnTo>
                <a:close/>
                <a:moveTo>
                  <a:pt x="11617" y="1110"/>
                </a:moveTo>
                <a:lnTo>
                  <a:pt x="11592" y="1164"/>
                </a:lnTo>
                <a:lnTo>
                  <a:pt x="11568" y="1219"/>
                </a:lnTo>
                <a:lnTo>
                  <a:pt x="11300" y="1218"/>
                </a:lnTo>
                <a:lnTo>
                  <a:pt x="10832" y="1209"/>
                </a:lnTo>
                <a:lnTo>
                  <a:pt x="10479" y="1195"/>
                </a:lnTo>
                <a:lnTo>
                  <a:pt x="10321" y="1180"/>
                </a:lnTo>
                <a:lnTo>
                  <a:pt x="10269" y="1170"/>
                </a:lnTo>
                <a:lnTo>
                  <a:pt x="10265" y="1164"/>
                </a:lnTo>
                <a:lnTo>
                  <a:pt x="10269" y="1159"/>
                </a:lnTo>
                <a:lnTo>
                  <a:pt x="10324" y="1149"/>
                </a:lnTo>
                <a:lnTo>
                  <a:pt x="10488" y="1134"/>
                </a:lnTo>
                <a:lnTo>
                  <a:pt x="10855" y="1120"/>
                </a:lnTo>
                <a:lnTo>
                  <a:pt x="11340" y="1111"/>
                </a:lnTo>
                <a:lnTo>
                  <a:pt x="11617" y="1110"/>
                </a:lnTo>
                <a:close/>
                <a:moveTo>
                  <a:pt x="11746" y="790"/>
                </a:moveTo>
                <a:lnTo>
                  <a:pt x="11728" y="838"/>
                </a:lnTo>
                <a:lnTo>
                  <a:pt x="11651" y="838"/>
                </a:lnTo>
                <a:lnTo>
                  <a:pt x="11572" y="838"/>
                </a:lnTo>
                <a:lnTo>
                  <a:pt x="11263" y="836"/>
                </a:lnTo>
                <a:lnTo>
                  <a:pt x="10927" y="827"/>
                </a:lnTo>
                <a:lnTo>
                  <a:pt x="10811" y="819"/>
                </a:lnTo>
                <a:lnTo>
                  <a:pt x="10799" y="813"/>
                </a:lnTo>
                <a:lnTo>
                  <a:pt x="10811" y="809"/>
                </a:lnTo>
                <a:lnTo>
                  <a:pt x="10927" y="800"/>
                </a:lnTo>
                <a:lnTo>
                  <a:pt x="11263" y="790"/>
                </a:lnTo>
                <a:lnTo>
                  <a:pt x="11572" y="789"/>
                </a:lnTo>
                <a:lnTo>
                  <a:pt x="11661" y="789"/>
                </a:lnTo>
                <a:lnTo>
                  <a:pt x="11746" y="790"/>
                </a:lnTo>
                <a:close/>
                <a:moveTo>
                  <a:pt x="11859" y="460"/>
                </a:moveTo>
                <a:lnTo>
                  <a:pt x="11853" y="476"/>
                </a:lnTo>
                <a:lnTo>
                  <a:pt x="11649" y="482"/>
                </a:lnTo>
                <a:lnTo>
                  <a:pt x="10849" y="492"/>
                </a:lnTo>
                <a:lnTo>
                  <a:pt x="10327" y="492"/>
                </a:lnTo>
                <a:lnTo>
                  <a:pt x="9685" y="491"/>
                </a:lnTo>
                <a:lnTo>
                  <a:pt x="8991" y="482"/>
                </a:lnTo>
                <a:lnTo>
                  <a:pt x="8747" y="473"/>
                </a:lnTo>
                <a:lnTo>
                  <a:pt x="8724" y="468"/>
                </a:lnTo>
                <a:lnTo>
                  <a:pt x="8747" y="463"/>
                </a:lnTo>
                <a:lnTo>
                  <a:pt x="8991" y="455"/>
                </a:lnTo>
                <a:lnTo>
                  <a:pt x="9685" y="444"/>
                </a:lnTo>
                <a:lnTo>
                  <a:pt x="10327" y="443"/>
                </a:lnTo>
                <a:lnTo>
                  <a:pt x="10852" y="444"/>
                </a:lnTo>
                <a:lnTo>
                  <a:pt x="11654" y="453"/>
                </a:lnTo>
                <a:lnTo>
                  <a:pt x="11859" y="460"/>
                </a:lnTo>
                <a:close/>
                <a:moveTo>
                  <a:pt x="5090" y="216"/>
                </a:moveTo>
                <a:lnTo>
                  <a:pt x="5372" y="216"/>
                </a:lnTo>
                <a:lnTo>
                  <a:pt x="5867" y="223"/>
                </a:lnTo>
                <a:lnTo>
                  <a:pt x="6242" y="236"/>
                </a:lnTo>
                <a:lnTo>
                  <a:pt x="6410" y="249"/>
                </a:lnTo>
                <a:lnTo>
                  <a:pt x="6466" y="259"/>
                </a:lnTo>
                <a:lnTo>
                  <a:pt x="6471" y="263"/>
                </a:lnTo>
                <a:lnTo>
                  <a:pt x="6466" y="269"/>
                </a:lnTo>
                <a:lnTo>
                  <a:pt x="6410" y="277"/>
                </a:lnTo>
                <a:lnTo>
                  <a:pt x="6242" y="290"/>
                </a:lnTo>
                <a:lnTo>
                  <a:pt x="5867" y="303"/>
                </a:lnTo>
                <a:lnTo>
                  <a:pt x="5372" y="312"/>
                </a:lnTo>
                <a:lnTo>
                  <a:pt x="5090" y="312"/>
                </a:lnTo>
                <a:lnTo>
                  <a:pt x="4809" y="312"/>
                </a:lnTo>
                <a:lnTo>
                  <a:pt x="4314" y="303"/>
                </a:lnTo>
                <a:lnTo>
                  <a:pt x="3939" y="290"/>
                </a:lnTo>
                <a:lnTo>
                  <a:pt x="3771" y="277"/>
                </a:lnTo>
                <a:lnTo>
                  <a:pt x="3715" y="269"/>
                </a:lnTo>
                <a:lnTo>
                  <a:pt x="3711" y="263"/>
                </a:lnTo>
                <a:lnTo>
                  <a:pt x="3715" y="259"/>
                </a:lnTo>
                <a:lnTo>
                  <a:pt x="3771" y="249"/>
                </a:lnTo>
                <a:lnTo>
                  <a:pt x="3939" y="236"/>
                </a:lnTo>
                <a:lnTo>
                  <a:pt x="4314" y="223"/>
                </a:lnTo>
                <a:lnTo>
                  <a:pt x="4809" y="216"/>
                </a:lnTo>
                <a:lnTo>
                  <a:pt x="5090" y="216"/>
                </a:lnTo>
                <a:close/>
              </a:path>
            </a:pathLst>
          </a:custGeom>
          <a:solidFill>
            <a:srgbClr val="E4F6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9" name="자유형 178"/>
          <p:cNvSpPr>
            <a:spLocks/>
          </p:cNvSpPr>
          <p:nvPr/>
        </p:nvSpPr>
        <p:spPr bwMode="auto">
          <a:xfrm>
            <a:off x="6169927" y="2123450"/>
            <a:ext cx="6022073" cy="2329527"/>
          </a:xfrm>
          <a:custGeom>
            <a:avLst/>
            <a:gdLst>
              <a:gd name="connsiteX0" fmla="*/ 4071677 w 5477764"/>
              <a:gd name="connsiteY0" fmla="*/ 0 h 2329527"/>
              <a:gd name="connsiteX1" fmla="*/ 4075587 w 5477764"/>
              <a:gd name="connsiteY1" fmla="*/ 8402 h 2329527"/>
              <a:gd name="connsiteX2" fmla="*/ 4080474 w 5477764"/>
              <a:gd name="connsiteY2" fmla="*/ 31926 h 2329527"/>
              <a:gd name="connsiteX3" fmla="*/ 4085849 w 5477764"/>
              <a:gd name="connsiteY3" fmla="*/ 80654 h 2329527"/>
              <a:gd name="connsiteX4" fmla="*/ 4089271 w 5477764"/>
              <a:gd name="connsiteY4" fmla="*/ 199394 h 2329527"/>
              <a:gd name="connsiteX5" fmla="*/ 4089271 w 5477764"/>
              <a:gd name="connsiteY5" fmla="*/ 250923 h 2329527"/>
              <a:gd name="connsiteX6" fmla="*/ 4131787 w 5477764"/>
              <a:gd name="connsiteY6" fmla="*/ 252043 h 2329527"/>
              <a:gd name="connsiteX7" fmla="*/ 4175282 w 5477764"/>
              <a:gd name="connsiteY7" fmla="*/ 253163 h 2329527"/>
              <a:gd name="connsiteX8" fmla="*/ 4199717 w 5477764"/>
              <a:gd name="connsiteY8" fmla="*/ 263805 h 2329527"/>
              <a:gd name="connsiteX9" fmla="*/ 4212423 w 5477764"/>
              <a:gd name="connsiteY9" fmla="*/ 274447 h 2329527"/>
              <a:gd name="connsiteX10" fmla="*/ 4179681 w 5477764"/>
              <a:gd name="connsiteY10" fmla="*/ 391506 h 2329527"/>
              <a:gd name="connsiteX11" fmla="*/ 4274977 w 5477764"/>
              <a:gd name="connsiteY11" fmla="*/ 392066 h 2329527"/>
              <a:gd name="connsiteX12" fmla="*/ 4274977 w 5477764"/>
              <a:gd name="connsiteY12" fmla="*/ 527609 h 2329527"/>
              <a:gd name="connsiteX13" fmla="*/ 4271557 w 5477764"/>
              <a:gd name="connsiteY13" fmla="*/ 937039 h 2329527"/>
              <a:gd name="connsiteX14" fmla="*/ 4274489 w 5477764"/>
              <a:gd name="connsiteY14" fmla="*/ 1097226 h 2329527"/>
              <a:gd name="connsiteX15" fmla="*/ 4278887 w 5477764"/>
              <a:gd name="connsiteY15" fmla="*/ 1158276 h 2329527"/>
              <a:gd name="connsiteX16" fmla="*/ 4282307 w 5477764"/>
              <a:gd name="connsiteY16" fmla="*/ 1166117 h 2329527"/>
              <a:gd name="connsiteX17" fmla="*/ 4291593 w 5477764"/>
              <a:gd name="connsiteY17" fmla="*/ 1164997 h 2329527"/>
              <a:gd name="connsiteX18" fmla="*/ 4298923 w 5477764"/>
              <a:gd name="connsiteY18" fmla="*/ 1158276 h 2329527"/>
              <a:gd name="connsiteX19" fmla="*/ 4298923 w 5477764"/>
              <a:gd name="connsiteY19" fmla="*/ 1141473 h 2329527"/>
              <a:gd name="connsiteX20" fmla="*/ 4297946 w 5477764"/>
              <a:gd name="connsiteY20" fmla="*/ 1117949 h 2329527"/>
              <a:gd name="connsiteX21" fmla="*/ 4296480 w 5477764"/>
              <a:gd name="connsiteY21" fmla="*/ 1069781 h 2329527"/>
              <a:gd name="connsiteX22" fmla="*/ 4299901 w 5477764"/>
              <a:gd name="connsiteY22" fmla="*/ 1055779 h 2329527"/>
              <a:gd name="connsiteX23" fmla="*/ 4309675 w 5477764"/>
              <a:gd name="connsiteY23" fmla="*/ 1051298 h 2329527"/>
              <a:gd name="connsiteX24" fmla="*/ 4317983 w 5477764"/>
              <a:gd name="connsiteY24" fmla="*/ 1042336 h 2329527"/>
              <a:gd name="connsiteX25" fmla="*/ 4327757 w 5477764"/>
              <a:gd name="connsiteY25" fmla="*/ 1033935 h 2329527"/>
              <a:gd name="connsiteX26" fmla="*/ 4351215 w 5477764"/>
              <a:gd name="connsiteY26" fmla="*/ 1021053 h 2329527"/>
              <a:gd name="connsiteX27" fmla="*/ 4357079 w 5477764"/>
              <a:gd name="connsiteY27" fmla="*/ 1014892 h 2329527"/>
              <a:gd name="connsiteX28" fmla="*/ 4359523 w 5477764"/>
              <a:gd name="connsiteY28" fmla="*/ 984087 h 2329527"/>
              <a:gd name="connsiteX29" fmla="*/ 4354635 w 5477764"/>
              <a:gd name="connsiteY29" fmla="*/ 901753 h 2329527"/>
              <a:gd name="connsiteX30" fmla="*/ 4336553 w 5477764"/>
              <a:gd name="connsiteY30" fmla="*/ 762849 h 2329527"/>
              <a:gd name="connsiteX31" fmla="*/ 4326779 w 5477764"/>
              <a:gd name="connsiteY31" fmla="*/ 690597 h 2329527"/>
              <a:gd name="connsiteX32" fmla="*/ 4447000 w 5477764"/>
              <a:gd name="connsiteY32" fmla="*/ 720282 h 2329527"/>
              <a:gd name="connsiteX33" fmla="*/ 4458729 w 5477764"/>
              <a:gd name="connsiteY33" fmla="*/ 700119 h 2329527"/>
              <a:gd name="connsiteX34" fmla="*/ 4501735 w 5477764"/>
              <a:gd name="connsiteY34" fmla="*/ 704039 h 2329527"/>
              <a:gd name="connsiteX35" fmla="*/ 4579927 w 5477764"/>
              <a:gd name="connsiteY35" fmla="*/ 704039 h 2329527"/>
              <a:gd name="connsiteX36" fmla="*/ 4622933 w 5477764"/>
              <a:gd name="connsiteY36" fmla="*/ 700119 h 2329527"/>
              <a:gd name="connsiteX37" fmla="*/ 4624399 w 5477764"/>
              <a:gd name="connsiteY37" fmla="*/ 701799 h 2329527"/>
              <a:gd name="connsiteX38" fmla="*/ 4624887 w 5477764"/>
              <a:gd name="connsiteY38" fmla="*/ 703479 h 2329527"/>
              <a:gd name="connsiteX39" fmla="*/ 4625865 w 5477764"/>
              <a:gd name="connsiteY39" fmla="*/ 705159 h 2329527"/>
              <a:gd name="connsiteX40" fmla="*/ 4626353 w 5477764"/>
              <a:gd name="connsiteY40" fmla="*/ 706840 h 2329527"/>
              <a:gd name="connsiteX41" fmla="*/ 4753905 w 5477764"/>
              <a:gd name="connsiteY41" fmla="*/ 689477 h 2329527"/>
              <a:gd name="connsiteX42" fmla="*/ 4738755 w 5477764"/>
              <a:gd name="connsiteY42" fmla="*/ 829500 h 2329527"/>
              <a:gd name="connsiteX43" fmla="*/ 4719207 w 5477764"/>
              <a:gd name="connsiteY43" fmla="*/ 1037296 h 2329527"/>
              <a:gd name="connsiteX44" fmla="*/ 4712365 w 5477764"/>
              <a:gd name="connsiteY44" fmla="*/ 1177879 h 2329527"/>
              <a:gd name="connsiteX45" fmla="*/ 4712365 w 5477764"/>
              <a:gd name="connsiteY45" fmla="*/ 1248451 h 2329527"/>
              <a:gd name="connsiteX46" fmla="*/ 4805219 w 5477764"/>
              <a:gd name="connsiteY46" fmla="*/ 1249571 h 2329527"/>
              <a:gd name="connsiteX47" fmla="*/ 4807662 w 5477764"/>
              <a:gd name="connsiteY47" fmla="*/ 1266934 h 2329527"/>
              <a:gd name="connsiteX48" fmla="*/ 4808639 w 5477764"/>
              <a:gd name="connsiteY48" fmla="*/ 1353189 h 2329527"/>
              <a:gd name="connsiteX49" fmla="*/ 4808639 w 5477764"/>
              <a:gd name="connsiteY49" fmla="*/ 1383434 h 2329527"/>
              <a:gd name="connsiteX50" fmla="*/ 4872659 w 5477764"/>
              <a:gd name="connsiteY50" fmla="*/ 1383434 h 2329527"/>
              <a:gd name="connsiteX51" fmla="*/ 4875591 w 5477764"/>
              <a:gd name="connsiteY51" fmla="*/ 1321824 h 2329527"/>
              <a:gd name="connsiteX52" fmla="*/ 4994346 w 5477764"/>
              <a:gd name="connsiteY52" fmla="*/ 1321824 h 2329527"/>
              <a:gd name="connsiteX53" fmla="*/ 4997767 w 5477764"/>
              <a:gd name="connsiteY53" fmla="*/ 1465768 h 2329527"/>
              <a:gd name="connsiteX54" fmla="*/ 5035397 w 5477764"/>
              <a:gd name="connsiteY54" fmla="*/ 1468008 h 2329527"/>
              <a:gd name="connsiteX55" fmla="*/ 5027577 w 5477764"/>
              <a:gd name="connsiteY55" fmla="*/ 1452886 h 2329527"/>
              <a:gd name="connsiteX56" fmla="*/ 5028067 w 5477764"/>
              <a:gd name="connsiteY56" fmla="*/ 1451766 h 2329527"/>
              <a:gd name="connsiteX57" fmla="*/ 5028067 w 5477764"/>
              <a:gd name="connsiteY57" fmla="*/ 1450085 h 2329527"/>
              <a:gd name="connsiteX58" fmla="*/ 5029044 w 5477764"/>
              <a:gd name="connsiteY58" fmla="*/ 1426001 h 2329527"/>
              <a:gd name="connsiteX59" fmla="*/ 5029044 w 5477764"/>
              <a:gd name="connsiteY59" fmla="*/ 1425441 h 2329527"/>
              <a:gd name="connsiteX60" fmla="*/ 5029044 w 5477764"/>
              <a:gd name="connsiteY60" fmla="*/ 1423761 h 2329527"/>
              <a:gd name="connsiteX61" fmla="*/ 5028067 w 5477764"/>
              <a:gd name="connsiteY61" fmla="*/ 1422641 h 2329527"/>
              <a:gd name="connsiteX62" fmla="*/ 5028067 w 5477764"/>
              <a:gd name="connsiteY62" fmla="*/ 1420960 h 2329527"/>
              <a:gd name="connsiteX63" fmla="*/ 5028067 w 5477764"/>
              <a:gd name="connsiteY63" fmla="*/ 1420400 h 2329527"/>
              <a:gd name="connsiteX64" fmla="*/ 5028067 w 5477764"/>
              <a:gd name="connsiteY64" fmla="*/ 1419840 h 2329527"/>
              <a:gd name="connsiteX65" fmla="*/ 5029044 w 5477764"/>
              <a:gd name="connsiteY65" fmla="*/ 1389595 h 2329527"/>
              <a:gd name="connsiteX66" fmla="*/ 5029044 w 5477764"/>
              <a:gd name="connsiteY66" fmla="*/ 1389035 h 2329527"/>
              <a:gd name="connsiteX67" fmla="*/ 5029044 w 5477764"/>
              <a:gd name="connsiteY67" fmla="*/ 1387915 h 2329527"/>
              <a:gd name="connsiteX68" fmla="*/ 5028067 w 5477764"/>
              <a:gd name="connsiteY68" fmla="*/ 1349268 h 2329527"/>
              <a:gd name="connsiteX69" fmla="*/ 5028067 w 5477764"/>
              <a:gd name="connsiteY69" fmla="*/ 1348708 h 2329527"/>
              <a:gd name="connsiteX70" fmla="*/ 5028067 w 5477764"/>
              <a:gd name="connsiteY70" fmla="*/ 1347588 h 2329527"/>
              <a:gd name="connsiteX71" fmla="*/ 5029044 w 5477764"/>
              <a:gd name="connsiteY71" fmla="*/ 1316223 h 2329527"/>
              <a:gd name="connsiteX72" fmla="*/ 5028067 w 5477764"/>
              <a:gd name="connsiteY72" fmla="*/ 1314542 h 2329527"/>
              <a:gd name="connsiteX73" fmla="*/ 5028067 w 5477764"/>
              <a:gd name="connsiteY73" fmla="*/ 1313982 h 2329527"/>
              <a:gd name="connsiteX74" fmla="*/ 5028067 w 5477764"/>
              <a:gd name="connsiteY74" fmla="*/ 1311742 h 2329527"/>
              <a:gd name="connsiteX75" fmla="*/ 5028067 w 5477764"/>
              <a:gd name="connsiteY75" fmla="*/ 1297740 h 2329527"/>
              <a:gd name="connsiteX76" fmla="*/ 5027577 w 5477764"/>
              <a:gd name="connsiteY76" fmla="*/ 1296059 h 2329527"/>
              <a:gd name="connsiteX77" fmla="*/ 5026111 w 5477764"/>
              <a:gd name="connsiteY77" fmla="*/ 1294379 h 2329527"/>
              <a:gd name="connsiteX78" fmla="*/ 5025134 w 5477764"/>
              <a:gd name="connsiteY78" fmla="*/ 1293819 h 2329527"/>
              <a:gd name="connsiteX79" fmla="*/ 5024157 w 5477764"/>
              <a:gd name="connsiteY79" fmla="*/ 1292139 h 2329527"/>
              <a:gd name="connsiteX80" fmla="*/ 5023179 w 5477764"/>
              <a:gd name="connsiteY80" fmla="*/ 1289898 h 2329527"/>
              <a:gd name="connsiteX81" fmla="*/ 5021713 w 5477764"/>
              <a:gd name="connsiteY81" fmla="*/ 1288218 h 2329527"/>
              <a:gd name="connsiteX82" fmla="*/ 5035397 w 5477764"/>
              <a:gd name="connsiteY82" fmla="*/ 1284857 h 2329527"/>
              <a:gd name="connsiteX83" fmla="*/ 5038818 w 5477764"/>
              <a:gd name="connsiteY83" fmla="*/ 1280937 h 2329527"/>
              <a:gd name="connsiteX84" fmla="*/ 5056411 w 5477764"/>
              <a:gd name="connsiteY84" fmla="*/ 1275896 h 2329527"/>
              <a:gd name="connsiteX85" fmla="*/ 5083779 w 5477764"/>
              <a:gd name="connsiteY85" fmla="*/ 1270295 h 2329527"/>
              <a:gd name="connsiteX86" fmla="*/ 5140957 w 5477764"/>
              <a:gd name="connsiteY86" fmla="*/ 1262454 h 2329527"/>
              <a:gd name="connsiteX87" fmla="*/ 5167347 w 5477764"/>
              <a:gd name="connsiteY87" fmla="*/ 1255733 h 2329527"/>
              <a:gd name="connsiteX88" fmla="*/ 5166857 w 5477764"/>
              <a:gd name="connsiteY88" fmla="*/ 1244531 h 2329527"/>
              <a:gd name="connsiteX89" fmla="*/ 5165880 w 5477764"/>
              <a:gd name="connsiteY89" fmla="*/ 1226608 h 2329527"/>
              <a:gd name="connsiteX90" fmla="*/ 5170279 w 5477764"/>
              <a:gd name="connsiteY90" fmla="*/ 1216526 h 2329527"/>
              <a:gd name="connsiteX91" fmla="*/ 5174677 w 5477764"/>
              <a:gd name="connsiteY91" fmla="*/ 1212045 h 2329527"/>
              <a:gd name="connsiteX92" fmla="*/ 5176143 w 5477764"/>
              <a:gd name="connsiteY92" fmla="*/ 1211485 h 2329527"/>
              <a:gd name="connsiteX93" fmla="*/ 5178098 w 5477764"/>
              <a:gd name="connsiteY93" fmla="*/ 1210925 h 2329527"/>
              <a:gd name="connsiteX94" fmla="*/ 5185917 w 5477764"/>
              <a:gd name="connsiteY94" fmla="*/ 1206444 h 2329527"/>
              <a:gd name="connsiteX95" fmla="*/ 5193736 w 5477764"/>
              <a:gd name="connsiteY95" fmla="*/ 1201963 h 2329527"/>
              <a:gd name="connsiteX96" fmla="*/ 5196179 w 5477764"/>
              <a:gd name="connsiteY96" fmla="*/ 1194682 h 2329527"/>
              <a:gd name="connsiteX97" fmla="*/ 5196179 w 5477764"/>
              <a:gd name="connsiteY97" fmla="*/ 1185161 h 2329527"/>
              <a:gd name="connsiteX98" fmla="*/ 5203999 w 5477764"/>
              <a:gd name="connsiteY98" fmla="*/ 1202524 h 2329527"/>
              <a:gd name="connsiteX99" fmla="*/ 5217194 w 5477764"/>
              <a:gd name="connsiteY99" fmla="*/ 1209805 h 2329527"/>
              <a:gd name="connsiteX100" fmla="*/ 5254824 w 5477764"/>
              <a:gd name="connsiteY100" fmla="*/ 1208124 h 2329527"/>
              <a:gd name="connsiteX101" fmla="*/ 5256779 w 5477764"/>
              <a:gd name="connsiteY101" fmla="*/ 1052418 h 2329527"/>
              <a:gd name="connsiteX102" fmla="*/ 5357940 w 5477764"/>
              <a:gd name="connsiteY102" fmla="*/ 1052418 h 2329527"/>
              <a:gd name="connsiteX103" fmla="*/ 5373089 w 5477764"/>
              <a:gd name="connsiteY103" fmla="*/ 1033935 h 2329527"/>
              <a:gd name="connsiteX104" fmla="*/ 5379443 w 5477764"/>
              <a:gd name="connsiteY104" fmla="*/ 1029454 h 2329527"/>
              <a:gd name="connsiteX105" fmla="*/ 5383353 w 5477764"/>
              <a:gd name="connsiteY105" fmla="*/ 1029454 h 2329527"/>
              <a:gd name="connsiteX106" fmla="*/ 5381887 w 5477764"/>
              <a:gd name="connsiteY106" fmla="*/ 1033375 h 2329527"/>
              <a:gd name="connsiteX107" fmla="*/ 5388239 w 5477764"/>
              <a:gd name="connsiteY107" fmla="*/ 1024413 h 2329527"/>
              <a:gd name="connsiteX108" fmla="*/ 5390683 w 5477764"/>
              <a:gd name="connsiteY108" fmla="*/ 1013772 h 2329527"/>
              <a:gd name="connsiteX109" fmla="*/ 5389217 w 5477764"/>
              <a:gd name="connsiteY109" fmla="*/ 991928 h 2329527"/>
              <a:gd name="connsiteX110" fmla="*/ 5386285 w 5477764"/>
              <a:gd name="connsiteY110" fmla="*/ 969524 h 2329527"/>
              <a:gd name="connsiteX111" fmla="*/ 5388239 w 5477764"/>
              <a:gd name="connsiteY111" fmla="*/ 954402 h 2329527"/>
              <a:gd name="connsiteX112" fmla="*/ 5394104 w 5477764"/>
              <a:gd name="connsiteY112" fmla="*/ 945440 h 2329527"/>
              <a:gd name="connsiteX113" fmla="*/ 5398502 w 5477764"/>
              <a:gd name="connsiteY113" fmla="*/ 941519 h 2329527"/>
              <a:gd name="connsiteX114" fmla="*/ 5413652 w 5477764"/>
              <a:gd name="connsiteY114" fmla="*/ 927517 h 2329527"/>
              <a:gd name="connsiteX115" fmla="*/ 5451282 w 5477764"/>
              <a:gd name="connsiteY115" fmla="*/ 903433 h 2329527"/>
              <a:gd name="connsiteX116" fmla="*/ 5473762 w 5477764"/>
              <a:gd name="connsiteY116" fmla="*/ 894471 h 2329527"/>
              <a:gd name="connsiteX117" fmla="*/ 5477764 w 5477764"/>
              <a:gd name="connsiteY117" fmla="*/ 895803 h 2329527"/>
              <a:gd name="connsiteX118" fmla="*/ 5477764 w 5477764"/>
              <a:gd name="connsiteY118" fmla="*/ 2329527 h 2329527"/>
              <a:gd name="connsiteX119" fmla="*/ 0 w 5477764"/>
              <a:gd name="connsiteY119" fmla="*/ 2317742 h 2329527"/>
              <a:gd name="connsiteX120" fmla="*/ 0 w 5477764"/>
              <a:gd name="connsiteY120" fmla="*/ 1094354 h 2329527"/>
              <a:gd name="connsiteX121" fmla="*/ 21319 w 5477764"/>
              <a:gd name="connsiteY121" fmla="*/ 1094425 h 2329527"/>
              <a:gd name="connsiteX122" fmla="*/ 17409 w 5477764"/>
              <a:gd name="connsiteY122" fmla="*/ 1117949 h 2329527"/>
              <a:gd name="connsiteX123" fmla="*/ 17409 w 5477764"/>
              <a:gd name="connsiteY123" fmla="*/ 1121870 h 2329527"/>
              <a:gd name="connsiteX124" fmla="*/ 19364 w 5477764"/>
              <a:gd name="connsiteY124" fmla="*/ 1128591 h 2329527"/>
              <a:gd name="connsiteX125" fmla="*/ 22785 w 5477764"/>
              <a:gd name="connsiteY125" fmla="*/ 1156036 h 2329527"/>
              <a:gd name="connsiteX126" fmla="*/ 22296 w 5477764"/>
              <a:gd name="connsiteY126" fmla="*/ 1212045 h 2329527"/>
              <a:gd name="connsiteX127" fmla="*/ 21319 w 5477764"/>
              <a:gd name="connsiteY127" fmla="*/ 1239490 h 2329527"/>
              <a:gd name="connsiteX128" fmla="*/ 20830 w 5477764"/>
              <a:gd name="connsiteY128" fmla="*/ 1253492 h 2329527"/>
              <a:gd name="connsiteX129" fmla="*/ 21319 w 5477764"/>
              <a:gd name="connsiteY129" fmla="*/ 1266374 h 2329527"/>
              <a:gd name="connsiteX130" fmla="*/ 23762 w 5477764"/>
              <a:gd name="connsiteY130" fmla="*/ 1277016 h 2329527"/>
              <a:gd name="connsiteX131" fmla="*/ 24251 w 5477764"/>
              <a:gd name="connsiteY131" fmla="*/ 1277016 h 2329527"/>
              <a:gd name="connsiteX132" fmla="*/ 33536 w 5477764"/>
              <a:gd name="connsiteY132" fmla="*/ 1278696 h 2329527"/>
              <a:gd name="connsiteX133" fmla="*/ 38912 w 5477764"/>
              <a:gd name="connsiteY133" fmla="*/ 1275896 h 2329527"/>
              <a:gd name="connsiteX134" fmla="*/ 45265 w 5477764"/>
              <a:gd name="connsiteY134" fmla="*/ 1271975 h 2329527"/>
              <a:gd name="connsiteX135" fmla="*/ 46242 w 5477764"/>
              <a:gd name="connsiteY135" fmla="*/ 1261333 h 2329527"/>
              <a:gd name="connsiteX136" fmla="*/ 45265 w 5477764"/>
              <a:gd name="connsiteY136" fmla="*/ 1248451 h 2329527"/>
              <a:gd name="connsiteX137" fmla="*/ 45265 w 5477764"/>
              <a:gd name="connsiteY137" fmla="*/ 1217086 h 2329527"/>
              <a:gd name="connsiteX138" fmla="*/ 48197 w 5477764"/>
              <a:gd name="connsiteY138" fmla="*/ 1182360 h 2329527"/>
              <a:gd name="connsiteX139" fmla="*/ 56016 w 5477764"/>
              <a:gd name="connsiteY139" fmla="*/ 1163317 h 2329527"/>
              <a:gd name="connsiteX140" fmla="*/ 57971 w 5477764"/>
              <a:gd name="connsiteY140" fmla="*/ 1145394 h 2329527"/>
              <a:gd name="connsiteX141" fmla="*/ 58949 w 5477764"/>
              <a:gd name="connsiteY141" fmla="*/ 1127471 h 2329527"/>
              <a:gd name="connsiteX142" fmla="*/ 61881 w 5477764"/>
              <a:gd name="connsiteY142" fmla="*/ 1118509 h 2329527"/>
              <a:gd name="connsiteX143" fmla="*/ 67257 w 5477764"/>
              <a:gd name="connsiteY143" fmla="*/ 1111228 h 2329527"/>
              <a:gd name="connsiteX144" fmla="*/ 73610 w 5477764"/>
              <a:gd name="connsiteY144" fmla="*/ 1082663 h 2329527"/>
              <a:gd name="connsiteX145" fmla="*/ 73610 w 5477764"/>
              <a:gd name="connsiteY145" fmla="*/ 1072582 h 2329527"/>
              <a:gd name="connsiteX146" fmla="*/ 74098 w 5477764"/>
              <a:gd name="connsiteY146" fmla="*/ 1064740 h 2329527"/>
              <a:gd name="connsiteX147" fmla="*/ 76542 w 5477764"/>
              <a:gd name="connsiteY147" fmla="*/ 1057459 h 2329527"/>
              <a:gd name="connsiteX148" fmla="*/ 79474 w 5477764"/>
              <a:gd name="connsiteY148" fmla="*/ 1055219 h 2329527"/>
              <a:gd name="connsiteX149" fmla="*/ 83384 w 5477764"/>
              <a:gd name="connsiteY149" fmla="*/ 1051858 h 2329527"/>
              <a:gd name="connsiteX150" fmla="*/ 86316 w 5477764"/>
              <a:gd name="connsiteY150" fmla="*/ 1049618 h 2329527"/>
              <a:gd name="connsiteX151" fmla="*/ 89737 w 5477764"/>
              <a:gd name="connsiteY151" fmla="*/ 1046817 h 2329527"/>
              <a:gd name="connsiteX152" fmla="*/ 91203 w 5477764"/>
              <a:gd name="connsiteY152" fmla="*/ 1045137 h 2329527"/>
              <a:gd name="connsiteX153" fmla="*/ 92669 w 5477764"/>
              <a:gd name="connsiteY153" fmla="*/ 1044577 h 2329527"/>
              <a:gd name="connsiteX154" fmla="*/ 100488 w 5477764"/>
              <a:gd name="connsiteY154" fmla="*/ 1031135 h 2329527"/>
              <a:gd name="connsiteX155" fmla="*/ 156689 w 5477764"/>
              <a:gd name="connsiteY155" fmla="*/ 1030014 h 2329527"/>
              <a:gd name="connsiteX156" fmla="*/ 172816 w 5477764"/>
              <a:gd name="connsiteY156" fmla="*/ 1033375 h 2329527"/>
              <a:gd name="connsiteX157" fmla="*/ 174771 w 5477764"/>
              <a:gd name="connsiteY157" fmla="*/ 1040656 h 2329527"/>
              <a:gd name="connsiteX158" fmla="*/ 180635 w 5477764"/>
              <a:gd name="connsiteY158" fmla="*/ 1046257 h 2329527"/>
              <a:gd name="connsiteX159" fmla="*/ 186988 w 5477764"/>
              <a:gd name="connsiteY159" fmla="*/ 1051858 h 2329527"/>
              <a:gd name="connsiteX160" fmla="*/ 193830 w 5477764"/>
              <a:gd name="connsiteY160" fmla="*/ 1055219 h 2329527"/>
              <a:gd name="connsiteX161" fmla="*/ 197251 w 5477764"/>
              <a:gd name="connsiteY161" fmla="*/ 1075382 h 2329527"/>
              <a:gd name="connsiteX162" fmla="*/ 197251 w 5477764"/>
              <a:gd name="connsiteY162" fmla="*/ 1131392 h 2329527"/>
              <a:gd name="connsiteX163" fmla="*/ 197251 w 5477764"/>
              <a:gd name="connsiteY163" fmla="*/ 1144834 h 2329527"/>
              <a:gd name="connsiteX164" fmla="*/ 201161 w 5477764"/>
              <a:gd name="connsiteY164" fmla="*/ 1159956 h 2329527"/>
              <a:gd name="connsiteX165" fmla="*/ 206537 w 5477764"/>
              <a:gd name="connsiteY165" fmla="*/ 1169478 h 2329527"/>
              <a:gd name="connsiteX166" fmla="*/ 209957 w 5477764"/>
              <a:gd name="connsiteY166" fmla="*/ 1183480 h 2329527"/>
              <a:gd name="connsiteX167" fmla="*/ 209957 w 5477764"/>
              <a:gd name="connsiteY167" fmla="*/ 1194682 h 2329527"/>
              <a:gd name="connsiteX168" fmla="*/ 276910 w 5477764"/>
              <a:gd name="connsiteY168" fmla="*/ 1195242 h 2329527"/>
              <a:gd name="connsiteX169" fmla="*/ 276910 w 5477764"/>
              <a:gd name="connsiteY169" fmla="*/ 1383434 h 2329527"/>
              <a:gd name="connsiteX170" fmla="*/ 282774 w 5477764"/>
              <a:gd name="connsiteY170" fmla="*/ 1390715 h 2329527"/>
              <a:gd name="connsiteX171" fmla="*/ 294503 w 5477764"/>
              <a:gd name="connsiteY171" fmla="*/ 1391275 h 2329527"/>
              <a:gd name="connsiteX172" fmla="*/ 313073 w 5477764"/>
              <a:gd name="connsiteY172" fmla="*/ 1392396 h 2329527"/>
              <a:gd name="connsiteX173" fmla="*/ 313073 w 5477764"/>
              <a:gd name="connsiteY173" fmla="*/ 1413679 h 2329527"/>
              <a:gd name="connsiteX174" fmla="*/ 319427 w 5477764"/>
              <a:gd name="connsiteY174" fmla="*/ 1417040 h 2329527"/>
              <a:gd name="connsiteX175" fmla="*/ 328223 w 5477764"/>
              <a:gd name="connsiteY175" fmla="*/ 1420960 h 2329527"/>
              <a:gd name="connsiteX176" fmla="*/ 333110 w 5477764"/>
              <a:gd name="connsiteY176" fmla="*/ 1423761 h 2329527"/>
              <a:gd name="connsiteX177" fmla="*/ 337509 w 5477764"/>
              <a:gd name="connsiteY177" fmla="*/ 1431602 h 2329527"/>
              <a:gd name="connsiteX178" fmla="*/ 339463 w 5477764"/>
              <a:gd name="connsiteY178" fmla="*/ 1435523 h 2329527"/>
              <a:gd name="connsiteX179" fmla="*/ 338975 w 5477764"/>
              <a:gd name="connsiteY179" fmla="*/ 1437203 h 2329527"/>
              <a:gd name="connsiteX180" fmla="*/ 336042 w 5477764"/>
              <a:gd name="connsiteY180" fmla="*/ 1436643 h 2329527"/>
              <a:gd name="connsiteX181" fmla="*/ 343862 w 5477764"/>
              <a:gd name="connsiteY181" fmla="*/ 1444484 h 2329527"/>
              <a:gd name="connsiteX182" fmla="*/ 368297 w 5477764"/>
              <a:gd name="connsiteY182" fmla="*/ 1444484 h 2329527"/>
              <a:gd name="connsiteX183" fmla="*/ 369274 w 5477764"/>
              <a:gd name="connsiteY183" fmla="*/ 1226048 h 2329527"/>
              <a:gd name="connsiteX184" fmla="*/ 383446 w 5477764"/>
              <a:gd name="connsiteY184" fmla="*/ 1220447 h 2329527"/>
              <a:gd name="connsiteX185" fmla="*/ 386867 w 5477764"/>
              <a:gd name="connsiteY185" fmla="*/ 1222127 h 2329527"/>
              <a:gd name="connsiteX186" fmla="*/ 390777 w 5477764"/>
              <a:gd name="connsiteY186" fmla="*/ 1212045 h 2329527"/>
              <a:gd name="connsiteX187" fmla="*/ 393221 w 5477764"/>
              <a:gd name="connsiteY187" fmla="*/ 1201963 h 2329527"/>
              <a:gd name="connsiteX188" fmla="*/ 392243 w 5477764"/>
              <a:gd name="connsiteY188" fmla="*/ 1178439 h 2329527"/>
              <a:gd name="connsiteX189" fmla="*/ 390777 w 5477764"/>
              <a:gd name="connsiteY189" fmla="*/ 1156036 h 2329527"/>
              <a:gd name="connsiteX190" fmla="*/ 393709 w 5477764"/>
              <a:gd name="connsiteY190" fmla="*/ 1133072 h 2329527"/>
              <a:gd name="connsiteX191" fmla="*/ 399574 w 5477764"/>
              <a:gd name="connsiteY191" fmla="*/ 1122990 h 2329527"/>
              <a:gd name="connsiteX192" fmla="*/ 404949 w 5477764"/>
              <a:gd name="connsiteY192" fmla="*/ 1112348 h 2329527"/>
              <a:gd name="connsiteX193" fmla="*/ 409348 w 5477764"/>
              <a:gd name="connsiteY193" fmla="*/ 1088264 h 2329527"/>
              <a:gd name="connsiteX194" fmla="*/ 407393 w 5477764"/>
              <a:gd name="connsiteY194" fmla="*/ 1047937 h 2329527"/>
              <a:gd name="connsiteX195" fmla="*/ 409348 w 5477764"/>
              <a:gd name="connsiteY195" fmla="*/ 1022173 h 2329527"/>
              <a:gd name="connsiteX196" fmla="*/ 577461 w 5477764"/>
              <a:gd name="connsiteY196" fmla="*/ 1022173 h 2329527"/>
              <a:gd name="connsiteX197" fmla="*/ 626820 w 5477764"/>
              <a:gd name="connsiteY197" fmla="*/ 957202 h 2329527"/>
              <a:gd name="connsiteX198" fmla="*/ 627309 w 5477764"/>
              <a:gd name="connsiteY198" fmla="*/ 956082 h 2329527"/>
              <a:gd name="connsiteX199" fmla="*/ 629752 w 5477764"/>
              <a:gd name="connsiteY199" fmla="*/ 954402 h 2329527"/>
              <a:gd name="connsiteX200" fmla="*/ 704035 w 5477764"/>
              <a:gd name="connsiteY200" fmla="*/ 1045137 h 2329527"/>
              <a:gd name="connsiteX201" fmla="*/ 721628 w 5477764"/>
              <a:gd name="connsiteY201" fmla="*/ 1063060 h 2329527"/>
              <a:gd name="connsiteX202" fmla="*/ 722605 w 5477764"/>
              <a:gd name="connsiteY202" fmla="*/ 1075382 h 2329527"/>
              <a:gd name="connsiteX203" fmla="*/ 716741 w 5477764"/>
              <a:gd name="connsiteY203" fmla="*/ 1092185 h 2329527"/>
              <a:gd name="connsiteX204" fmla="*/ 714786 w 5477764"/>
              <a:gd name="connsiteY204" fmla="*/ 1102827 h 2329527"/>
              <a:gd name="connsiteX205" fmla="*/ 716252 w 5477764"/>
              <a:gd name="connsiteY205" fmla="*/ 1122990 h 2329527"/>
              <a:gd name="connsiteX206" fmla="*/ 721139 w 5477764"/>
              <a:gd name="connsiteY206" fmla="*/ 1138673 h 2329527"/>
              <a:gd name="connsiteX207" fmla="*/ 727492 w 5477764"/>
              <a:gd name="connsiteY207" fmla="*/ 1145394 h 2329527"/>
              <a:gd name="connsiteX208" fmla="*/ 729447 w 5477764"/>
              <a:gd name="connsiteY208" fmla="*/ 1143153 h 2329527"/>
              <a:gd name="connsiteX209" fmla="*/ 731402 w 5477764"/>
              <a:gd name="connsiteY209" fmla="*/ 1143714 h 2329527"/>
              <a:gd name="connsiteX210" fmla="*/ 733846 w 5477764"/>
              <a:gd name="connsiteY210" fmla="*/ 1145394 h 2329527"/>
              <a:gd name="connsiteX211" fmla="*/ 729936 w 5477764"/>
              <a:gd name="connsiteY211" fmla="*/ 1150995 h 2329527"/>
              <a:gd name="connsiteX212" fmla="*/ 725049 w 5477764"/>
              <a:gd name="connsiteY212" fmla="*/ 1167798 h 2329527"/>
              <a:gd name="connsiteX213" fmla="*/ 721628 w 5477764"/>
              <a:gd name="connsiteY213" fmla="*/ 1199163 h 2329527"/>
              <a:gd name="connsiteX214" fmla="*/ 723583 w 5477764"/>
              <a:gd name="connsiteY214" fmla="*/ 1273656 h 2329527"/>
              <a:gd name="connsiteX215" fmla="*/ 725049 w 5477764"/>
              <a:gd name="connsiteY215" fmla="*/ 1311742 h 2329527"/>
              <a:gd name="connsiteX216" fmla="*/ 723583 w 5477764"/>
              <a:gd name="connsiteY216" fmla="*/ 1343107 h 2329527"/>
              <a:gd name="connsiteX217" fmla="*/ 727492 w 5477764"/>
              <a:gd name="connsiteY217" fmla="*/ 1354869 h 2329527"/>
              <a:gd name="connsiteX218" fmla="*/ 738733 w 5477764"/>
              <a:gd name="connsiteY218" fmla="*/ 1357670 h 2329527"/>
              <a:gd name="connsiteX219" fmla="*/ 747040 w 5477764"/>
              <a:gd name="connsiteY219" fmla="*/ 1354309 h 2329527"/>
              <a:gd name="connsiteX220" fmla="*/ 748995 w 5477764"/>
              <a:gd name="connsiteY220" fmla="*/ 1350389 h 2329527"/>
              <a:gd name="connsiteX221" fmla="*/ 750461 w 5477764"/>
              <a:gd name="connsiteY221" fmla="*/ 1343107 h 2329527"/>
              <a:gd name="connsiteX222" fmla="*/ 752416 w 5477764"/>
              <a:gd name="connsiteY222" fmla="*/ 1330225 h 2329527"/>
              <a:gd name="connsiteX223" fmla="*/ 753394 w 5477764"/>
              <a:gd name="connsiteY223" fmla="*/ 1294379 h 2329527"/>
              <a:gd name="connsiteX224" fmla="*/ 750461 w 5477764"/>
              <a:gd name="connsiteY224" fmla="*/ 1235569 h 2329527"/>
              <a:gd name="connsiteX225" fmla="*/ 751439 w 5477764"/>
              <a:gd name="connsiteY225" fmla="*/ 1203644 h 2329527"/>
              <a:gd name="connsiteX226" fmla="*/ 782716 w 5477764"/>
              <a:gd name="connsiteY226" fmla="*/ 1194682 h 2329527"/>
              <a:gd name="connsiteX227" fmla="*/ 783693 w 5477764"/>
              <a:gd name="connsiteY227" fmla="*/ 907354 h 2329527"/>
              <a:gd name="connsiteX228" fmla="*/ 792978 w 5477764"/>
              <a:gd name="connsiteY228" fmla="*/ 903433 h 2329527"/>
              <a:gd name="connsiteX229" fmla="*/ 799332 w 5477764"/>
              <a:gd name="connsiteY229" fmla="*/ 903993 h 2329527"/>
              <a:gd name="connsiteX230" fmla="*/ 804707 w 5477764"/>
              <a:gd name="connsiteY230" fmla="*/ 902873 h 2329527"/>
              <a:gd name="connsiteX231" fmla="*/ 813015 w 5477764"/>
              <a:gd name="connsiteY231" fmla="*/ 900072 h 2329527"/>
              <a:gd name="connsiteX232" fmla="*/ 815459 w 5477764"/>
              <a:gd name="connsiteY232" fmla="*/ 901193 h 2329527"/>
              <a:gd name="connsiteX233" fmla="*/ 818880 w 5477764"/>
              <a:gd name="connsiteY233" fmla="*/ 893911 h 2329527"/>
              <a:gd name="connsiteX234" fmla="*/ 818880 w 5477764"/>
              <a:gd name="connsiteY234" fmla="*/ 777412 h 2329527"/>
              <a:gd name="connsiteX235" fmla="*/ 833541 w 5477764"/>
              <a:gd name="connsiteY235" fmla="*/ 769570 h 2329527"/>
              <a:gd name="connsiteX236" fmla="*/ 835007 w 5477764"/>
              <a:gd name="connsiteY236" fmla="*/ 769010 h 2329527"/>
              <a:gd name="connsiteX237" fmla="*/ 836473 w 5477764"/>
              <a:gd name="connsiteY237" fmla="*/ 767890 h 2329527"/>
              <a:gd name="connsiteX238" fmla="*/ 845758 w 5477764"/>
              <a:gd name="connsiteY238" fmla="*/ 757248 h 2329527"/>
              <a:gd name="connsiteX239" fmla="*/ 876546 w 5477764"/>
              <a:gd name="connsiteY239" fmla="*/ 731484 h 2329527"/>
              <a:gd name="connsiteX240" fmla="*/ 916131 w 5477764"/>
              <a:gd name="connsiteY240" fmla="*/ 711320 h 2329527"/>
              <a:gd name="connsiteX241" fmla="*/ 945453 w 5477764"/>
              <a:gd name="connsiteY241" fmla="*/ 701239 h 2329527"/>
              <a:gd name="connsiteX242" fmla="*/ 979174 w 5477764"/>
              <a:gd name="connsiteY242" fmla="*/ 718042 h 2329527"/>
              <a:gd name="connsiteX243" fmla="*/ 1014360 w 5477764"/>
              <a:gd name="connsiteY243" fmla="*/ 735965 h 2329527"/>
              <a:gd name="connsiteX244" fmla="*/ 1025600 w 5477764"/>
              <a:gd name="connsiteY244" fmla="*/ 741566 h 2329527"/>
              <a:gd name="connsiteX245" fmla="*/ 1038307 w 5477764"/>
              <a:gd name="connsiteY245" fmla="*/ 751087 h 2329527"/>
              <a:gd name="connsiteX246" fmla="*/ 1044171 w 5477764"/>
              <a:gd name="connsiteY246" fmla="*/ 758928 h 2329527"/>
              <a:gd name="connsiteX247" fmla="*/ 1053945 w 5477764"/>
              <a:gd name="connsiteY247" fmla="*/ 769010 h 2329527"/>
              <a:gd name="connsiteX248" fmla="*/ 1062742 w 5477764"/>
              <a:gd name="connsiteY248" fmla="*/ 771251 h 2329527"/>
              <a:gd name="connsiteX249" fmla="*/ 1066651 w 5477764"/>
              <a:gd name="connsiteY249" fmla="*/ 776291 h 2329527"/>
              <a:gd name="connsiteX250" fmla="*/ 1067140 w 5477764"/>
              <a:gd name="connsiteY250" fmla="*/ 781892 h 2329527"/>
              <a:gd name="connsiteX251" fmla="*/ 1076425 w 5477764"/>
              <a:gd name="connsiteY251" fmla="*/ 901193 h 2329527"/>
              <a:gd name="connsiteX252" fmla="*/ 1078380 w 5477764"/>
              <a:gd name="connsiteY252" fmla="*/ 901753 h 2329527"/>
              <a:gd name="connsiteX253" fmla="*/ 1080335 w 5477764"/>
              <a:gd name="connsiteY253" fmla="*/ 901753 h 2329527"/>
              <a:gd name="connsiteX254" fmla="*/ 1102327 w 5477764"/>
              <a:gd name="connsiteY254" fmla="*/ 907354 h 2329527"/>
              <a:gd name="connsiteX255" fmla="*/ 1103793 w 5477764"/>
              <a:gd name="connsiteY255" fmla="*/ 1014892 h 2329527"/>
              <a:gd name="connsiteX256" fmla="*/ 1138979 w 5477764"/>
              <a:gd name="connsiteY256" fmla="*/ 1017692 h 2329527"/>
              <a:gd name="connsiteX257" fmla="*/ 1173677 w 5477764"/>
              <a:gd name="connsiteY257" fmla="*/ 1022173 h 2329527"/>
              <a:gd name="connsiteX258" fmla="*/ 1202510 w 5477764"/>
              <a:gd name="connsiteY258" fmla="*/ 1026094 h 2329527"/>
              <a:gd name="connsiteX259" fmla="*/ 1214728 w 5477764"/>
              <a:gd name="connsiteY259" fmla="*/ 1033375 h 2329527"/>
              <a:gd name="connsiteX260" fmla="*/ 1215705 w 5477764"/>
              <a:gd name="connsiteY260" fmla="*/ 1039536 h 2329527"/>
              <a:gd name="connsiteX261" fmla="*/ 1252358 w 5477764"/>
              <a:gd name="connsiteY261" fmla="*/ 1042897 h 2329527"/>
              <a:gd name="connsiteX262" fmla="*/ 1302694 w 5477764"/>
              <a:gd name="connsiteY262" fmla="*/ 1044017 h 2329527"/>
              <a:gd name="connsiteX263" fmla="*/ 1304160 w 5477764"/>
              <a:gd name="connsiteY263" fmla="*/ 1055779 h 2329527"/>
              <a:gd name="connsiteX264" fmla="*/ 1302694 w 5477764"/>
              <a:gd name="connsiteY264" fmla="*/ 1055779 h 2329527"/>
              <a:gd name="connsiteX265" fmla="*/ 1287544 w 5477764"/>
              <a:gd name="connsiteY265" fmla="*/ 1059699 h 2329527"/>
              <a:gd name="connsiteX266" fmla="*/ 1305138 w 5477764"/>
              <a:gd name="connsiteY266" fmla="*/ 1073702 h 2329527"/>
              <a:gd name="connsiteX267" fmla="*/ 1300739 w 5477764"/>
              <a:gd name="connsiteY267" fmla="*/ 1077622 h 2329527"/>
              <a:gd name="connsiteX268" fmla="*/ 1288033 w 5477764"/>
              <a:gd name="connsiteY268" fmla="*/ 1082663 h 2329527"/>
              <a:gd name="connsiteX269" fmla="*/ 1289499 w 5477764"/>
              <a:gd name="connsiteY269" fmla="*/ 1083223 h 2329527"/>
              <a:gd name="connsiteX270" fmla="*/ 1290965 w 5477764"/>
              <a:gd name="connsiteY270" fmla="*/ 1084904 h 2329527"/>
              <a:gd name="connsiteX271" fmla="*/ 1305138 w 5477764"/>
              <a:gd name="connsiteY271" fmla="*/ 1096106 h 2329527"/>
              <a:gd name="connsiteX272" fmla="*/ 1301717 w 5477764"/>
              <a:gd name="connsiteY272" fmla="*/ 1101146 h 2329527"/>
              <a:gd name="connsiteX273" fmla="*/ 1300251 w 5477764"/>
              <a:gd name="connsiteY273" fmla="*/ 1102827 h 2329527"/>
              <a:gd name="connsiteX274" fmla="*/ 1286567 w 5477764"/>
              <a:gd name="connsiteY274" fmla="*/ 1104507 h 2329527"/>
              <a:gd name="connsiteX275" fmla="*/ 1305138 w 5477764"/>
              <a:gd name="connsiteY275" fmla="*/ 1117949 h 2329527"/>
              <a:gd name="connsiteX276" fmla="*/ 1288033 w 5477764"/>
              <a:gd name="connsiteY276" fmla="*/ 1131392 h 2329527"/>
              <a:gd name="connsiteX277" fmla="*/ 1300739 w 5477764"/>
              <a:gd name="connsiteY277" fmla="*/ 1136432 h 2329527"/>
              <a:gd name="connsiteX278" fmla="*/ 1305138 w 5477764"/>
              <a:gd name="connsiteY278" fmla="*/ 1140353 h 2329527"/>
              <a:gd name="connsiteX279" fmla="*/ 1290965 w 5477764"/>
              <a:gd name="connsiteY279" fmla="*/ 1151555 h 2329527"/>
              <a:gd name="connsiteX280" fmla="*/ 1289499 w 5477764"/>
              <a:gd name="connsiteY280" fmla="*/ 1152675 h 2329527"/>
              <a:gd name="connsiteX281" fmla="*/ 1288033 w 5477764"/>
              <a:gd name="connsiteY281" fmla="*/ 1154355 h 2329527"/>
              <a:gd name="connsiteX282" fmla="*/ 1292431 w 5477764"/>
              <a:gd name="connsiteY282" fmla="*/ 1156036 h 2329527"/>
              <a:gd name="connsiteX283" fmla="*/ 1297807 w 5477764"/>
              <a:gd name="connsiteY283" fmla="*/ 1158276 h 2329527"/>
              <a:gd name="connsiteX284" fmla="*/ 1287544 w 5477764"/>
              <a:gd name="connsiteY284" fmla="*/ 1176759 h 2329527"/>
              <a:gd name="connsiteX285" fmla="*/ 1301717 w 5477764"/>
              <a:gd name="connsiteY285" fmla="*/ 1183480 h 2329527"/>
              <a:gd name="connsiteX286" fmla="*/ 1302694 w 5477764"/>
              <a:gd name="connsiteY286" fmla="*/ 1183480 h 2329527"/>
              <a:gd name="connsiteX287" fmla="*/ 1305138 w 5477764"/>
              <a:gd name="connsiteY287" fmla="*/ 1185721 h 2329527"/>
              <a:gd name="connsiteX288" fmla="*/ 1300739 w 5477764"/>
              <a:gd name="connsiteY288" fmla="*/ 1190762 h 2329527"/>
              <a:gd name="connsiteX289" fmla="*/ 1297318 w 5477764"/>
              <a:gd name="connsiteY289" fmla="*/ 1193002 h 2329527"/>
              <a:gd name="connsiteX290" fmla="*/ 1305138 w 5477764"/>
              <a:gd name="connsiteY290" fmla="*/ 1208124 h 2329527"/>
              <a:gd name="connsiteX291" fmla="*/ 1287544 w 5477764"/>
              <a:gd name="connsiteY291" fmla="*/ 1221007 h 2329527"/>
              <a:gd name="connsiteX292" fmla="*/ 1305138 w 5477764"/>
              <a:gd name="connsiteY292" fmla="*/ 1231088 h 2329527"/>
              <a:gd name="connsiteX293" fmla="*/ 1301717 w 5477764"/>
              <a:gd name="connsiteY293" fmla="*/ 1235569 h 2329527"/>
              <a:gd name="connsiteX294" fmla="*/ 1297318 w 5477764"/>
              <a:gd name="connsiteY294" fmla="*/ 1238370 h 2329527"/>
              <a:gd name="connsiteX295" fmla="*/ 1300739 w 5477764"/>
              <a:gd name="connsiteY295" fmla="*/ 1251252 h 2329527"/>
              <a:gd name="connsiteX296" fmla="*/ 1302694 w 5477764"/>
              <a:gd name="connsiteY296" fmla="*/ 1251252 h 2329527"/>
              <a:gd name="connsiteX297" fmla="*/ 1305138 w 5477764"/>
              <a:gd name="connsiteY297" fmla="*/ 1252372 h 2329527"/>
              <a:gd name="connsiteX298" fmla="*/ 1300251 w 5477764"/>
              <a:gd name="connsiteY298" fmla="*/ 1260773 h 2329527"/>
              <a:gd name="connsiteX299" fmla="*/ 1299273 w 5477764"/>
              <a:gd name="connsiteY299" fmla="*/ 1259653 h 2329527"/>
              <a:gd name="connsiteX300" fmla="*/ 1286567 w 5477764"/>
              <a:gd name="connsiteY300" fmla="*/ 1266374 h 2329527"/>
              <a:gd name="connsiteX301" fmla="*/ 1297807 w 5477764"/>
              <a:gd name="connsiteY301" fmla="*/ 1272535 h 2329527"/>
              <a:gd name="connsiteX302" fmla="*/ 1299273 w 5477764"/>
              <a:gd name="connsiteY302" fmla="*/ 1271975 h 2329527"/>
              <a:gd name="connsiteX303" fmla="*/ 1305138 w 5477764"/>
              <a:gd name="connsiteY303" fmla="*/ 1279817 h 2329527"/>
              <a:gd name="connsiteX304" fmla="*/ 1305138 w 5477764"/>
              <a:gd name="connsiteY304" fmla="*/ 1301660 h 2329527"/>
              <a:gd name="connsiteX305" fmla="*/ 1302694 w 5477764"/>
              <a:gd name="connsiteY305" fmla="*/ 1303341 h 2329527"/>
              <a:gd name="connsiteX306" fmla="*/ 1301717 w 5477764"/>
              <a:gd name="connsiteY306" fmla="*/ 1304461 h 2329527"/>
              <a:gd name="connsiteX307" fmla="*/ 1293898 w 5477764"/>
              <a:gd name="connsiteY307" fmla="*/ 1315663 h 2329527"/>
              <a:gd name="connsiteX308" fmla="*/ 1298785 w 5477764"/>
              <a:gd name="connsiteY308" fmla="*/ 1319583 h 2329527"/>
              <a:gd name="connsiteX309" fmla="*/ 1321265 w 5477764"/>
              <a:gd name="connsiteY309" fmla="*/ 1335826 h 2329527"/>
              <a:gd name="connsiteX310" fmla="*/ 1326152 w 5477764"/>
              <a:gd name="connsiteY310" fmla="*/ 1336386 h 2329527"/>
              <a:gd name="connsiteX311" fmla="*/ 1329084 w 5477764"/>
              <a:gd name="connsiteY311" fmla="*/ 1336386 h 2329527"/>
              <a:gd name="connsiteX312" fmla="*/ 1332016 w 5477764"/>
              <a:gd name="connsiteY312" fmla="*/ 1338066 h 2329527"/>
              <a:gd name="connsiteX313" fmla="*/ 1329084 w 5477764"/>
              <a:gd name="connsiteY313" fmla="*/ 1348708 h 2329527"/>
              <a:gd name="connsiteX314" fmla="*/ 1327618 w 5477764"/>
              <a:gd name="connsiteY314" fmla="*/ 1379513 h 2329527"/>
              <a:gd name="connsiteX315" fmla="*/ 1329573 w 5477764"/>
              <a:gd name="connsiteY315" fmla="*/ 1433283 h 2329527"/>
              <a:gd name="connsiteX316" fmla="*/ 1332016 w 5477764"/>
              <a:gd name="connsiteY316" fmla="*/ 1465768 h 2329527"/>
              <a:gd name="connsiteX317" fmla="*/ 1335437 w 5477764"/>
              <a:gd name="connsiteY317" fmla="*/ 1464088 h 2329527"/>
              <a:gd name="connsiteX318" fmla="*/ 1342279 w 5477764"/>
              <a:gd name="connsiteY318" fmla="*/ 1460167 h 2329527"/>
              <a:gd name="connsiteX319" fmla="*/ 1348143 w 5477764"/>
              <a:gd name="connsiteY319" fmla="*/ 1456807 h 2329527"/>
              <a:gd name="connsiteX320" fmla="*/ 1354985 w 5477764"/>
              <a:gd name="connsiteY320" fmla="*/ 1455126 h 2329527"/>
              <a:gd name="connsiteX321" fmla="*/ 1353100 w 5477764"/>
              <a:gd name="connsiteY321" fmla="*/ 1450805 h 2329527"/>
              <a:gd name="connsiteX322" fmla="*/ 1354497 w 5477764"/>
              <a:gd name="connsiteY322" fmla="*/ 1451766 h 2329527"/>
              <a:gd name="connsiteX323" fmla="*/ 1352053 w 5477764"/>
              <a:gd name="connsiteY323" fmla="*/ 1448405 h 2329527"/>
              <a:gd name="connsiteX324" fmla="*/ 1353100 w 5477764"/>
              <a:gd name="connsiteY324" fmla="*/ 1450805 h 2329527"/>
              <a:gd name="connsiteX325" fmla="*/ 1349610 w 5477764"/>
              <a:gd name="connsiteY325" fmla="*/ 1448405 h 2329527"/>
              <a:gd name="connsiteX326" fmla="*/ 1337392 w 5477764"/>
              <a:gd name="connsiteY326" fmla="*/ 1441124 h 2329527"/>
              <a:gd name="connsiteX327" fmla="*/ 1354985 w 5477764"/>
              <a:gd name="connsiteY327" fmla="*/ 1427682 h 2329527"/>
              <a:gd name="connsiteX328" fmla="*/ 1350587 w 5477764"/>
              <a:gd name="connsiteY328" fmla="*/ 1426001 h 2329527"/>
              <a:gd name="connsiteX329" fmla="*/ 1345700 w 5477764"/>
              <a:gd name="connsiteY329" fmla="*/ 1423761 h 2329527"/>
              <a:gd name="connsiteX330" fmla="*/ 1337881 w 5477764"/>
              <a:gd name="connsiteY330" fmla="*/ 1418720 h 2329527"/>
              <a:gd name="connsiteX331" fmla="*/ 1343745 w 5477764"/>
              <a:gd name="connsiteY331" fmla="*/ 1412559 h 2329527"/>
              <a:gd name="connsiteX332" fmla="*/ 1347166 w 5477764"/>
              <a:gd name="connsiteY332" fmla="*/ 1408078 h 2329527"/>
              <a:gd name="connsiteX333" fmla="*/ 1349610 w 5477764"/>
              <a:gd name="connsiteY333" fmla="*/ 1402477 h 2329527"/>
              <a:gd name="connsiteX334" fmla="*/ 1347166 w 5477764"/>
              <a:gd name="connsiteY334" fmla="*/ 1404158 h 2329527"/>
              <a:gd name="connsiteX335" fmla="*/ 1345211 w 5477764"/>
              <a:gd name="connsiteY335" fmla="*/ 1398557 h 2329527"/>
              <a:gd name="connsiteX336" fmla="*/ 1347166 w 5477764"/>
              <a:gd name="connsiteY336" fmla="*/ 1338066 h 2329527"/>
              <a:gd name="connsiteX337" fmla="*/ 1346677 w 5477764"/>
              <a:gd name="connsiteY337" fmla="*/ 1336386 h 2329527"/>
              <a:gd name="connsiteX338" fmla="*/ 1346677 w 5477764"/>
              <a:gd name="connsiteY338" fmla="*/ 1335826 h 2329527"/>
              <a:gd name="connsiteX339" fmla="*/ 1345700 w 5477764"/>
              <a:gd name="connsiteY339" fmla="*/ 1320143 h 2329527"/>
              <a:gd name="connsiteX340" fmla="*/ 1345700 w 5477764"/>
              <a:gd name="connsiteY340" fmla="*/ 1319023 h 2329527"/>
              <a:gd name="connsiteX341" fmla="*/ 1346677 w 5477764"/>
              <a:gd name="connsiteY341" fmla="*/ 1317343 h 2329527"/>
              <a:gd name="connsiteX342" fmla="*/ 1346677 w 5477764"/>
              <a:gd name="connsiteY342" fmla="*/ 1316223 h 2329527"/>
              <a:gd name="connsiteX343" fmla="*/ 1346677 w 5477764"/>
              <a:gd name="connsiteY343" fmla="*/ 1315663 h 2329527"/>
              <a:gd name="connsiteX344" fmla="*/ 1346677 w 5477764"/>
              <a:gd name="connsiteY344" fmla="*/ 1313982 h 2329527"/>
              <a:gd name="connsiteX345" fmla="*/ 1346677 w 5477764"/>
              <a:gd name="connsiteY345" fmla="*/ 1312862 h 2329527"/>
              <a:gd name="connsiteX346" fmla="*/ 1345700 w 5477764"/>
              <a:gd name="connsiteY346" fmla="*/ 1287098 h 2329527"/>
              <a:gd name="connsiteX347" fmla="*/ 1345211 w 5477764"/>
              <a:gd name="connsiteY347" fmla="*/ 1286538 h 2329527"/>
              <a:gd name="connsiteX348" fmla="*/ 1343745 w 5477764"/>
              <a:gd name="connsiteY348" fmla="*/ 1284857 h 2329527"/>
              <a:gd name="connsiteX349" fmla="*/ 1337392 w 5477764"/>
              <a:gd name="connsiteY349" fmla="*/ 1279817 h 2329527"/>
              <a:gd name="connsiteX350" fmla="*/ 1339347 w 5477764"/>
              <a:gd name="connsiteY350" fmla="*/ 1278696 h 2329527"/>
              <a:gd name="connsiteX351" fmla="*/ 1341790 w 5477764"/>
              <a:gd name="connsiteY351" fmla="*/ 1277016 h 2329527"/>
              <a:gd name="connsiteX352" fmla="*/ 1354985 w 5477764"/>
              <a:gd name="connsiteY352" fmla="*/ 1271415 h 2329527"/>
              <a:gd name="connsiteX353" fmla="*/ 1345700 w 5477764"/>
              <a:gd name="connsiteY353" fmla="*/ 1265814 h 2329527"/>
              <a:gd name="connsiteX354" fmla="*/ 1337392 w 5477764"/>
              <a:gd name="connsiteY354" fmla="*/ 1257413 h 2329527"/>
              <a:gd name="connsiteX355" fmla="*/ 1340813 w 5477764"/>
              <a:gd name="connsiteY355" fmla="*/ 1253492 h 2329527"/>
              <a:gd name="connsiteX356" fmla="*/ 1354985 w 5477764"/>
              <a:gd name="connsiteY356" fmla="*/ 1248451 h 2329527"/>
              <a:gd name="connsiteX357" fmla="*/ 1350098 w 5477764"/>
              <a:gd name="connsiteY357" fmla="*/ 1245651 h 2329527"/>
              <a:gd name="connsiteX358" fmla="*/ 1345211 w 5477764"/>
              <a:gd name="connsiteY358" fmla="*/ 1240610 h 2329527"/>
              <a:gd name="connsiteX359" fmla="*/ 1345211 w 5477764"/>
              <a:gd name="connsiteY359" fmla="*/ 1212045 h 2329527"/>
              <a:gd name="connsiteX360" fmla="*/ 1345211 w 5477764"/>
              <a:gd name="connsiteY360" fmla="*/ 1210925 h 2329527"/>
              <a:gd name="connsiteX361" fmla="*/ 1345211 w 5477764"/>
              <a:gd name="connsiteY361" fmla="*/ 1209805 h 2329527"/>
              <a:gd name="connsiteX362" fmla="*/ 1345211 w 5477764"/>
              <a:gd name="connsiteY362" fmla="*/ 1201963 h 2329527"/>
              <a:gd name="connsiteX363" fmla="*/ 1340813 w 5477764"/>
              <a:gd name="connsiteY363" fmla="*/ 1194682 h 2329527"/>
              <a:gd name="connsiteX364" fmla="*/ 1337392 w 5477764"/>
              <a:gd name="connsiteY364" fmla="*/ 1189641 h 2329527"/>
              <a:gd name="connsiteX365" fmla="*/ 1345211 w 5477764"/>
              <a:gd name="connsiteY365" fmla="*/ 1179000 h 2329527"/>
              <a:gd name="connsiteX366" fmla="*/ 1345700 w 5477764"/>
              <a:gd name="connsiteY366" fmla="*/ 1177879 h 2329527"/>
              <a:gd name="connsiteX367" fmla="*/ 1337392 w 5477764"/>
              <a:gd name="connsiteY367" fmla="*/ 1167798 h 2329527"/>
              <a:gd name="connsiteX368" fmla="*/ 1341790 w 5477764"/>
              <a:gd name="connsiteY368" fmla="*/ 1159956 h 2329527"/>
              <a:gd name="connsiteX369" fmla="*/ 1345211 w 5477764"/>
              <a:gd name="connsiteY369" fmla="*/ 1160516 h 2329527"/>
              <a:gd name="connsiteX370" fmla="*/ 1354985 w 5477764"/>
              <a:gd name="connsiteY370" fmla="*/ 1154355 h 2329527"/>
              <a:gd name="connsiteX371" fmla="*/ 1337392 w 5477764"/>
              <a:gd name="connsiteY371" fmla="*/ 1145394 h 2329527"/>
              <a:gd name="connsiteX372" fmla="*/ 1348632 w 5477764"/>
              <a:gd name="connsiteY372" fmla="*/ 1132512 h 2329527"/>
              <a:gd name="connsiteX373" fmla="*/ 1348143 w 5477764"/>
              <a:gd name="connsiteY373" fmla="*/ 1128591 h 2329527"/>
              <a:gd name="connsiteX374" fmla="*/ 1341790 w 5477764"/>
              <a:gd name="connsiteY374" fmla="*/ 1123550 h 2329527"/>
              <a:gd name="connsiteX375" fmla="*/ 1337881 w 5477764"/>
              <a:gd name="connsiteY375" fmla="*/ 1117949 h 2329527"/>
              <a:gd name="connsiteX376" fmla="*/ 1356940 w 5477764"/>
              <a:gd name="connsiteY376" fmla="*/ 1107307 h 2329527"/>
              <a:gd name="connsiteX377" fmla="*/ 1372090 w 5477764"/>
              <a:gd name="connsiteY377" fmla="*/ 1101146 h 2329527"/>
              <a:gd name="connsiteX378" fmla="*/ 1413629 w 5477764"/>
              <a:gd name="connsiteY378" fmla="*/ 1090505 h 2329527"/>
              <a:gd name="connsiteX379" fmla="*/ 1485957 w 5477764"/>
              <a:gd name="connsiteY379" fmla="*/ 1079863 h 2329527"/>
              <a:gd name="connsiteX380" fmla="*/ 1523099 w 5477764"/>
              <a:gd name="connsiteY380" fmla="*/ 1075942 h 2329527"/>
              <a:gd name="connsiteX381" fmla="*/ 1529452 w 5477764"/>
              <a:gd name="connsiteY381" fmla="*/ 1068101 h 2329527"/>
              <a:gd name="connsiteX382" fmla="*/ 1526520 w 5477764"/>
              <a:gd name="connsiteY382" fmla="*/ 1065300 h 2329527"/>
              <a:gd name="connsiteX383" fmla="*/ 1533850 w 5477764"/>
              <a:gd name="connsiteY383" fmla="*/ 1059699 h 2329527"/>
              <a:gd name="connsiteX384" fmla="*/ 1540692 w 5477764"/>
              <a:gd name="connsiteY384" fmla="*/ 1055219 h 2329527"/>
              <a:gd name="connsiteX385" fmla="*/ 1548022 w 5477764"/>
              <a:gd name="connsiteY385" fmla="*/ 1055219 h 2329527"/>
              <a:gd name="connsiteX386" fmla="*/ 1556819 w 5477764"/>
              <a:gd name="connsiteY386" fmla="*/ 1051298 h 2329527"/>
              <a:gd name="connsiteX387" fmla="*/ 1569037 w 5477764"/>
              <a:gd name="connsiteY387" fmla="*/ 1051298 h 2329527"/>
              <a:gd name="connsiteX388" fmla="*/ 1571969 w 5477764"/>
              <a:gd name="connsiteY388" fmla="*/ 1051858 h 2329527"/>
              <a:gd name="connsiteX389" fmla="*/ 1573924 w 5477764"/>
              <a:gd name="connsiteY389" fmla="*/ 1052418 h 2329527"/>
              <a:gd name="connsiteX390" fmla="*/ 1604223 w 5477764"/>
              <a:gd name="connsiteY390" fmla="*/ 1077062 h 2329527"/>
              <a:gd name="connsiteX391" fmla="*/ 1608133 w 5477764"/>
              <a:gd name="connsiteY391" fmla="*/ 1079303 h 2329527"/>
              <a:gd name="connsiteX392" fmla="*/ 1613020 w 5477764"/>
              <a:gd name="connsiteY392" fmla="*/ 1083223 h 2329527"/>
              <a:gd name="connsiteX393" fmla="*/ 1623771 w 5477764"/>
              <a:gd name="connsiteY393" fmla="*/ 1092185 h 2329527"/>
              <a:gd name="connsiteX394" fmla="*/ 1633056 w 5477764"/>
              <a:gd name="connsiteY394" fmla="*/ 1106747 h 2329527"/>
              <a:gd name="connsiteX395" fmla="*/ 1641853 w 5477764"/>
              <a:gd name="connsiteY395" fmla="*/ 1114589 h 2329527"/>
              <a:gd name="connsiteX396" fmla="*/ 1649184 w 5477764"/>
              <a:gd name="connsiteY396" fmla="*/ 1117949 h 2329527"/>
              <a:gd name="connsiteX397" fmla="*/ 1647229 w 5477764"/>
              <a:gd name="connsiteY397" fmla="*/ 1126911 h 2329527"/>
              <a:gd name="connsiteX398" fmla="*/ 1645763 w 5477764"/>
              <a:gd name="connsiteY398" fmla="*/ 1127471 h 2329527"/>
              <a:gd name="connsiteX399" fmla="*/ 1632079 w 5477764"/>
              <a:gd name="connsiteY399" fmla="*/ 1131392 h 2329527"/>
              <a:gd name="connsiteX400" fmla="*/ 1649672 w 5477764"/>
              <a:gd name="connsiteY400" fmla="*/ 1145394 h 2329527"/>
              <a:gd name="connsiteX401" fmla="*/ 1633056 w 5477764"/>
              <a:gd name="connsiteY401" fmla="*/ 1154355 h 2329527"/>
              <a:gd name="connsiteX402" fmla="*/ 1635011 w 5477764"/>
              <a:gd name="connsiteY402" fmla="*/ 1154915 h 2329527"/>
              <a:gd name="connsiteX403" fmla="*/ 1636477 w 5477764"/>
              <a:gd name="connsiteY403" fmla="*/ 1156596 h 2329527"/>
              <a:gd name="connsiteX404" fmla="*/ 1641853 w 5477764"/>
              <a:gd name="connsiteY404" fmla="*/ 1160516 h 2329527"/>
              <a:gd name="connsiteX405" fmla="*/ 1646251 w 5477764"/>
              <a:gd name="connsiteY405" fmla="*/ 1162197 h 2329527"/>
              <a:gd name="connsiteX406" fmla="*/ 1649672 w 5477764"/>
              <a:gd name="connsiteY406" fmla="*/ 1167798 h 2329527"/>
              <a:gd name="connsiteX407" fmla="*/ 1646251 w 5477764"/>
              <a:gd name="connsiteY407" fmla="*/ 1171158 h 2329527"/>
              <a:gd name="connsiteX408" fmla="*/ 1645763 w 5477764"/>
              <a:gd name="connsiteY408" fmla="*/ 1172839 h 2329527"/>
              <a:gd name="connsiteX409" fmla="*/ 1633056 w 5477764"/>
              <a:gd name="connsiteY409" fmla="*/ 1176759 h 2329527"/>
              <a:gd name="connsiteX410" fmla="*/ 1641853 w 5477764"/>
              <a:gd name="connsiteY410" fmla="*/ 1183480 h 2329527"/>
              <a:gd name="connsiteX411" fmla="*/ 1646251 w 5477764"/>
              <a:gd name="connsiteY411" fmla="*/ 1185161 h 2329527"/>
              <a:gd name="connsiteX412" fmla="*/ 1649672 w 5477764"/>
              <a:gd name="connsiteY412" fmla="*/ 1189641 h 2329527"/>
              <a:gd name="connsiteX413" fmla="*/ 1645763 w 5477764"/>
              <a:gd name="connsiteY413" fmla="*/ 1194682 h 2329527"/>
              <a:gd name="connsiteX414" fmla="*/ 1647718 w 5477764"/>
              <a:gd name="connsiteY414" fmla="*/ 1194682 h 2329527"/>
              <a:gd name="connsiteX415" fmla="*/ 1633056 w 5477764"/>
              <a:gd name="connsiteY415" fmla="*/ 1199163 h 2329527"/>
              <a:gd name="connsiteX416" fmla="*/ 1649672 w 5477764"/>
              <a:gd name="connsiteY416" fmla="*/ 1212045 h 2329527"/>
              <a:gd name="connsiteX417" fmla="*/ 1633056 w 5477764"/>
              <a:gd name="connsiteY417" fmla="*/ 1226048 h 2329527"/>
              <a:gd name="connsiteX418" fmla="*/ 1645763 w 5477764"/>
              <a:gd name="connsiteY418" fmla="*/ 1229968 h 2329527"/>
              <a:gd name="connsiteX419" fmla="*/ 1646251 w 5477764"/>
              <a:gd name="connsiteY419" fmla="*/ 1231648 h 2329527"/>
              <a:gd name="connsiteX420" fmla="*/ 1649672 w 5477764"/>
              <a:gd name="connsiteY420" fmla="*/ 1235009 h 2329527"/>
              <a:gd name="connsiteX421" fmla="*/ 1646251 w 5477764"/>
              <a:gd name="connsiteY421" fmla="*/ 1239490 h 2329527"/>
              <a:gd name="connsiteX422" fmla="*/ 1641853 w 5477764"/>
              <a:gd name="connsiteY422" fmla="*/ 1241170 h 2329527"/>
              <a:gd name="connsiteX423" fmla="*/ 1646251 w 5477764"/>
              <a:gd name="connsiteY423" fmla="*/ 1255172 h 2329527"/>
              <a:gd name="connsiteX424" fmla="*/ 1647718 w 5477764"/>
              <a:gd name="connsiteY424" fmla="*/ 1255172 h 2329527"/>
              <a:gd name="connsiteX425" fmla="*/ 1649672 w 5477764"/>
              <a:gd name="connsiteY425" fmla="*/ 1257413 h 2329527"/>
              <a:gd name="connsiteX426" fmla="*/ 1646251 w 5477764"/>
              <a:gd name="connsiteY426" fmla="*/ 1262454 h 2329527"/>
              <a:gd name="connsiteX427" fmla="*/ 1641853 w 5477764"/>
              <a:gd name="connsiteY427" fmla="*/ 1264134 h 2329527"/>
              <a:gd name="connsiteX428" fmla="*/ 1633056 w 5477764"/>
              <a:gd name="connsiteY428" fmla="*/ 1271415 h 2329527"/>
              <a:gd name="connsiteX429" fmla="*/ 1647718 w 5477764"/>
              <a:gd name="connsiteY429" fmla="*/ 1275896 h 2329527"/>
              <a:gd name="connsiteX430" fmla="*/ 1649672 w 5477764"/>
              <a:gd name="connsiteY430" fmla="*/ 1280937 h 2329527"/>
              <a:gd name="connsiteX431" fmla="*/ 1648206 w 5477764"/>
              <a:gd name="connsiteY431" fmla="*/ 1295499 h 2329527"/>
              <a:gd name="connsiteX432" fmla="*/ 1648206 w 5477764"/>
              <a:gd name="connsiteY432" fmla="*/ 1319583 h 2329527"/>
              <a:gd name="connsiteX433" fmla="*/ 1649672 w 5477764"/>
              <a:gd name="connsiteY433" fmla="*/ 1354309 h 2329527"/>
              <a:gd name="connsiteX434" fmla="*/ 1647718 w 5477764"/>
              <a:gd name="connsiteY434" fmla="*/ 1376713 h 2329527"/>
              <a:gd name="connsiteX435" fmla="*/ 1644785 w 5477764"/>
              <a:gd name="connsiteY435" fmla="*/ 1387915 h 2329527"/>
              <a:gd name="connsiteX436" fmla="*/ 1692678 w 5477764"/>
              <a:gd name="connsiteY436" fmla="*/ 1387355 h 2329527"/>
              <a:gd name="connsiteX437" fmla="*/ 1693655 w 5477764"/>
              <a:gd name="connsiteY437" fmla="*/ 1343107 h 2329527"/>
              <a:gd name="connsiteX438" fmla="*/ 1782599 w 5477764"/>
              <a:gd name="connsiteY438" fmla="*/ 1343667 h 2329527"/>
              <a:gd name="connsiteX439" fmla="*/ 1782599 w 5477764"/>
              <a:gd name="connsiteY439" fmla="*/ 1352069 h 2329527"/>
              <a:gd name="connsiteX440" fmla="*/ 1784065 w 5477764"/>
              <a:gd name="connsiteY440" fmla="*/ 1360470 h 2329527"/>
              <a:gd name="connsiteX441" fmla="*/ 1784065 w 5477764"/>
              <a:gd name="connsiteY441" fmla="*/ 1362151 h 2329527"/>
              <a:gd name="connsiteX442" fmla="*/ 1785043 w 5477764"/>
              <a:gd name="connsiteY442" fmla="*/ 1364951 h 2329527"/>
              <a:gd name="connsiteX443" fmla="*/ 1785531 w 5477764"/>
              <a:gd name="connsiteY443" fmla="*/ 1366071 h 2329527"/>
              <a:gd name="connsiteX444" fmla="*/ 1786997 w 5477764"/>
              <a:gd name="connsiteY444" fmla="*/ 1367751 h 2329527"/>
              <a:gd name="connsiteX445" fmla="*/ 1791396 w 5477764"/>
              <a:gd name="connsiteY445" fmla="*/ 1375033 h 2329527"/>
              <a:gd name="connsiteX446" fmla="*/ 1791396 w 5477764"/>
              <a:gd name="connsiteY446" fmla="*/ 1339747 h 2329527"/>
              <a:gd name="connsiteX447" fmla="*/ 1792862 w 5477764"/>
              <a:gd name="connsiteY447" fmla="*/ 1307261 h 2329527"/>
              <a:gd name="connsiteX448" fmla="*/ 1798237 w 5477764"/>
              <a:gd name="connsiteY448" fmla="*/ 1296059 h 2329527"/>
              <a:gd name="connsiteX449" fmla="*/ 1804102 w 5477764"/>
              <a:gd name="connsiteY449" fmla="*/ 1275336 h 2329527"/>
              <a:gd name="connsiteX450" fmla="*/ 1804591 w 5477764"/>
              <a:gd name="connsiteY450" fmla="*/ 1261333 h 2329527"/>
              <a:gd name="connsiteX451" fmla="*/ 1804591 w 5477764"/>
              <a:gd name="connsiteY451" fmla="*/ 1248451 h 2329527"/>
              <a:gd name="connsiteX452" fmla="*/ 1807523 w 5477764"/>
              <a:gd name="connsiteY452" fmla="*/ 1233889 h 2329527"/>
              <a:gd name="connsiteX453" fmla="*/ 1808989 w 5477764"/>
              <a:gd name="connsiteY453" fmla="*/ 1235569 h 2329527"/>
              <a:gd name="connsiteX454" fmla="*/ 1811921 w 5477764"/>
              <a:gd name="connsiteY454" fmla="*/ 1235569 h 2329527"/>
              <a:gd name="connsiteX455" fmla="*/ 1815342 w 5477764"/>
              <a:gd name="connsiteY455" fmla="*/ 1231088 h 2329527"/>
              <a:gd name="connsiteX456" fmla="*/ 1820229 w 5477764"/>
              <a:gd name="connsiteY456" fmla="*/ 1220447 h 2329527"/>
              <a:gd name="connsiteX457" fmla="*/ 1820718 w 5477764"/>
              <a:gd name="connsiteY457" fmla="*/ 1194682 h 2329527"/>
              <a:gd name="connsiteX458" fmla="*/ 1820229 w 5477764"/>
              <a:gd name="connsiteY458" fmla="*/ 1180680 h 2329527"/>
              <a:gd name="connsiteX459" fmla="*/ 1822184 w 5477764"/>
              <a:gd name="connsiteY459" fmla="*/ 1176759 h 2329527"/>
              <a:gd name="connsiteX460" fmla="*/ 1830003 w 5477764"/>
              <a:gd name="connsiteY460" fmla="*/ 1173399 h 2329527"/>
              <a:gd name="connsiteX461" fmla="*/ 1834890 w 5477764"/>
              <a:gd name="connsiteY461" fmla="*/ 1169478 h 2329527"/>
              <a:gd name="connsiteX462" fmla="*/ 1848085 w 5477764"/>
              <a:gd name="connsiteY462" fmla="*/ 1157716 h 2329527"/>
              <a:gd name="connsiteX463" fmla="*/ 1864212 w 5477764"/>
              <a:gd name="connsiteY463" fmla="*/ 1151555 h 2329527"/>
              <a:gd name="connsiteX464" fmla="*/ 1890602 w 5477764"/>
              <a:gd name="connsiteY464" fmla="*/ 1150995 h 2329527"/>
              <a:gd name="connsiteX465" fmla="*/ 1890602 w 5477764"/>
              <a:gd name="connsiteY465" fmla="*/ 1077622 h 2329527"/>
              <a:gd name="connsiteX466" fmla="*/ 2004469 w 5477764"/>
              <a:gd name="connsiteY466" fmla="*/ 1077622 h 2329527"/>
              <a:gd name="connsiteX467" fmla="*/ 2004958 w 5477764"/>
              <a:gd name="connsiteY467" fmla="*/ 1243971 h 2329527"/>
              <a:gd name="connsiteX468" fmla="*/ 2077775 w 5477764"/>
              <a:gd name="connsiteY468" fmla="*/ 1243971 h 2329527"/>
              <a:gd name="connsiteX469" fmla="*/ 2078263 w 5477764"/>
              <a:gd name="connsiteY469" fmla="*/ 1305021 h 2329527"/>
              <a:gd name="connsiteX470" fmla="*/ 2096834 w 5477764"/>
              <a:gd name="connsiteY470" fmla="*/ 1306701 h 2329527"/>
              <a:gd name="connsiteX471" fmla="*/ 2127622 w 5477764"/>
              <a:gd name="connsiteY471" fmla="*/ 1304461 h 2329527"/>
              <a:gd name="connsiteX472" fmla="*/ 2141795 w 5477764"/>
              <a:gd name="connsiteY472" fmla="*/ 1297740 h 2329527"/>
              <a:gd name="connsiteX473" fmla="*/ 2148637 w 5477764"/>
              <a:gd name="connsiteY473" fmla="*/ 1294379 h 2329527"/>
              <a:gd name="connsiteX474" fmla="*/ 2157922 w 5477764"/>
              <a:gd name="connsiteY474" fmla="*/ 1289898 h 2329527"/>
              <a:gd name="connsiteX475" fmla="*/ 2159388 w 5477764"/>
              <a:gd name="connsiteY475" fmla="*/ 1284297 h 2329527"/>
              <a:gd name="connsiteX476" fmla="*/ 2159877 w 5477764"/>
              <a:gd name="connsiteY476" fmla="*/ 1268055 h 2329527"/>
              <a:gd name="connsiteX477" fmla="*/ 2157922 w 5477764"/>
              <a:gd name="connsiteY477" fmla="*/ 1229968 h 2329527"/>
              <a:gd name="connsiteX478" fmla="*/ 2159388 w 5477764"/>
              <a:gd name="connsiteY478" fmla="*/ 1210925 h 2329527"/>
              <a:gd name="connsiteX479" fmla="*/ 2162809 w 5477764"/>
              <a:gd name="connsiteY479" fmla="*/ 1205884 h 2329527"/>
              <a:gd name="connsiteX480" fmla="*/ 2183334 w 5477764"/>
              <a:gd name="connsiteY480" fmla="*/ 1189081 h 2329527"/>
              <a:gd name="connsiteX481" fmla="*/ 2203860 w 5477764"/>
              <a:gd name="connsiteY481" fmla="*/ 1171718 h 2329527"/>
              <a:gd name="connsiteX482" fmla="*/ 2226829 w 5477764"/>
              <a:gd name="connsiteY482" fmla="*/ 1160516 h 2329527"/>
              <a:gd name="connsiteX483" fmla="*/ 2245888 w 5477764"/>
              <a:gd name="connsiteY483" fmla="*/ 1152675 h 2329527"/>
              <a:gd name="connsiteX484" fmla="*/ 2263481 w 5477764"/>
              <a:gd name="connsiteY484" fmla="*/ 1158836 h 2329527"/>
              <a:gd name="connsiteX485" fmla="*/ 2290849 w 5477764"/>
              <a:gd name="connsiteY485" fmla="*/ 1171158 h 2329527"/>
              <a:gd name="connsiteX486" fmla="*/ 2309908 w 5477764"/>
              <a:gd name="connsiteY486" fmla="*/ 1184040 h 2329527"/>
              <a:gd name="connsiteX487" fmla="*/ 2322614 w 5477764"/>
              <a:gd name="connsiteY487" fmla="*/ 1198603 h 2329527"/>
              <a:gd name="connsiteX488" fmla="*/ 2330433 w 5477764"/>
              <a:gd name="connsiteY488" fmla="*/ 1213725 h 2329527"/>
              <a:gd name="connsiteX489" fmla="*/ 2333855 w 5477764"/>
              <a:gd name="connsiteY489" fmla="*/ 1232209 h 2329527"/>
              <a:gd name="connsiteX490" fmla="*/ 2333855 w 5477764"/>
              <a:gd name="connsiteY490" fmla="*/ 1264134 h 2329527"/>
              <a:gd name="connsiteX491" fmla="*/ 2332877 w 5477764"/>
              <a:gd name="connsiteY491" fmla="*/ 1290458 h 2329527"/>
              <a:gd name="connsiteX492" fmla="*/ 2358289 w 5477764"/>
              <a:gd name="connsiteY492" fmla="*/ 1297740 h 2329527"/>
              <a:gd name="connsiteX493" fmla="*/ 2359267 w 5477764"/>
              <a:gd name="connsiteY493" fmla="*/ 1331905 h 2329527"/>
              <a:gd name="connsiteX494" fmla="*/ 2359267 w 5477764"/>
              <a:gd name="connsiteY494" fmla="*/ 1364951 h 2329527"/>
              <a:gd name="connsiteX495" fmla="*/ 2357801 w 5477764"/>
              <a:gd name="connsiteY495" fmla="*/ 1401917 h 2329527"/>
              <a:gd name="connsiteX496" fmla="*/ 2357801 w 5477764"/>
              <a:gd name="connsiteY496" fmla="*/ 1418720 h 2329527"/>
              <a:gd name="connsiteX497" fmla="*/ 2365620 w 5477764"/>
              <a:gd name="connsiteY497" fmla="*/ 1423761 h 2329527"/>
              <a:gd name="connsiteX498" fmla="*/ 2373928 w 5477764"/>
              <a:gd name="connsiteY498" fmla="*/ 1426001 h 2329527"/>
              <a:gd name="connsiteX499" fmla="*/ 2384679 w 5477764"/>
              <a:gd name="connsiteY499" fmla="*/ 1414799 h 2329527"/>
              <a:gd name="connsiteX500" fmla="*/ 2383702 w 5477764"/>
              <a:gd name="connsiteY500" fmla="*/ 1410879 h 2329527"/>
              <a:gd name="connsiteX501" fmla="*/ 2382236 w 5477764"/>
              <a:gd name="connsiteY501" fmla="*/ 1392396 h 2329527"/>
              <a:gd name="connsiteX502" fmla="*/ 2381747 w 5477764"/>
              <a:gd name="connsiteY502" fmla="*/ 1284297 h 2329527"/>
              <a:gd name="connsiteX503" fmla="*/ 2380281 w 5477764"/>
              <a:gd name="connsiteY503" fmla="*/ 1247891 h 2329527"/>
              <a:gd name="connsiteX504" fmla="*/ 2383213 w 5477764"/>
              <a:gd name="connsiteY504" fmla="*/ 1213165 h 2329527"/>
              <a:gd name="connsiteX505" fmla="*/ 2385657 w 5477764"/>
              <a:gd name="connsiteY505" fmla="*/ 1203644 h 2329527"/>
              <a:gd name="connsiteX506" fmla="*/ 2389566 w 5477764"/>
              <a:gd name="connsiteY506" fmla="*/ 1199163 h 2329527"/>
              <a:gd name="connsiteX507" fmla="*/ 2389566 w 5477764"/>
              <a:gd name="connsiteY507" fmla="*/ 1195242 h 2329527"/>
              <a:gd name="connsiteX508" fmla="*/ 2389566 w 5477764"/>
              <a:gd name="connsiteY508" fmla="*/ 1193562 h 2329527"/>
              <a:gd name="connsiteX509" fmla="*/ 2388589 w 5477764"/>
              <a:gd name="connsiteY509" fmla="*/ 1191882 h 2329527"/>
              <a:gd name="connsiteX510" fmla="*/ 2388589 w 5477764"/>
              <a:gd name="connsiteY510" fmla="*/ 1191322 h 2329527"/>
              <a:gd name="connsiteX511" fmla="*/ 2388100 w 5477764"/>
              <a:gd name="connsiteY511" fmla="*/ 1189641 h 2329527"/>
              <a:gd name="connsiteX512" fmla="*/ 2383702 w 5477764"/>
              <a:gd name="connsiteY512" fmla="*/ 1161637 h 2329527"/>
              <a:gd name="connsiteX513" fmla="*/ 2434527 w 5477764"/>
              <a:gd name="connsiteY513" fmla="*/ 1157716 h 2329527"/>
              <a:gd name="connsiteX514" fmla="*/ 2436482 w 5477764"/>
              <a:gd name="connsiteY514" fmla="*/ 1142033 h 2329527"/>
              <a:gd name="connsiteX515" fmla="*/ 2436482 w 5477764"/>
              <a:gd name="connsiteY515" fmla="*/ 1125230 h 2329527"/>
              <a:gd name="connsiteX516" fmla="*/ 2440880 w 5477764"/>
              <a:gd name="connsiteY516" fmla="*/ 1114029 h 2329527"/>
              <a:gd name="connsiteX517" fmla="*/ 2445767 w 5477764"/>
              <a:gd name="connsiteY517" fmla="*/ 1108428 h 2329527"/>
              <a:gd name="connsiteX518" fmla="*/ 2451143 w 5477764"/>
              <a:gd name="connsiteY518" fmla="*/ 1103387 h 2329527"/>
              <a:gd name="connsiteX519" fmla="*/ 2452609 w 5477764"/>
              <a:gd name="connsiteY519" fmla="*/ 1101706 h 2329527"/>
              <a:gd name="connsiteX520" fmla="*/ 2454075 w 5477764"/>
              <a:gd name="connsiteY520" fmla="*/ 1101146 h 2329527"/>
              <a:gd name="connsiteX521" fmla="*/ 2461405 w 5477764"/>
              <a:gd name="connsiteY521" fmla="*/ 1097226 h 2329527"/>
              <a:gd name="connsiteX522" fmla="*/ 2478021 w 5477764"/>
              <a:gd name="connsiteY522" fmla="*/ 1093865 h 2329527"/>
              <a:gd name="connsiteX523" fmla="*/ 2496103 w 5477764"/>
              <a:gd name="connsiteY523" fmla="*/ 1095545 h 2329527"/>
              <a:gd name="connsiteX524" fmla="*/ 2512719 w 5477764"/>
              <a:gd name="connsiteY524" fmla="*/ 1101146 h 2329527"/>
              <a:gd name="connsiteX525" fmla="*/ 2519072 w 5477764"/>
              <a:gd name="connsiteY525" fmla="*/ 1105627 h 2329527"/>
              <a:gd name="connsiteX526" fmla="*/ 2525914 w 5477764"/>
              <a:gd name="connsiteY526" fmla="*/ 1110668 h 2329527"/>
              <a:gd name="connsiteX527" fmla="*/ 2529335 w 5477764"/>
              <a:gd name="connsiteY527" fmla="*/ 1114029 h 2329527"/>
              <a:gd name="connsiteX528" fmla="*/ 2530801 w 5477764"/>
              <a:gd name="connsiteY528" fmla="*/ 1122990 h 2329527"/>
              <a:gd name="connsiteX529" fmla="*/ 2531290 w 5477764"/>
              <a:gd name="connsiteY529" fmla="*/ 1134752 h 2329527"/>
              <a:gd name="connsiteX530" fmla="*/ 2531290 w 5477764"/>
              <a:gd name="connsiteY530" fmla="*/ 1150435 h 2329527"/>
              <a:gd name="connsiteX531" fmla="*/ 2537643 w 5477764"/>
              <a:gd name="connsiteY531" fmla="*/ 1157716 h 2329527"/>
              <a:gd name="connsiteX532" fmla="*/ 2543996 w 5477764"/>
              <a:gd name="connsiteY532" fmla="*/ 1160516 h 2329527"/>
              <a:gd name="connsiteX533" fmla="*/ 2552793 w 5477764"/>
              <a:gd name="connsiteY533" fmla="*/ 1157716 h 2329527"/>
              <a:gd name="connsiteX534" fmla="*/ 2553281 w 5477764"/>
              <a:gd name="connsiteY534" fmla="*/ 1156596 h 2329527"/>
              <a:gd name="connsiteX535" fmla="*/ 2555236 w 5477764"/>
              <a:gd name="connsiteY535" fmla="*/ 1149315 h 2329527"/>
              <a:gd name="connsiteX536" fmla="*/ 2559635 w 5477764"/>
              <a:gd name="connsiteY536" fmla="*/ 1136432 h 2329527"/>
              <a:gd name="connsiteX537" fmla="*/ 2557680 w 5477764"/>
              <a:gd name="connsiteY537" fmla="*/ 1108428 h 2329527"/>
              <a:gd name="connsiteX538" fmla="*/ 2556702 w 5477764"/>
              <a:gd name="connsiteY538" fmla="*/ 1096106 h 2329527"/>
              <a:gd name="connsiteX539" fmla="*/ 2556213 w 5477764"/>
              <a:gd name="connsiteY539" fmla="*/ 991928 h 2329527"/>
              <a:gd name="connsiteX540" fmla="*/ 2553281 w 5477764"/>
              <a:gd name="connsiteY540" fmla="*/ 738205 h 2329527"/>
              <a:gd name="connsiteX541" fmla="*/ 2554747 w 5477764"/>
              <a:gd name="connsiteY541" fmla="*/ 613864 h 2329527"/>
              <a:gd name="connsiteX542" fmla="*/ 2556702 w 5477764"/>
              <a:gd name="connsiteY542" fmla="*/ 593701 h 2329527"/>
              <a:gd name="connsiteX543" fmla="*/ 2559146 w 5477764"/>
              <a:gd name="connsiteY543" fmla="*/ 586419 h 2329527"/>
              <a:gd name="connsiteX544" fmla="*/ 2562567 w 5477764"/>
              <a:gd name="connsiteY544" fmla="*/ 584739 h 2329527"/>
              <a:gd name="connsiteX545" fmla="*/ 2581626 w 5477764"/>
              <a:gd name="connsiteY545" fmla="*/ 584739 h 2329527"/>
              <a:gd name="connsiteX546" fmla="*/ 2581626 w 5477764"/>
              <a:gd name="connsiteY546" fmla="*/ 362942 h 2329527"/>
              <a:gd name="connsiteX547" fmla="*/ 2622188 w 5477764"/>
              <a:gd name="connsiteY547" fmla="*/ 360141 h 2329527"/>
              <a:gd name="connsiteX548" fmla="*/ 2622188 w 5477764"/>
              <a:gd name="connsiteY548" fmla="*/ 323735 h 2329527"/>
              <a:gd name="connsiteX549" fmla="*/ 2682787 w 5477764"/>
              <a:gd name="connsiteY549" fmla="*/ 322615 h 2329527"/>
              <a:gd name="connsiteX550" fmla="*/ 2689141 w 5477764"/>
              <a:gd name="connsiteY550" fmla="*/ 247562 h 2329527"/>
              <a:gd name="connsiteX551" fmla="*/ 2693539 w 5477764"/>
              <a:gd name="connsiteY551" fmla="*/ 183151 h 2329527"/>
              <a:gd name="connsiteX552" fmla="*/ 2698915 w 5477764"/>
              <a:gd name="connsiteY552" fmla="*/ 322615 h 2329527"/>
              <a:gd name="connsiteX553" fmla="*/ 2770754 w 5477764"/>
              <a:gd name="connsiteY553" fmla="*/ 323735 h 2329527"/>
              <a:gd name="connsiteX554" fmla="*/ 2772709 w 5477764"/>
              <a:gd name="connsiteY554" fmla="*/ 362381 h 2329527"/>
              <a:gd name="connsiteX555" fmla="*/ 2812293 w 5477764"/>
              <a:gd name="connsiteY555" fmla="*/ 362381 h 2329527"/>
              <a:gd name="connsiteX556" fmla="*/ 2812293 w 5477764"/>
              <a:gd name="connsiteY556" fmla="*/ 472160 h 2329527"/>
              <a:gd name="connsiteX557" fmla="*/ 2822067 w 5477764"/>
              <a:gd name="connsiteY557" fmla="*/ 476641 h 2329527"/>
              <a:gd name="connsiteX558" fmla="*/ 2831353 w 5477764"/>
              <a:gd name="connsiteY558" fmla="*/ 477761 h 2329527"/>
              <a:gd name="connsiteX559" fmla="*/ 2841615 w 5477764"/>
              <a:gd name="connsiteY559" fmla="*/ 481121 h 2329527"/>
              <a:gd name="connsiteX560" fmla="*/ 2853833 w 5477764"/>
              <a:gd name="connsiteY560" fmla="*/ 584739 h 2329527"/>
              <a:gd name="connsiteX561" fmla="*/ 2858720 w 5477764"/>
              <a:gd name="connsiteY561" fmla="*/ 585859 h 2329527"/>
              <a:gd name="connsiteX562" fmla="*/ 2866539 w 5477764"/>
              <a:gd name="connsiteY562" fmla="*/ 588660 h 2329527"/>
              <a:gd name="connsiteX563" fmla="*/ 2866539 w 5477764"/>
              <a:gd name="connsiteY563" fmla="*/ 711320 h 2329527"/>
              <a:gd name="connsiteX564" fmla="*/ 2863118 w 5477764"/>
              <a:gd name="connsiteY564" fmla="*/ 1059139 h 2329527"/>
              <a:gd name="connsiteX565" fmla="*/ 2865073 w 5477764"/>
              <a:gd name="connsiteY565" fmla="*/ 1194682 h 2329527"/>
              <a:gd name="connsiteX566" fmla="*/ 2869471 w 5477764"/>
              <a:gd name="connsiteY566" fmla="*/ 1248451 h 2329527"/>
              <a:gd name="connsiteX567" fmla="*/ 2871915 w 5477764"/>
              <a:gd name="connsiteY567" fmla="*/ 1257413 h 2329527"/>
              <a:gd name="connsiteX568" fmla="*/ 2883155 w 5477764"/>
              <a:gd name="connsiteY568" fmla="*/ 1254052 h 2329527"/>
              <a:gd name="connsiteX569" fmla="*/ 2883155 w 5477764"/>
              <a:gd name="connsiteY569" fmla="*/ 1248451 h 2329527"/>
              <a:gd name="connsiteX570" fmla="*/ 2884133 w 5477764"/>
              <a:gd name="connsiteY570" fmla="*/ 1235009 h 2329527"/>
              <a:gd name="connsiteX571" fmla="*/ 2887553 w 5477764"/>
              <a:gd name="connsiteY571" fmla="*/ 1219326 h 2329527"/>
              <a:gd name="connsiteX572" fmla="*/ 2895861 w 5477764"/>
              <a:gd name="connsiteY572" fmla="*/ 1203644 h 2329527"/>
              <a:gd name="connsiteX573" fmla="*/ 2897327 w 5477764"/>
              <a:gd name="connsiteY573" fmla="*/ 1185721 h 2329527"/>
              <a:gd name="connsiteX574" fmla="*/ 2898305 w 5477764"/>
              <a:gd name="connsiteY574" fmla="*/ 1175079 h 2329527"/>
              <a:gd name="connsiteX575" fmla="*/ 2901726 w 5477764"/>
              <a:gd name="connsiteY575" fmla="*/ 1163877 h 2329527"/>
              <a:gd name="connsiteX576" fmla="*/ 2909545 w 5477764"/>
              <a:gd name="connsiteY576" fmla="*/ 1154355 h 2329527"/>
              <a:gd name="connsiteX577" fmla="*/ 2912966 w 5477764"/>
              <a:gd name="connsiteY577" fmla="*/ 1140353 h 2329527"/>
              <a:gd name="connsiteX578" fmla="*/ 2912966 w 5477764"/>
              <a:gd name="connsiteY578" fmla="*/ 1126911 h 2329527"/>
              <a:gd name="connsiteX579" fmla="*/ 2912966 w 5477764"/>
              <a:gd name="connsiteY579" fmla="*/ 1112908 h 2329527"/>
              <a:gd name="connsiteX580" fmla="*/ 2914921 w 5477764"/>
              <a:gd name="connsiteY580" fmla="*/ 1099466 h 2329527"/>
              <a:gd name="connsiteX581" fmla="*/ 2921274 w 5477764"/>
              <a:gd name="connsiteY581" fmla="*/ 1092745 h 2329527"/>
              <a:gd name="connsiteX582" fmla="*/ 2928604 w 5477764"/>
              <a:gd name="connsiteY582" fmla="*/ 1096106 h 2329527"/>
              <a:gd name="connsiteX583" fmla="*/ 2933980 w 5477764"/>
              <a:gd name="connsiteY583" fmla="*/ 1089944 h 2329527"/>
              <a:gd name="connsiteX584" fmla="*/ 2935446 w 5477764"/>
              <a:gd name="connsiteY584" fmla="*/ 1074262 h 2329527"/>
              <a:gd name="connsiteX585" fmla="*/ 2970144 w 5477764"/>
              <a:gd name="connsiteY585" fmla="*/ 1074262 h 2329527"/>
              <a:gd name="connsiteX586" fmla="*/ 2970144 w 5477764"/>
              <a:gd name="connsiteY586" fmla="*/ 987447 h 2329527"/>
              <a:gd name="connsiteX587" fmla="*/ 2967212 w 5477764"/>
              <a:gd name="connsiteY587" fmla="*/ 753328 h 2329527"/>
              <a:gd name="connsiteX588" fmla="*/ 2967701 w 5477764"/>
              <a:gd name="connsiteY588" fmla="*/ 636268 h 2329527"/>
              <a:gd name="connsiteX589" fmla="*/ 2970633 w 5477764"/>
              <a:gd name="connsiteY589" fmla="*/ 615544 h 2329527"/>
              <a:gd name="connsiteX590" fmla="*/ 2978941 w 5477764"/>
              <a:gd name="connsiteY590" fmla="*/ 607703 h 2329527"/>
              <a:gd name="connsiteX591" fmla="*/ 3038073 w 5477764"/>
              <a:gd name="connsiteY591" fmla="*/ 575778 h 2329527"/>
              <a:gd name="connsiteX592" fmla="*/ 3157805 w 5477764"/>
              <a:gd name="connsiteY592" fmla="*/ 518088 h 2329527"/>
              <a:gd name="connsiteX593" fmla="*/ 3199834 w 5477764"/>
              <a:gd name="connsiteY593" fmla="*/ 499605 h 2329527"/>
              <a:gd name="connsiteX594" fmla="*/ 3212540 w 5477764"/>
              <a:gd name="connsiteY594" fmla="*/ 208915 h 2329527"/>
              <a:gd name="connsiteX595" fmla="*/ 3215472 w 5477764"/>
              <a:gd name="connsiteY595" fmla="*/ 216197 h 2329527"/>
              <a:gd name="connsiteX596" fmla="*/ 3218893 w 5477764"/>
              <a:gd name="connsiteY596" fmla="*/ 240281 h 2329527"/>
              <a:gd name="connsiteX597" fmla="*/ 3221337 w 5477764"/>
              <a:gd name="connsiteY597" fmla="*/ 294610 h 2329527"/>
              <a:gd name="connsiteX598" fmla="*/ 3221825 w 5477764"/>
              <a:gd name="connsiteY598" fmla="*/ 381425 h 2329527"/>
              <a:gd name="connsiteX599" fmla="*/ 3223291 w 5477764"/>
              <a:gd name="connsiteY599" fmla="*/ 459278 h 2329527"/>
              <a:gd name="connsiteX600" fmla="*/ 3226223 w 5477764"/>
              <a:gd name="connsiteY600" fmla="*/ 483922 h 2329527"/>
              <a:gd name="connsiteX601" fmla="*/ 3255546 w 5477764"/>
              <a:gd name="connsiteY601" fmla="*/ 470480 h 2329527"/>
              <a:gd name="connsiteX602" fmla="*/ 3286334 w 5477764"/>
              <a:gd name="connsiteY602" fmla="*/ 457598 h 2329527"/>
              <a:gd name="connsiteX603" fmla="*/ 3286334 w 5477764"/>
              <a:gd name="connsiteY603" fmla="*/ 872068 h 2329527"/>
              <a:gd name="connsiteX604" fmla="*/ 3298551 w 5477764"/>
              <a:gd name="connsiteY604" fmla="*/ 869827 h 2329527"/>
              <a:gd name="connsiteX605" fmla="*/ 3311746 w 5477764"/>
              <a:gd name="connsiteY605" fmla="*/ 863106 h 2329527"/>
              <a:gd name="connsiteX606" fmla="*/ 3320543 w 5477764"/>
              <a:gd name="connsiteY606" fmla="*/ 850784 h 2329527"/>
              <a:gd name="connsiteX607" fmla="*/ 3325919 w 5477764"/>
              <a:gd name="connsiteY607" fmla="*/ 833981 h 2329527"/>
              <a:gd name="connsiteX608" fmla="*/ 3330806 w 5477764"/>
              <a:gd name="connsiteY608" fmla="*/ 823339 h 2329527"/>
              <a:gd name="connsiteX609" fmla="*/ 3342046 w 5477764"/>
              <a:gd name="connsiteY609" fmla="*/ 805976 h 2329527"/>
              <a:gd name="connsiteX610" fmla="*/ 3364037 w 5477764"/>
              <a:gd name="connsiteY610" fmla="*/ 786373 h 2329527"/>
              <a:gd name="connsiteX611" fmla="*/ 3420238 w 5477764"/>
              <a:gd name="connsiteY611" fmla="*/ 762289 h 2329527"/>
              <a:gd name="connsiteX612" fmla="*/ 3464710 w 5477764"/>
              <a:gd name="connsiteY612" fmla="*/ 739885 h 2329527"/>
              <a:gd name="connsiteX613" fmla="*/ 3479371 w 5477764"/>
              <a:gd name="connsiteY613" fmla="*/ 567936 h 2329527"/>
              <a:gd name="connsiteX614" fmla="*/ 3487679 w 5477764"/>
              <a:gd name="connsiteY614" fmla="*/ 728683 h 2329527"/>
              <a:gd name="connsiteX615" fmla="*/ 3508693 w 5477764"/>
              <a:gd name="connsiteY615" fmla="*/ 722522 h 2329527"/>
              <a:gd name="connsiteX616" fmla="*/ 3563916 w 5477764"/>
              <a:gd name="connsiteY616" fmla="*/ 697878 h 2329527"/>
              <a:gd name="connsiteX617" fmla="*/ 3586397 w 5477764"/>
              <a:gd name="connsiteY617" fmla="*/ 688357 h 2329527"/>
              <a:gd name="connsiteX618" fmla="*/ 3608877 w 5477764"/>
              <a:gd name="connsiteY618" fmla="*/ 729243 h 2329527"/>
              <a:gd name="connsiteX619" fmla="*/ 3639177 w 5477764"/>
              <a:gd name="connsiteY619" fmla="*/ 718602 h 2329527"/>
              <a:gd name="connsiteX620" fmla="*/ 3668499 w 5477764"/>
              <a:gd name="connsiteY620" fmla="*/ 781892 h 2329527"/>
              <a:gd name="connsiteX621" fmla="*/ 3708083 w 5477764"/>
              <a:gd name="connsiteY621" fmla="*/ 856385 h 2329527"/>
              <a:gd name="connsiteX622" fmla="*/ 3730563 w 5477764"/>
              <a:gd name="connsiteY622" fmla="*/ 917995 h 2329527"/>
              <a:gd name="connsiteX623" fmla="*/ 3741315 w 5477764"/>
              <a:gd name="connsiteY623" fmla="*/ 957202 h 2329527"/>
              <a:gd name="connsiteX624" fmla="*/ 3749623 w 5477764"/>
              <a:gd name="connsiteY624" fmla="*/ 996969 h 2329527"/>
              <a:gd name="connsiteX625" fmla="*/ 3755976 w 5477764"/>
              <a:gd name="connsiteY625" fmla="*/ 1066981 h 2329527"/>
              <a:gd name="connsiteX626" fmla="*/ 3752555 w 5477764"/>
              <a:gd name="connsiteY626" fmla="*/ 1167798 h 2329527"/>
              <a:gd name="connsiteX627" fmla="*/ 3747668 w 5477764"/>
              <a:gd name="connsiteY627" fmla="*/ 1243971 h 2329527"/>
              <a:gd name="connsiteX628" fmla="*/ 3762329 w 5477764"/>
              <a:gd name="connsiteY628" fmla="*/ 1242850 h 2329527"/>
              <a:gd name="connsiteX629" fmla="*/ 3777968 w 5477764"/>
              <a:gd name="connsiteY629" fmla="*/ 1244531 h 2329527"/>
              <a:gd name="connsiteX630" fmla="*/ 3793117 w 5477764"/>
              <a:gd name="connsiteY630" fmla="*/ 1246771 h 2329527"/>
              <a:gd name="connsiteX631" fmla="*/ 3796049 w 5477764"/>
              <a:gd name="connsiteY631" fmla="*/ 1248451 h 2329527"/>
              <a:gd name="connsiteX632" fmla="*/ 3814131 w 5477764"/>
              <a:gd name="connsiteY632" fmla="*/ 1251812 h 2329527"/>
              <a:gd name="connsiteX633" fmla="*/ 3836123 w 5477764"/>
              <a:gd name="connsiteY633" fmla="*/ 1254052 h 2329527"/>
              <a:gd name="connsiteX634" fmla="*/ 3839055 w 5477764"/>
              <a:gd name="connsiteY634" fmla="*/ 1265814 h 2329527"/>
              <a:gd name="connsiteX635" fmla="*/ 3843942 w 5477764"/>
              <a:gd name="connsiteY635" fmla="*/ 1270295 h 2329527"/>
              <a:gd name="connsiteX636" fmla="*/ 3847363 w 5477764"/>
              <a:gd name="connsiteY636" fmla="*/ 1266934 h 2329527"/>
              <a:gd name="connsiteX637" fmla="*/ 3842965 w 5477764"/>
              <a:gd name="connsiteY637" fmla="*/ 1287098 h 2329527"/>
              <a:gd name="connsiteX638" fmla="*/ 3841987 w 5477764"/>
              <a:gd name="connsiteY638" fmla="*/ 1297740 h 2329527"/>
              <a:gd name="connsiteX639" fmla="*/ 3844431 w 5477764"/>
              <a:gd name="connsiteY639" fmla="*/ 1302780 h 2329527"/>
              <a:gd name="connsiteX640" fmla="*/ 3845409 w 5477764"/>
              <a:gd name="connsiteY640" fmla="*/ 1304461 h 2329527"/>
              <a:gd name="connsiteX641" fmla="*/ 3845897 w 5477764"/>
              <a:gd name="connsiteY641" fmla="*/ 1315663 h 2329527"/>
              <a:gd name="connsiteX642" fmla="*/ 3841987 w 5477764"/>
              <a:gd name="connsiteY642" fmla="*/ 1316223 h 2329527"/>
              <a:gd name="connsiteX643" fmla="*/ 3841987 w 5477764"/>
              <a:gd name="connsiteY643" fmla="*/ 1323504 h 2329527"/>
              <a:gd name="connsiteX644" fmla="*/ 3845409 w 5477764"/>
              <a:gd name="connsiteY644" fmla="*/ 1334706 h 2329527"/>
              <a:gd name="connsiteX645" fmla="*/ 3846875 w 5477764"/>
              <a:gd name="connsiteY645" fmla="*/ 1345908 h 2329527"/>
              <a:gd name="connsiteX646" fmla="*/ 3843942 w 5477764"/>
              <a:gd name="connsiteY646" fmla="*/ 1344788 h 2329527"/>
              <a:gd name="connsiteX647" fmla="*/ 3842476 w 5477764"/>
              <a:gd name="connsiteY647" fmla="*/ 1349268 h 2329527"/>
              <a:gd name="connsiteX648" fmla="*/ 3842476 w 5477764"/>
              <a:gd name="connsiteY648" fmla="*/ 1354869 h 2329527"/>
              <a:gd name="connsiteX649" fmla="*/ 3842965 w 5477764"/>
              <a:gd name="connsiteY649" fmla="*/ 1357670 h 2329527"/>
              <a:gd name="connsiteX650" fmla="*/ 3844431 w 5477764"/>
              <a:gd name="connsiteY650" fmla="*/ 1367751 h 2329527"/>
              <a:gd name="connsiteX651" fmla="*/ 3842476 w 5477764"/>
              <a:gd name="connsiteY651" fmla="*/ 1380074 h 2329527"/>
              <a:gd name="connsiteX652" fmla="*/ 3842965 w 5477764"/>
              <a:gd name="connsiteY652" fmla="*/ 1389035 h 2329527"/>
              <a:gd name="connsiteX653" fmla="*/ 3842965 w 5477764"/>
              <a:gd name="connsiteY653" fmla="*/ 1419840 h 2329527"/>
              <a:gd name="connsiteX654" fmla="*/ 3845409 w 5477764"/>
              <a:gd name="connsiteY654" fmla="*/ 1429922 h 2329527"/>
              <a:gd name="connsiteX655" fmla="*/ 3842965 w 5477764"/>
              <a:gd name="connsiteY655" fmla="*/ 1432722 h 2329527"/>
              <a:gd name="connsiteX656" fmla="*/ 3841987 w 5477764"/>
              <a:gd name="connsiteY656" fmla="*/ 1442244 h 2329527"/>
              <a:gd name="connsiteX657" fmla="*/ 3845897 w 5477764"/>
              <a:gd name="connsiteY657" fmla="*/ 1459047 h 2329527"/>
              <a:gd name="connsiteX658" fmla="*/ 3845409 w 5477764"/>
              <a:gd name="connsiteY658" fmla="*/ 1464648 h 2329527"/>
              <a:gd name="connsiteX659" fmla="*/ 3842965 w 5477764"/>
              <a:gd name="connsiteY659" fmla="*/ 1468008 h 2329527"/>
              <a:gd name="connsiteX660" fmla="*/ 3841010 w 5477764"/>
              <a:gd name="connsiteY660" fmla="*/ 1475850 h 2329527"/>
              <a:gd name="connsiteX661" fmla="*/ 3841987 w 5477764"/>
              <a:gd name="connsiteY661" fmla="*/ 1482571 h 2329527"/>
              <a:gd name="connsiteX662" fmla="*/ 3847363 w 5477764"/>
              <a:gd name="connsiteY662" fmla="*/ 1487052 h 2329527"/>
              <a:gd name="connsiteX663" fmla="*/ 3853228 w 5477764"/>
              <a:gd name="connsiteY663" fmla="*/ 1493213 h 2329527"/>
              <a:gd name="connsiteX664" fmla="*/ 3856649 w 5477764"/>
              <a:gd name="connsiteY664" fmla="*/ 1494333 h 2329527"/>
              <a:gd name="connsiteX665" fmla="*/ 3866911 w 5477764"/>
              <a:gd name="connsiteY665" fmla="*/ 1494333 h 2329527"/>
              <a:gd name="connsiteX666" fmla="*/ 3867889 w 5477764"/>
              <a:gd name="connsiteY666" fmla="*/ 391506 h 2329527"/>
              <a:gd name="connsiteX667" fmla="*/ 3965141 w 5477764"/>
              <a:gd name="connsiteY667" fmla="*/ 391506 h 2329527"/>
              <a:gd name="connsiteX668" fmla="*/ 3930931 w 5477764"/>
              <a:gd name="connsiteY668" fmla="*/ 271086 h 2329527"/>
              <a:gd name="connsiteX669" fmla="*/ 3948525 w 5477764"/>
              <a:gd name="connsiteY669" fmla="*/ 262124 h 2329527"/>
              <a:gd name="connsiteX670" fmla="*/ 3973937 w 5477764"/>
              <a:gd name="connsiteY670" fmla="*/ 252603 h 2329527"/>
              <a:gd name="connsiteX671" fmla="*/ 4010101 w 5477764"/>
              <a:gd name="connsiteY671" fmla="*/ 250923 h 2329527"/>
              <a:gd name="connsiteX672" fmla="*/ 4057017 w 5477764"/>
              <a:gd name="connsiteY672" fmla="*/ 252043 h 232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</a:cxnLst>
            <a:rect l="l" t="t" r="r" b="b"/>
            <a:pathLst>
              <a:path w="5477764" h="2329527">
                <a:moveTo>
                  <a:pt x="4071677" y="0"/>
                </a:moveTo>
                <a:lnTo>
                  <a:pt x="4075587" y="8402"/>
                </a:lnTo>
                <a:lnTo>
                  <a:pt x="4080474" y="31926"/>
                </a:lnTo>
                <a:lnTo>
                  <a:pt x="4085849" y="80654"/>
                </a:lnTo>
                <a:lnTo>
                  <a:pt x="4089271" y="199394"/>
                </a:lnTo>
                <a:lnTo>
                  <a:pt x="4089271" y="250923"/>
                </a:lnTo>
                <a:lnTo>
                  <a:pt x="4131787" y="252043"/>
                </a:lnTo>
                <a:lnTo>
                  <a:pt x="4175282" y="253163"/>
                </a:lnTo>
                <a:lnTo>
                  <a:pt x="4199717" y="263805"/>
                </a:lnTo>
                <a:lnTo>
                  <a:pt x="4212423" y="274447"/>
                </a:lnTo>
                <a:lnTo>
                  <a:pt x="4179681" y="391506"/>
                </a:lnTo>
                <a:lnTo>
                  <a:pt x="4274977" y="392066"/>
                </a:lnTo>
                <a:lnTo>
                  <a:pt x="4274977" y="527609"/>
                </a:lnTo>
                <a:lnTo>
                  <a:pt x="4271557" y="937039"/>
                </a:lnTo>
                <a:lnTo>
                  <a:pt x="4274489" y="1097226"/>
                </a:lnTo>
                <a:lnTo>
                  <a:pt x="4278887" y="1158276"/>
                </a:lnTo>
                <a:lnTo>
                  <a:pt x="4282307" y="1166117"/>
                </a:lnTo>
                <a:lnTo>
                  <a:pt x="4291593" y="1164997"/>
                </a:lnTo>
                <a:lnTo>
                  <a:pt x="4298923" y="1158276"/>
                </a:lnTo>
                <a:lnTo>
                  <a:pt x="4298923" y="1141473"/>
                </a:lnTo>
                <a:lnTo>
                  <a:pt x="4297946" y="1117949"/>
                </a:lnTo>
                <a:lnTo>
                  <a:pt x="4296480" y="1069781"/>
                </a:lnTo>
                <a:lnTo>
                  <a:pt x="4299901" y="1055779"/>
                </a:lnTo>
                <a:lnTo>
                  <a:pt x="4309675" y="1051298"/>
                </a:lnTo>
                <a:lnTo>
                  <a:pt x="4317983" y="1042336"/>
                </a:lnTo>
                <a:lnTo>
                  <a:pt x="4327757" y="1033935"/>
                </a:lnTo>
                <a:lnTo>
                  <a:pt x="4351215" y="1021053"/>
                </a:lnTo>
                <a:lnTo>
                  <a:pt x="4357079" y="1014892"/>
                </a:lnTo>
                <a:lnTo>
                  <a:pt x="4359523" y="984087"/>
                </a:lnTo>
                <a:lnTo>
                  <a:pt x="4354635" y="901753"/>
                </a:lnTo>
                <a:lnTo>
                  <a:pt x="4336553" y="762849"/>
                </a:lnTo>
                <a:lnTo>
                  <a:pt x="4326779" y="690597"/>
                </a:lnTo>
                <a:lnTo>
                  <a:pt x="4447000" y="720282"/>
                </a:lnTo>
                <a:lnTo>
                  <a:pt x="4458729" y="700119"/>
                </a:lnTo>
                <a:lnTo>
                  <a:pt x="4501735" y="704039"/>
                </a:lnTo>
                <a:lnTo>
                  <a:pt x="4579927" y="704039"/>
                </a:lnTo>
                <a:lnTo>
                  <a:pt x="4622933" y="700119"/>
                </a:lnTo>
                <a:lnTo>
                  <a:pt x="4624399" y="701799"/>
                </a:lnTo>
                <a:lnTo>
                  <a:pt x="4624887" y="703479"/>
                </a:lnTo>
                <a:lnTo>
                  <a:pt x="4625865" y="705159"/>
                </a:lnTo>
                <a:lnTo>
                  <a:pt x="4626353" y="706840"/>
                </a:lnTo>
                <a:lnTo>
                  <a:pt x="4753905" y="689477"/>
                </a:lnTo>
                <a:lnTo>
                  <a:pt x="4738755" y="829500"/>
                </a:lnTo>
                <a:lnTo>
                  <a:pt x="4719207" y="1037296"/>
                </a:lnTo>
                <a:lnTo>
                  <a:pt x="4712365" y="1177879"/>
                </a:lnTo>
                <a:lnTo>
                  <a:pt x="4712365" y="1248451"/>
                </a:lnTo>
                <a:lnTo>
                  <a:pt x="4805219" y="1249571"/>
                </a:lnTo>
                <a:lnTo>
                  <a:pt x="4807662" y="1266934"/>
                </a:lnTo>
                <a:lnTo>
                  <a:pt x="4808639" y="1353189"/>
                </a:lnTo>
                <a:lnTo>
                  <a:pt x="4808639" y="1383434"/>
                </a:lnTo>
                <a:lnTo>
                  <a:pt x="4872659" y="1383434"/>
                </a:lnTo>
                <a:lnTo>
                  <a:pt x="4875591" y="1321824"/>
                </a:lnTo>
                <a:lnTo>
                  <a:pt x="4994346" y="1321824"/>
                </a:lnTo>
                <a:lnTo>
                  <a:pt x="4997767" y="1465768"/>
                </a:lnTo>
                <a:lnTo>
                  <a:pt x="5035397" y="1468008"/>
                </a:lnTo>
                <a:lnTo>
                  <a:pt x="5027577" y="1452886"/>
                </a:lnTo>
                <a:lnTo>
                  <a:pt x="5028067" y="1451766"/>
                </a:lnTo>
                <a:lnTo>
                  <a:pt x="5028067" y="1450085"/>
                </a:lnTo>
                <a:lnTo>
                  <a:pt x="5029044" y="1426001"/>
                </a:lnTo>
                <a:lnTo>
                  <a:pt x="5029044" y="1425441"/>
                </a:lnTo>
                <a:lnTo>
                  <a:pt x="5029044" y="1423761"/>
                </a:lnTo>
                <a:lnTo>
                  <a:pt x="5028067" y="1422641"/>
                </a:lnTo>
                <a:lnTo>
                  <a:pt x="5028067" y="1420960"/>
                </a:lnTo>
                <a:lnTo>
                  <a:pt x="5028067" y="1420400"/>
                </a:lnTo>
                <a:lnTo>
                  <a:pt x="5028067" y="1419840"/>
                </a:lnTo>
                <a:lnTo>
                  <a:pt x="5029044" y="1389595"/>
                </a:lnTo>
                <a:lnTo>
                  <a:pt x="5029044" y="1389035"/>
                </a:lnTo>
                <a:lnTo>
                  <a:pt x="5029044" y="1387915"/>
                </a:lnTo>
                <a:lnTo>
                  <a:pt x="5028067" y="1349268"/>
                </a:lnTo>
                <a:lnTo>
                  <a:pt x="5028067" y="1348708"/>
                </a:lnTo>
                <a:lnTo>
                  <a:pt x="5028067" y="1347588"/>
                </a:lnTo>
                <a:lnTo>
                  <a:pt x="5029044" y="1316223"/>
                </a:lnTo>
                <a:lnTo>
                  <a:pt x="5028067" y="1314542"/>
                </a:lnTo>
                <a:lnTo>
                  <a:pt x="5028067" y="1313982"/>
                </a:lnTo>
                <a:lnTo>
                  <a:pt x="5028067" y="1311742"/>
                </a:lnTo>
                <a:lnTo>
                  <a:pt x="5028067" y="1297740"/>
                </a:lnTo>
                <a:lnTo>
                  <a:pt x="5027577" y="1296059"/>
                </a:lnTo>
                <a:lnTo>
                  <a:pt x="5026111" y="1294379"/>
                </a:lnTo>
                <a:lnTo>
                  <a:pt x="5025134" y="1293819"/>
                </a:lnTo>
                <a:lnTo>
                  <a:pt x="5024157" y="1292139"/>
                </a:lnTo>
                <a:lnTo>
                  <a:pt x="5023179" y="1289898"/>
                </a:lnTo>
                <a:lnTo>
                  <a:pt x="5021713" y="1288218"/>
                </a:lnTo>
                <a:lnTo>
                  <a:pt x="5035397" y="1284857"/>
                </a:lnTo>
                <a:lnTo>
                  <a:pt x="5038818" y="1280937"/>
                </a:lnTo>
                <a:lnTo>
                  <a:pt x="5056411" y="1275896"/>
                </a:lnTo>
                <a:lnTo>
                  <a:pt x="5083779" y="1270295"/>
                </a:lnTo>
                <a:lnTo>
                  <a:pt x="5140957" y="1262454"/>
                </a:lnTo>
                <a:lnTo>
                  <a:pt x="5167347" y="1255733"/>
                </a:lnTo>
                <a:lnTo>
                  <a:pt x="5166857" y="1244531"/>
                </a:lnTo>
                <a:lnTo>
                  <a:pt x="5165880" y="1226608"/>
                </a:lnTo>
                <a:lnTo>
                  <a:pt x="5170279" y="1216526"/>
                </a:lnTo>
                <a:lnTo>
                  <a:pt x="5174677" y="1212045"/>
                </a:lnTo>
                <a:lnTo>
                  <a:pt x="5176143" y="1211485"/>
                </a:lnTo>
                <a:lnTo>
                  <a:pt x="5178098" y="1210925"/>
                </a:lnTo>
                <a:lnTo>
                  <a:pt x="5185917" y="1206444"/>
                </a:lnTo>
                <a:lnTo>
                  <a:pt x="5193736" y="1201963"/>
                </a:lnTo>
                <a:lnTo>
                  <a:pt x="5196179" y="1194682"/>
                </a:lnTo>
                <a:lnTo>
                  <a:pt x="5196179" y="1185161"/>
                </a:lnTo>
                <a:lnTo>
                  <a:pt x="5203999" y="1202524"/>
                </a:lnTo>
                <a:lnTo>
                  <a:pt x="5217194" y="1209805"/>
                </a:lnTo>
                <a:lnTo>
                  <a:pt x="5254824" y="1208124"/>
                </a:lnTo>
                <a:lnTo>
                  <a:pt x="5256779" y="1052418"/>
                </a:lnTo>
                <a:lnTo>
                  <a:pt x="5357940" y="1052418"/>
                </a:lnTo>
                <a:lnTo>
                  <a:pt x="5373089" y="1033935"/>
                </a:lnTo>
                <a:lnTo>
                  <a:pt x="5379443" y="1029454"/>
                </a:lnTo>
                <a:lnTo>
                  <a:pt x="5383353" y="1029454"/>
                </a:lnTo>
                <a:lnTo>
                  <a:pt x="5381887" y="1033375"/>
                </a:lnTo>
                <a:lnTo>
                  <a:pt x="5388239" y="1024413"/>
                </a:lnTo>
                <a:lnTo>
                  <a:pt x="5390683" y="1013772"/>
                </a:lnTo>
                <a:lnTo>
                  <a:pt x="5389217" y="991928"/>
                </a:lnTo>
                <a:lnTo>
                  <a:pt x="5386285" y="969524"/>
                </a:lnTo>
                <a:lnTo>
                  <a:pt x="5388239" y="954402"/>
                </a:lnTo>
                <a:lnTo>
                  <a:pt x="5394104" y="945440"/>
                </a:lnTo>
                <a:lnTo>
                  <a:pt x="5398502" y="941519"/>
                </a:lnTo>
                <a:lnTo>
                  <a:pt x="5413652" y="927517"/>
                </a:lnTo>
                <a:lnTo>
                  <a:pt x="5451282" y="903433"/>
                </a:lnTo>
                <a:lnTo>
                  <a:pt x="5473762" y="894471"/>
                </a:lnTo>
                <a:lnTo>
                  <a:pt x="5477764" y="895803"/>
                </a:lnTo>
                <a:lnTo>
                  <a:pt x="5477764" y="2329527"/>
                </a:lnTo>
                <a:lnTo>
                  <a:pt x="0" y="2317742"/>
                </a:lnTo>
                <a:lnTo>
                  <a:pt x="0" y="1094354"/>
                </a:lnTo>
                <a:lnTo>
                  <a:pt x="21319" y="1094425"/>
                </a:lnTo>
                <a:lnTo>
                  <a:pt x="17409" y="1117949"/>
                </a:lnTo>
                <a:lnTo>
                  <a:pt x="17409" y="1121870"/>
                </a:lnTo>
                <a:lnTo>
                  <a:pt x="19364" y="1128591"/>
                </a:lnTo>
                <a:lnTo>
                  <a:pt x="22785" y="1156036"/>
                </a:lnTo>
                <a:lnTo>
                  <a:pt x="22296" y="1212045"/>
                </a:lnTo>
                <a:lnTo>
                  <a:pt x="21319" y="1239490"/>
                </a:lnTo>
                <a:lnTo>
                  <a:pt x="20830" y="1253492"/>
                </a:lnTo>
                <a:lnTo>
                  <a:pt x="21319" y="1266374"/>
                </a:lnTo>
                <a:lnTo>
                  <a:pt x="23762" y="1277016"/>
                </a:lnTo>
                <a:lnTo>
                  <a:pt x="24251" y="1277016"/>
                </a:lnTo>
                <a:lnTo>
                  <a:pt x="33536" y="1278696"/>
                </a:lnTo>
                <a:lnTo>
                  <a:pt x="38912" y="1275896"/>
                </a:lnTo>
                <a:lnTo>
                  <a:pt x="45265" y="1271975"/>
                </a:lnTo>
                <a:lnTo>
                  <a:pt x="46242" y="1261333"/>
                </a:lnTo>
                <a:lnTo>
                  <a:pt x="45265" y="1248451"/>
                </a:lnTo>
                <a:lnTo>
                  <a:pt x="45265" y="1217086"/>
                </a:lnTo>
                <a:lnTo>
                  <a:pt x="48197" y="1182360"/>
                </a:lnTo>
                <a:lnTo>
                  <a:pt x="56016" y="1163317"/>
                </a:lnTo>
                <a:lnTo>
                  <a:pt x="57971" y="1145394"/>
                </a:lnTo>
                <a:lnTo>
                  <a:pt x="58949" y="1127471"/>
                </a:lnTo>
                <a:lnTo>
                  <a:pt x="61881" y="1118509"/>
                </a:lnTo>
                <a:lnTo>
                  <a:pt x="67257" y="1111228"/>
                </a:lnTo>
                <a:lnTo>
                  <a:pt x="73610" y="1082663"/>
                </a:lnTo>
                <a:lnTo>
                  <a:pt x="73610" y="1072582"/>
                </a:lnTo>
                <a:lnTo>
                  <a:pt x="74098" y="1064740"/>
                </a:lnTo>
                <a:lnTo>
                  <a:pt x="76542" y="1057459"/>
                </a:lnTo>
                <a:lnTo>
                  <a:pt x="79474" y="1055219"/>
                </a:lnTo>
                <a:lnTo>
                  <a:pt x="83384" y="1051858"/>
                </a:lnTo>
                <a:lnTo>
                  <a:pt x="86316" y="1049618"/>
                </a:lnTo>
                <a:lnTo>
                  <a:pt x="89737" y="1046817"/>
                </a:lnTo>
                <a:lnTo>
                  <a:pt x="91203" y="1045137"/>
                </a:lnTo>
                <a:lnTo>
                  <a:pt x="92669" y="1044577"/>
                </a:lnTo>
                <a:lnTo>
                  <a:pt x="100488" y="1031135"/>
                </a:lnTo>
                <a:lnTo>
                  <a:pt x="156689" y="1030014"/>
                </a:lnTo>
                <a:lnTo>
                  <a:pt x="172816" y="1033375"/>
                </a:lnTo>
                <a:lnTo>
                  <a:pt x="174771" y="1040656"/>
                </a:lnTo>
                <a:lnTo>
                  <a:pt x="180635" y="1046257"/>
                </a:lnTo>
                <a:lnTo>
                  <a:pt x="186988" y="1051858"/>
                </a:lnTo>
                <a:lnTo>
                  <a:pt x="193830" y="1055219"/>
                </a:lnTo>
                <a:lnTo>
                  <a:pt x="197251" y="1075382"/>
                </a:lnTo>
                <a:lnTo>
                  <a:pt x="197251" y="1131392"/>
                </a:lnTo>
                <a:lnTo>
                  <a:pt x="197251" y="1144834"/>
                </a:lnTo>
                <a:lnTo>
                  <a:pt x="201161" y="1159956"/>
                </a:lnTo>
                <a:lnTo>
                  <a:pt x="206537" y="1169478"/>
                </a:lnTo>
                <a:lnTo>
                  <a:pt x="209957" y="1183480"/>
                </a:lnTo>
                <a:lnTo>
                  <a:pt x="209957" y="1194682"/>
                </a:lnTo>
                <a:lnTo>
                  <a:pt x="276910" y="1195242"/>
                </a:lnTo>
                <a:lnTo>
                  <a:pt x="276910" y="1383434"/>
                </a:lnTo>
                <a:lnTo>
                  <a:pt x="282774" y="1390715"/>
                </a:lnTo>
                <a:lnTo>
                  <a:pt x="294503" y="1391275"/>
                </a:lnTo>
                <a:lnTo>
                  <a:pt x="313073" y="1392396"/>
                </a:lnTo>
                <a:lnTo>
                  <a:pt x="313073" y="1413679"/>
                </a:lnTo>
                <a:lnTo>
                  <a:pt x="319427" y="1417040"/>
                </a:lnTo>
                <a:lnTo>
                  <a:pt x="328223" y="1420960"/>
                </a:lnTo>
                <a:lnTo>
                  <a:pt x="333110" y="1423761"/>
                </a:lnTo>
                <a:lnTo>
                  <a:pt x="337509" y="1431602"/>
                </a:lnTo>
                <a:lnTo>
                  <a:pt x="339463" y="1435523"/>
                </a:lnTo>
                <a:lnTo>
                  <a:pt x="338975" y="1437203"/>
                </a:lnTo>
                <a:lnTo>
                  <a:pt x="336042" y="1436643"/>
                </a:lnTo>
                <a:lnTo>
                  <a:pt x="343862" y="1444484"/>
                </a:lnTo>
                <a:lnTo>
                  <a:pt x="368297" y="1444484"/>
                </a:lnTo>
                <a:lnTo>
                  <a:pt x="369274" y="1226048"/>
                </a:lnTo>
                <a:lnTo>
                  <a:pt x="383446" y="1220447"/>
                </a:lnTo>
                <a:lnTo>
                  <a:pt x="386867" y="1222127"/>
                </a:lnTo>
                <a:lnTo>
                  <a:pt x="390777" y="1212045"/>
                </a:lnTo>
                <a:lnTo>
                  <a:pt x="393221" y="1201963"/>
                </a:lnTo>
                <a:lnTo>
                  <a:pt x="392243" y="1178439"/>
                </a:lnTo>
                <a:lnTo>
                  <a:pt x="390777" y="1156036"/>
                </a:lnTo>
                <a:lnTo>
                  <a:pt x="393709" y="1133072"/>
                </a:lnTo>
                <a:lnTo>
                  <a:pt x="399574" y="1122990"/>
                </a:lnTo>
                <a:lnTo>
                  <a:pt x="404949" y="1112348"/>
                </a:lnTo>
                <a:lnTo>
                  <a:pt x="409348" y="1088264"/>
                </a:lnTo>
                <a:lnTo>
                  <a:pt x="407393" y="1047937"/>
                </a:lnTo>
                <a:lnTo>
                  <a:pt x="409348" y="1022173"/>
                </a:lnTo>
                <a:lnTo>
                  <a:pt x="577461" y="1022173"/>
                </a:lnTo>
                <a:lnTo>
                  <a:pt x="626820" y="957202"/>
                </a:lnTo>
                <a:lnTo>
                  <a:pt x="627309" y="956082"/>
                </a:lnTo>
                <a:lnTo>
                  <a:pt x="629752" y="954402"/>
                </a:lnTo>
                <a:lnTo>
                  <a:pt x="704035" y="1045137"/>
                </a:lnTo>
                <a:lnTo>
                  <a:pt x="721628" y="1063060"/>
                </a:lnTo>
                <a:lnTo>
                  <a:pt x="722605" y="1075382"/>
                </a:lnTo>
                <a:lnTo>
                  <a:pt x="716741" y="1092185"/>
                </a:lnTo>
                <a:lnTo>
                  <a:pt x="714786" y="1102827"/>
                </a:lnTo>
                <a:lnTo>
                  <a:pt x="716252" y="1122990"/>
                </a:lnTo>
                <a:lnTo>
                  <a:pt x="721139" y="1138673"/>
                </a:lnTo>
                <a:lnTo>
                  <a:pt x="727492" y="1145394"/>
                </a:lnTo>
                <a:lnTo>
                  <a:pt x="729447" y="1143153"/>
                </a:lnTo>
                <a:lnTo>
                  <a:pt x="731402" y="1143714"/>
                </a:lnTo>
                <a:lnTo>
                  <a:pt x="733846" y="1145394"/>
                </a:lnTo>
                <a:lnTo>
                  <a:pt x="729936" y="1150995"/>
                </a:lnTo>
                <a:lnTo>
                  <a:pt x="725049" y="1167798"/>
                </a:lnTo>
                <a:lnTo>
                  <a:pt x="721628" y="1199163"/>
                </a:lnTo>
                <a:lnTo>
                  <a:pt x="723583" y="1273656"/>
                </a:lnTo>
                <a:lnTo>
                  <a:pt x="725049" y="1311742"/>
                </a:lnTo>
                <a:lnTo>
                  <a:pt x="723583" y="1343107"/>
                </a:lnTo>
                <a:lnTo>
                  <a:pt x="727492" y="1354869"/>
                </a:lnTo>
                <a:lnTo>
                  <a:pt x="738733" y="1357670"/>
                </a:lnTo>
                <a:lnTo>
                  <a:pt x="747040" y="1354309"/>
                </a:lnTo>
                <a:lnTo>
                  <a:pt x="748995" y="1350389"/>
                </a:lnTo>
                <a:lnTo>
                  <a:pt x="750461" y="1343107"/>
                </a:lnTo>
                <a:lnTo>
                  <a:pt x="752416" y="1330225"/>
                </a:lnTo>
                <a:lnTo>
                  <a:pt x="753394" y="1294379"/>
                </a:lnTo>
                <a:lnTo>
                  <a:pt x="750461" y="1235569"/>
                </a:lnTo>
                <a:lnTo>
                  <a:pt x="751439" y="1203644"/>
                </a:lnTo>
                <a:lnTo>
                  <a:pt x="782716" y="1194682"/>
                </a:lnTo>
                <a:lnTo>
                  <a:pt x="783693" y="907354"/>
                </a:lnTo>
                <a:lnTo>
                  <a:pt x="792978" y="903433"/>
                </a:lnTo>
                <a:lnTo>
                  <a:pt x="799332" y="903993"/>
                </a:lnTo>
                <a:lnTo>
                  <a:pt x="804707" y="902873"/>
                </a:lnTo>
                <a:lnTo>
                  <a:pt x="813015" y="900072"/>
                </a:lnTo>
                <a:lnTo>
                  <a:pt x="815459" y="901193"/>
                </a:lnTo>
                <a:lnTo>
                  <a:pt x="818880" y="893911"/>
                </a:lnTo>
                <a:lnTo>
                  <a:pt x="818880" y="777412"/>
                </a:lnTo>
                <a:lnTo>
                  <a:pt x="833541" y="769570"/>
                </a:lnTo>
                <a:lnTo>
                  <a:pt x="835007" y="769010"/>
                </a:lnTo>
                <a:lnTo>
                  <a:pt x="836473" y="767890"/>
                </a:lnTo>
                <a:lnTo>
                  <a:pt x="845758" y="757248"/>
                </a:lnTo>
                <a:lnTo>
                  <a:pt x="876546" y="731484"/>
                </a:lnTo>
                <a:lnTo>
                  <a:pt x="916131" y="711320"/>
                </a:lnTo>
                <a:lnTo>
                  <a:pt x="945453" y="701239"/>
                </a:lnTo>
                <a:lnTo>
                  <a:pt x="979174" y="718042"/>
                </a:lnTo>
                <a:lnTo>
                  <a:pt x="1014360" y="735965"/>
                </a:lnTo>
                <a:lnTo>
                  <a:pt x="1025600" y="741566"/>
                </a:lnTo>
                <a:lnTo>
                  <a:pt x="1038307" y="751087"/>
                </a:lnTo>
                <a:lnTo>
                  <a:pt x="1044171" y="758928"/>
                </a:lnTo>
                <a:lnTo>
                  <a:pt x="1053945" y="769010"/>
                </a:lnTo>
                <a:lnTo>
                  <a:pt x="1062742" y="771251"/>
                </a:lnTo>
                <a:lnTo>
                  <a:pt x="1066651" y="776291"/>
                </a:lnTo>
                <a:lnTo>
                  <a:pt x="1067140" y="781892"/>
                </a:lnTo>
                <a:lnTo>
                  <a:pt x="1076425" y="901193"/>
                </a:lnTo>
                <a:lnTo>
                  <a:pt x="1078380" y="901753"/>
                </a:lnTo>
                <a:lnTo>
                  <a:pt x="1080335" y="901753"/>
                </a:lnTo>
                <a:lnTo>
                  <a:pt x="1102327" y="907354"/>
                </a:lnTo>
                <a:lnTo>
                  <a:pt x="1103793" y="1014892"/>
                </a:lnTo>
                <a:lnTo>
                  <a:pt x="1138979" y="1017692"/>
                </a:lnTo>
                <a:lnTo>
                  <a:pt x="1173677" y="1022173"/>
                </a:lnTo>
                <a:lnTo>
                  <a:pt x="1202510" y="1026094"/>
                </a:lnTo>
                <a:lnTo>
                  <a:pt x="1214728" y="1033375"/>
                </a:lnTo>
                <a:lnTo>
                  <a:pt x="1215705" y="1039536"/>
                </a:lnTo>
                <a:lnTo>
                  <a:pt x="1252358" y="1042897"/>
                </a:lnTo>
                <a:lnTo>
                  <a:pt x="1302694" y="1044017"/>
                </a:lnTo>
                <a:lnTo>
                  <a:pt x="1304160" y="1055779"/>
                </a:lnTo>
                <a:lnTo>
                  <a:pt x="1302694" y="1055779"/>
                </a:lnTo>
                <a:lnTo>
                  <a:pt x="1287544" y="1059699"/>
                </a:lnTo>
                <a:lnTo>
                  <a:pt x="1305138" y="1073702"/>
                </a:lnTo>
                <a:lnTo>
                  <a:pt x="1300739" y="1077622"/>
                </a:lnTo>
                <a:lnTo>
                  <a:pt x="1288033" y="1082663"/>
                </a:lnTo>
                <a:lnTo>
                  <a:pt x="1289499" y="1083223"/>
                </a:lnTo>
                <a:lnTo>
                  <a:pt x="1290965" y="1084904"/>
                </a:lnTo>
                <a:lnTo>
                  <a:pt x="1305138" y="1096106"/>
                </a:lnTo>
                <a:lnTo>
                  <a:pt x="1301717" y="1101146"/>
                </a:lnTo>
                <a:lnTo>
                  <a:pt x="1300251" y="1102827"/>
                </a:lnTo>
                <a:lnTo>
                  <a:pt x="1286567" y="1104507"/>
                </a:lnTo>
                <a:lnTo>
                  <a:pt x="1305138" y="1117949"/>
                </a:lnTo>
                <a:lnTo>
                  <a:pt x="1288033" y="1131392"/>
                </a:lnTo>
                <a:lnTo>
                  <a:pt x="1300739" y="1136432"/>
                </a:lnTo>
                <a:lnTo>
                  <a:pt x="1305138" y="1140353"/>
                </a:lnTo>
                <a:lnTo>
                  <a:pt x="1290965" y="1151555"/>
                </a:lnTo>
                <a:lnTo>
                  <a:pt x="1289499" y="1152675"/>
                </a:lnTo>
                <a:lnTo>
                  <a:pt x="1288033" y="1154355"/>
                </a:lnTo>
                <a:lnTo>
                  <a:pt x="1292431" y="1156036"/>
                </a:lnTo>
                <a:lnTo>
                  <a:pt x="1297807" y="1158276"/>
                </a:lnTo>
                <a:lnTo>
                  <a:pt x="1287544" y="1176759"/>
                </a:lnTo>
                <a:lnTo>
                  <a:pt x="1301717" y="1183480"/>
                </a:lnTo>
                <a:lnTo>
                  <a:pt x="1302694" y="1183480"/>
                </a:lnTo>
                <a:lnTo>
                  <a:pt x="1305138" y="1185721"/>
                </a:lnTo>
                <a:lnTo>
                  <a:pt x="1300739" y="1190762"/>
                </a:lnTo>
                <a:lnTo>
                  <a:pt x="1297318" y="1193002"/>
                </a:lnTo>
                <a:lnTo>
                  <a:pt x="1305138" y="1208124"/>
                </a:lnTo>
                <a:lnTo>
                  <a:pt x="1287544" y="1221007"/>
                </a:lnTo>
                <a:lnTo>
                  <a:pt x="1305138" y="1231088"/>
                </a:lnTo>
                <a:lnTo>
                  <a:pt x="1301717" y="1235569"/>
                </a:lnTo>
                <a:lnTo>
                  <a:pt x="1297318" y="1238370"/>
                </a:lnTo>
                <a:lnTo>
                  <a:pt x="1300739" y="1251252"/>
                </a:lnTo>
                <a:lnTo>
                  <a:pt x="1302694" y="1251252"/>
                </a:lnTo>
                <a:lnTo>
                  <a:pt x="1305138" y="1252372"/>
                </a:lnTo>
                <a:lnTo>
                  <a:pt x="1300251" y="1260773"/>
                </a:lnTo>
                <a:lnTo>
                  <a:pt x="1299273" y="1259653"/>
                </a:lnTo>
                <a:lnTo>
                  <a:pt x="1286567" y="1266374"/>
                </a:lnTo>
                <a:lnTo>
                  <a:pt x="1297807" y="1272535"/>
                </a:lnTo>
                <a:lnTo>
                  <a:pt x="1299273" y="1271975"/>
                </a:lnTo>
                <a:lnTo>
                  <a:pt x="1305138" y="1279817"/>
                </a:lnTo>
                <a:lnTo>
                  <a:pt x="1305138" y="1301660"/>
                </a:lnTo>
                <a:lnTo>
                  <a:pt x="1302694" y="1303341"/>
                </a:lnTo>
                <a:lnTo>
                  <a:pt x="1301717" y="1304461"/>
                </a:lnTo>
                <a:lnTo>
                  <a:pt x="1293898" y="1315663"/>
                </a:lnTo>
                <a:lnTo>
                  <a:pt x="1298785" y="1319583"/>
                </a:lnTo>
                <a:lnTo>
                  <a:pt x="1321265" y="1335826"/>
                </a:lnTo>
                <a:lnTo>
                  <a:pt x="1326152" y="1336386"/>
                </a:lnTo>
                <a:lnTo>
                  <a:pt x="1329084" y="1336386"/>
                </a:lnTo>
                <a:lnTo>
                  <a:pt x="1332016" y="1338066"/>
                </a:lnTo>
                <a:lnTo>
                  <a:pt x="1329084" y="1348708"/>
                </a:lnTo>
                <a:lnTo>
                  <a:pt x="1327618" y="1379513"/>
                </a:lnTo>
                <a:lnTo>
                  <a:pt x="1329573" y="1433283"/>
                </a:lnTo>
                <a:lnTo>
                  <a:pt x="1332016" y="1465768"/>
                </a:lnTo>
                <a:lnTo>
                  <a:pt x="1335437" y="1464088"/>
                </a:lnTo>
                <a:lnTo>
                  <a:pt x="1342279" y="1460167"/>
                </a:lnTo>
                <a:lnTo>
                  <a:pt x="1348143" y="1456807"/>
                </a:lnTo>
                <a:lnTo>
                  <a:pt x="1354985" y="1455126"/>
                </a:lnTo>
                <a:lnTo>
                  <a:pt x="1353100" y="1450805"/>
                </a:lnTo>
                <a:lnTo>
                  <a:pt x="1354497" y="1451766"/>
                </a:lnTo>
                <a:lnTo>
                  <a:pt x="1352053" y="1448405"/>
                </a:lnTo>
                <a:lnTo>
                  <a:pt x="1353100" y="1450805"/>
                </a:lnTo>
                <a:lnTo>
                  <a:pt x="1349610" y="1448405"/>
                </a:lnTo>
                <a:lnTo>
                  <a:pt x="1337392" y="1441124"/>
                </a:lnTo>
                <a:lnTo>
                  <a:pt x="1354985" y="1427682"/>
                </a:lnTo>
                <a:lnTo>
                  <a:pt x="1350587" y="1426001"/>
                </a:lnTo>
                <a:lnTo>
                  <a:pt x="1345700" y="1423761"/>
                </a:lnTo>
                <a:lnTo>
                  <a:pt x="1337881" y="1418720"/>
                </a:lnTo>
                <a:lnTo>
                  <a:pt x="1343745" y="1412559"/>
                </a:lnTo>
                <a:lnTo>
                  <a:pt x="1347166" y="1408078"/>
                </a:lnTo>
                <a:lnTo>
                  <a:pt x="1349610" y="1402477"/>
                </a:lnTo>
                <a:lnTo>
                  <a:pt x="1347166" y="1404158"/>
                </a:lnTo>
                <a:lnTo>
                  <a:pt x="1345211" y="1398557"/>
                </a:lnTo>
                <a:lnTo>
                  <a:pt x="1347166" y="1338066"/>
                </a:lnTo>
                <a:lnTo>
                  <a:pt x="1346677" y="1336386"/>
                </a:lnTo>
                <a:lnTo>
                  <a:pt x="1346677" y="1335826"/>
                </a:lnTo>
                <a:lnTo>
                  <a:pt x="1345700" y="1320143"/>
                </a:lnTo>
                <a:lnTo>
                  <a:pt x="1345700" y="1319023"/>
                </a:lnTo>
                <a:lnTo>
                  <a:pt x="1346677" y="1317343"/>
                </a:lnTo>
                <a:lnTo>
                  <a:pt x="1346677" y="1316223"/>
                </a:lnTo>
                <a:lnTo>
                  <a:pt x="1346677" y="1315663"/>
                </a:lnTo>
                <a:lnTo>
                  <a:pt x="1346677" y="1313982"/>
                </a:lnTo>
                <a:lnTo>
                  <a:pt x="1346677" y="1312862"/>
                </a:lnTo>
                <a:lnTo>
                  <a:pt x="1345700" y="1287098"/>
                </a:lnTo>
                <a:lnTo>
                  <a:pt x="1345211" y="1286538"/>
                </a:lnTo>
                <a:lnTo>
                  <a:pt x="1343745" y="1284857"/>
                </a:lnTo>
                <a:lnTo>
                  <a:pt x="1337392" y="1279817"/>
                </a:lnTo>
                <a:lnTo>
                  <a:pt x="1339347" y="1278696"/>
                </a:lnTo>
                <a:lnTo>
                  <a:pt x="1341790" y="1277016"/>
                </a:lnTo>
                <a:lnTo>
                  <a:pt x="1354985" y="1271415"/>
                </a:lnTo>
                <a:lnTo>
                  <a:pt x="1345700" y="1265814"/>
                </a:lnTo>
                <a:lnTo>
                  <a:pt x="1337392" y="1257413"/>
                </a:lnTo>
                <a:lnTo>
                  <a:pt x="1340813" y="1253492"/>
                </a:lnTo>
                <a:lnTo>
                  <a:pt x="1354985" y="1248451"/>
                </a:lnTo>
                <a:lnTo>
                  <a:pt x="1350098" y="1245651"/>
                </a:lnTo>
                <a:lnTo>
                  <a:pt x="1345211" y="1240610"/>
                </a:lnTo>
                <a:lnTo>
                  <a:pt x="1345211" y="1212045"/>
                </a:lnTo>
                <a:lnTo>
                  <a:pt x="1345211" y="1210925"/>
                </a:lnTo>
                <a:lnTo>
                  <a:pt x="1345211" y="1209805"/>
                </a:lnTo>
                <a:lnTo>
                  <a:pt x="1345211" y="1201963"/>
                </a:lnTo>
                <a:lnTo>
                  <a:pt x="1340813" y="1194682"/>
                </a:lnTo>
                <a:lnTo>
                  <a:pt x="1337392" y="1189641"/>
                </a:lnTo>
                <a:lnTo>
                  <a:pt x="1345211" y="1179000"/>
                </a:lnTo>
                <a:lnTo>
                  <a:pt x="1345700" y="1177879"/>
                </a:lnTo>
                <a:lnTo>
                  <a:pt x="1337392" y="1167798"/>
                </a:lnTo>
                <a:lnTo>
                  <a:pt x="1341790" y="1159956"/>
                </a:lnTo>
                <a:lnTo>
                  <a:pt x="1345211" y="1160516"/>
                </a:lnTo>
                <a:lnTo>
                  <a:pt x="1354985" y="1154355"/>
                </a:lnTo>
                <a:lnTo>
                  <a:pt x="1337392" y="1145394"/>
                </a:lnTo>
                <a:lnTo>
                  <a:pt x="1348632" y="1132512"/>
                </a:lnTo>
                <a:lnTo>
                  <a:pt x="1348143" y="1128591"/>
                </a:lnTo>
                <a:lnTo>
                  <a:pt x="1341790" y="1123550"/>
                </a:lnTo>
                <a:lnTo>
                  <a:pt x="1337881" y="1117949"/>
                </a:lnTo>
                <a:lnTo>
                  <a:pt x="1356940" y="1107307"/>
                </a:lnTo>
                <a:lnTo>
                  <a:pt x="1372090" y="1101146"/>
                </a:lnTo>
                <a:lnTo>
                  <a:pt x="1413629" y="1090505"/>
                </a:lnTo>
                <a:lnTo>
                  <a:pt x="1485957" y="1079863"/>
                </a:lnTo>
                <a:lnTo>
                  <a:pt x="1523099" y="1075942"/>
                </a:lnTo>
                <a:lnTo>
                  <a:pt x="1529452" y="1068101"/>
                </a:lnTo>
                <a:lnTo>
                  <a:pt x="1526520" y="1065300"/>
                </a:lnTo>
                <a:lnTo>
                  <a:pt x="1533850" y="1059699"/>
                </a:lnTo>
                <a:lnTo>
                  <a:pt x="1540692" y="1055219"/>
                </a:lnTo>
                <a:lnTo>
                  <a:pt x="1548022" y="1055219"/>
                </a:lnTo>
                <a:lnTo>
                  <a:pt x="1556819" y="1051298"/>
                </a:lnTo>
                <a:lnTo>
                  <a:pt x="1569037" y="1051298"/>
                </a:lnTo>
                <a:lnTo>
                  <a:pt x="1571969" y="1051858"/>
                </a:lnTo>
                <a:lnTo>
                  <a:pt x="1573924" y="1052418"/>
                </a:lnTo>
                <a:lnTo>
                  <a:pt x="1604223" y="1077062"/>
                </a:lnTo>
                <a:lnTo>
                  <a:pt x="1608133" y="1079303"/>
                </a:lnTo>
                <a:lnTo>
                  <a:pt x="1613020" y="1083223"/>
                </a:lnTo>
                <a:lnTo>
                  <a:pt x="1623771" y="1092185"/>
                </a:lnTo>
                <a:lnTo>
                  <a:pt x="1633056" y="1106747"/>
                </a:lnTo>
                <a:lnTo>
                  <a:pt x="1641853" y="1114589"/>
                </a:lnTo>
                <a:lnTo>
                  <a:pt x="1649184" y="1117949"/>
                </a:lnTo>
                <a:lnTo>
                  <a:pt x="1647229" y="1126911"/>
                </a:lnTo>
                <a:lnTo>
                  <a:pt x="1645763" y="1127471"/>
                </a:lnTo>
                <a:lnTo>
                  <a:pt x="1632079" y="1131392"/>
                </a:lnTo>
                <a:lnTo>
                  <a:pt x="1649672" y="1145394"/>
                </a:lnTo>
                <a:lnTo>
                  <a:pt x="1633056" y="1154355"/>
                </a:lnTo>
                <a:lnTo>
                  <a:pt x="1635011" y="1154915"/>
                </a:lnTo>
                <a:lnTo>
                  <a:pt x="1636477" y="1156596"/>
                </a:lnTo>
                <a:lnTo>
                  <a:pt x="1641853" y="1160516"/>
                </a:lnTo>
                <a:lnTo>
                  <a:pt x="1646251" y="1162197"/>
                </a:lnTo>
                <a:lnTo>
                  <a:pt x="1649672" y="1167798"/>
                </a:lnTo>
                <a:lnTo>
                  <a:pt x="1646251" y="1171158"/>
                </a:lnTo>
                <a:lnTo>
                  <a:pt x="1645763" y="1172839"/>
                </a:lnTo>
                <a:lnTo>
                  <a:pt x="1633056" y="1176759"/>
                </a:lnTo>
                <a:lnTo>
                  <a:pt x="1641853" y="1183480"/>
                </a:lnTo>
                <a:lnTo>
                  <a:pt x="1646251" y="1185161"/>
                </a:lnTo>
                <a:lnTo>
                  <a:pt x="1649672" y="1189641"/>
                </a:lnTo>
                <a:lnTo>
                  <a:pt x="1645763" y="1194682"/>
                </a:lnTo>
                <a:lnTo>
                  <a:pt x="1647718" y="1194682"/>
                </a:lnTo>
                <a:lnTo>
                  <a:pt x="1633056" y="1199163"/>
                </a:lnTo>
                <a:lnTo>
                  <a:pt x="1649672" y="1212045"/>
                </a:lnTo>
                <a:lnTo>
                  <a:pt x="1633056" y="1226048"/>
                </a:lnTo>
                <a:lnTo>
                  <a:pt x="1645763" y="1229968"/>
                </a:lnTo>
                <a:lnTo>
                  <a:pt x="1646251" y="1231648"/>
                </a:lnTo>
                <a:lnTo>
                  <a:pt x="1649672" y="1235009"/>
                </a:lnTo>
                <a:lnTo>
                  <a:pt x="1646251" y="1239490"/>
                </a:lnTo>
                <a:lnTo>
                  <a:pt x="1641853" y="1241170"/>
                </a:lnTo>
                <a:lnTo>
                  <a:pt x="1646251" y="1255172"/>
                </a:lnTo>
                <a:lnTo>
                  <a:pt x="1647718" y="1255172"/>
                </a:lnTo>
                <a:lnTo>
                  <a:pt x="1649672" y="1257413"/>
                </a:lnTo>
                <a:lnTo>
                  <a:pt x="1646251" y="1262454"/>
                </a:lnTo>
                <a:lnTo>
                  <a:pt x="1641853" y="1264134"/>
                </a:lnTo>
                <a:lnTo>
                  <a:pt x="1633056" y="1271415"/>
                </a:lnTo>
                <a:lnTo>
                  <a:pt x="1647718" y="1275896"/>
                </a:lnTo>
                <a:lnTo>
                  <a:pt x="1649672" y="1280937"/>
                </a:lnTo>
                <a:lnTo>
                  <a:pt x="1648206" y="1295499"/>
                </a:lnTo>
                <a:lnTo>
                  <a:pt x="1648206" y="1319583"/>
                </a:lnTo>
                <a:lnTo>
                  <a:pt x="1649672" y="1354309"/>
                </a:lnTo>
                <a:lnTo>
                  <a:pt x="1647718" y="1376713"/>
                </a:lnTo>
                <a:lnTo>
                  <a:pt x="1644785" y="1387915"/>
                </a:lnTo>
                <a:lnTo>
                  <a:pt x="1692678" y="1387355"/>
                </a:lnTo>
                <a:lnTo>
                  <a:pt x="1693655" y="1343107"/>
                </a:lnTo>
                <a:lnTo>
                  <a:pt x="1782599" y="1343667"/>
                </a:lnTo>
                <a:lnTo>
                  <a:pt x="1782599" y="1352069"/>
                </a:lnTo>
                <a:lnTo>
                  <a:pt x="1784065" y="1360470"/>
                </a:lnTo>
                <a:lnTo>
                  <a:pt x="1784065" y="1362151"/>
                </a:lnTo>
                <a:lnTo>
                  <a:pt x="1785043" y="1364951"/>
                </a:lnTo>
                <a:lnTo>
                  <a:pt x="1785531" y="1366071"/>
                </a:lnTo>
                <a:lnTo>
                  <a:pt x="1786997" y="1367751"/>
                </a:lnTo>
                <a:lnTo>
                  <a:pt x="1791396" y="1375033"/>
                </a:lnTo>
                <a:lnTo>
                  <a:pt x="1791396" y="1339747"/>
                </a:lnTo>
                <a:lnTo>
                  <a:pt x="1792862" y="1307261"/>
                </a:lnTo>
                <a:lnTo>
                  <a:pt x="1798237" y="1296059"/>
                </a:lnTo>
                <a:lnTo>
                  <a:pt x="1804102" y="1275336"/>
                </a:lnTo>
                <a:lnTo>
                  <a:pt x="1804591" y="1261333"/>
                </a:lnTo>
                <a:lnTo>
                  <a:pt x="1804591" y="1248451"/>
                </a:lnTo>
                <a:lnTo>
                  <a:pt x="1807523" y="1233889"/>
                </a:lnTo>
                <a:lnTo>
                  <a:pt x="1808989" y="1235569"/>
                </a:lnTo>
                <a:lnTo>
                  <a:pt x="1811921" y="1235569"/>
                </a:lnTo>
                <a:lnTo>
                  <a:pt x="1815342" y="1231088"/>
                </a:lnTo>
                <a:lnTo>
                  <a:pt x="1820229" y="1220447"/>
                </a:lnTo>
                <a:lnTo>
                  <a:pt x="1820718" y="1194682"/>
                </a:lnTo>
                <a:lnTo>
                  <a:pt x="1820229" y="1180680"/>
                </a:lnTo>
                <a:lnTo>
                  <a:pt x="1822184" y="1176759"/>
                </a:lnTo>
                <a:lnTo>
                  <a:pt x="1830003" y="1173399"/>
                </a:lnTo>
                <a:lnTo>
                  <a:pt x="1834890" y="1169478"/>
                </a:lnTo>
                <a:lnTo>
                  <a:pt x="1848085" y="1157716"/>
                </a:lnTo>
                <a:lnTo>
                  <a:pt x="1864212" y="1151555"/>
                </a:lnTo>
                <a:lnTo>
                  <a:pt x="1890602" y="1150995"/>
                </a:lnTo>
                <a:lnTo>
                  <a:pt x="1890602" y="1077622"/>
                </a:lnTo>
                <a:lnTo>
                  <a:pt x="2004469" y="1077622"/>
                </a:lnTo>
                <a:lnTo>
                  <a:pt x="2004958" y="1243971"/>
                </a:lnTo>
                <a:lnTo>
                  <a:pt x="2077775" y="1243971"/>
                </a:lnTo>
                <a:lnTo>
                  <a:pt x="2078263" y="1305021"/>
                </a:lnTo>
                <a:lnTo>
                  <a:pt x="2096834" y="1306701"/>
                </a:lnTo>
                <a:lnTo>
                  <a:pt x="2127622" y="1304461"/>
                </a:lnTo>
                <a:lnTo>
                  <a:pt x="2141795" y="1297740"/>
                </a:lnTo>
                <a:lnTo>
                  <a:pt x="2148637" y="1294379"/>
                </a:lnTo>
                <a:lnTo>
                  <a:pt x="2157922" y="1289898"/>
                </a:lnTo>
                <a:lnTo>
                  <a:pt x="2159388" y="1284297"/>
                </a:lnTo>
                <a:lnTo>
                  <a:pt x="2159877" y="1268055"/>
                </a:lnTo>
                <a:lnTo>
                  <a:pt x="2157922" y="1229968"/>
                </a:lnTo>
                <a:lnTo>
                  <a:pt x="2159388" y="1210925"/>
                </a:lnTo>
                <a:lnTo>
                  <a:pt x="2162809" y="1205884"/>
                </a:lnTo>
                <a:lnTo>
                  <a:pt x="2183334" y="1189081"/>
                </a:lnTo>
                <a:lnTo>
                  <a:pt x="2203860" y="1171718"/>
                </a:lnTo>
                <a:lnTo>
                  <a:pt x="2226829" y="1160516"/>
                </a:lnTo>
                <a:lnTo>
                  <a:pt x="2245888" y="1152675"/>
                </a:lnTo>
                <a:lnTo>
                  <a:pt x="2263481" y="1158836"/>
                </a:lnTo>
                <a:lnTo>
                  <a:pt x="2290849" y="1171158"/>
                </a:lnTo>
                <a:lnTo>
                  <a:pt x="2309908" y="1184040"/>
                </a:lnTo>
                <a:lnTo>
                  <a:pt x="2322614" y="1198603"/>
                </a:lnTo>
                <a:lnTo>
                  <a:pt x="2330433" y="1213725"/>
                </a:lnTo>
                <a:lnTo>
                  <a:pt x="2333855" y="1232209"/>
                </a:lnTo>
                <a:lnTo>
                  <a:pt x="2333855" y="1264134"/>
                </a:lnTo>
                <a:lnTo>
                  <a:pt x="2332877" y="1290458"/>
                </a:lnTo>
                <a:lnTo>
                  <a:pt x="2358289" y="1297740"/>
                </a:lnTo>
                <a:lnTo>
                  <a:pt x="2359267" y="1331905"/>
                </a:lnTo>
                <a:lnTo>
                  <a:pt x="2359267" y="1364951"/>
                </a:lnTo>
                <a:lnTo>
                  <a:pt x="2357801" y="1401917"/>
                </a:lnTo>
                <a:lnTo>
                  <a:pt x="2357801" y="1418720"/>
                </a:lnTo>
                <a:lnTo>
                  <a:pt x="2365620" y="1423761"/>
                </a:lnTo>
                <a:lnTo>
                  <a:pt x="2373928" y="1426001"/>
                </a:lnTo>
                <a:lnTo>
                  <a:pt x="2384679" y="1414799"/>
                </a:lnTo>
                <a:lnTo>
                  <a:pt x="2383702" y="1410879"/>
                </a:lnTo>
                <a:lnTo>
                  <a:pt x="2382236" y="1392396"/>
                </a:lnTo>
                <a:lnTo>
                  <a:pt x="2381747" y="1284297"/>
                </a:lnTo>
                <a:lnTo>
                  <a:pt x="2380281" y="1247891"/>
                </a:lnTo>
                <a:lnTo>
                  <a:pt x="2383213" y="1213165"/>
                </a:lnTo>
                <a:lnTo>
                  <a:pt x="2385657" y="1203644"/>
                </a:lnTo>
                <a:lnTo>
                  <a:pt x="2389566" y="1199163"/>
                </a:lnTo>
                <a:lnTo>
                  <a:pt x="2389566" y="1195242"/>
                </a:lnTo>
                <a:lnTo>
                  <a:pt x="2389566" y="1193562"/>
                </a:lnTo>
                <a:lnTo>
                  <a:pt x="2388589" y="1191882"/>
                </a:lnTo>
                <a:lnTo>
                  <a:pt x="2388589" y="1191322"/>
                </a:lnTo>
                <a:lnTo>
                  <a:pt x="2388100" y="1189641"/>
                </a:lnTo>
                <a:lnTo>
                  <a:pt x="2383702" y="1161637"/>
                </a:lnTo>
                <a:lnTo>
                  <a:pt x="2434527" y="1157716"/>
                </a:lnTo>
                <a:lnTo>
                  <a:pt x="2436482" y="1142033"/>
                </a:lnTo>
                <a:lnTo>
                  <a:pt x="2436482" y="1125230"/>
                </a:lnTo>
                <a:lnTo>
                  <a:pt x="2440880" y="1114029"/>
                </a:lnTo>
                <a:lnTo>
                  <a:pt x="2445767" y="1108428"/>
                </a:lnTo>
                <a:lnTo>
                  <a:pt x="2451143" y="1103387"/>
                </a:lnTo>
                <a:lnTo>
                  <a:pt x="2452609" y="1101706"/>
                </a:lnTo>
                <a:lnTo>
                  <a:pt x="2454075" y="1101146"/>
                </a:lnTo>
                <a:lnTo>
                  <a:pt x="2461405" y="1097226"/>
                </a:lnTo>
                <a:lnTo>
                  <a:pt x="2478021" y="1093865"/>
                </a:lnTo>
                <a:lnTo>
                  <a:pt x="2496103" y="1095545"/>
                </a:lnTo>
                <a:lnTo>
                  <a:pt x="2512719" y="1101146"/>
                </a:lnTo>
                <a:lnTo>
                  <a:pt x="2519072" y="1105627"/>
                </a:lnTo>
                <a:lnTo>
                  <a:pt x="2525914" y="1110668"/>
                </a:lnTo>
                <a:lnTo>
                  <a:pt x="2529335" y="1114029"/>
                </a:lnTo>
                <a:lnTo>
                  <a:pt x="2530801" y="1122990"/>
                </a:lnTo>
                <a:lnTo>
                  <a:pt x="2531290" y="1134752"/>
                </a:lnTo>
                <a:lnTo>
                  <a:pt x="2531290" y="1150435"/>
                </a:lnTo>
                <a:lnTo>
                  <a:pt x="2537643" y="1157716"/>
                </a:lnTo>
                <a:lnTo>
                  <a:pt x="2543996" y="1160516"/>
                </a:lnTo>
                <a:lnTo>
                  <a:pt x="2552793" y="1157716"/>
                </a:lnTo>
                <a:lnTo>
                  <a:pt x="2553281" y="1156596"/>
                </a:lnTo>
                <a:lnTo>
                  <a:pt x="2555236" y="1149315"/>
                </a:lnTo>
                <a:lnTo>
                  <a:pt x="2559635" y="1136432"/>
                </a:lnTo>
                <a:lnTo>
                  <a:pt x="2557680" y="1108428"/>
                </a:lnTo>
                <a:lnTo>
                  <a:pt x="2556702" y="1096106"/>
                </a:lnTo>
                <a:lnTo>
                  <a:pt x="2556213" y="991928"/>
                </a:lnTo>
                <a:lnTo>
                  <a:pt x="2553281" y="738205"/>
                </a:lnTo>
                <a:lnTo>
                  <a:pt x="2554747" y="613864"/>
                </a:lnTo>
                <a:lnTo>
                  <a:pt x="2556702" y="593701"/>
                </a:lnTo>
                <a:lnTo>
                  <a:pt x="2559146" y="586419"/>
                </a:lnTo>
                <a:lnTo>
                  <a:pt x="2562567" y="584739"/>
                </a:lnTo>
                <a:lnTo>
                  <a:pt x="2581626" y="584739"/>
                </a:lnTo>
                <a:lnTo>
                  <a:pt x="2581626" y="362942"/>
                </a:lnTo>
                <a:lnTo>
                  <a:pt x="2622188" y="360141"/>
                </a:lnTo>
                <a:lnTo>
                  <a:pt x="2622188" y="323735"/>
                </a:lnTo>
                <a:lnTo>
                  <a:pt x="2682787" y="322615"/>
                </a:lnTo>
                <a:lnTo>
                  <a:pt x="2689141" y="247562"/>
                </a:lnTo>
                <a:lnTo>
                  <a:pt x="2693539" y="183151"/>
                </a:lnTo>
                <a:lnTo>
                  <a:pt x="2698915" y="322615"/>
                </a:lnTo>
                <a:lnTo>
                  <a:pt x="2770754" y="323735"/>
                </a:lnTo>
                <a:lnTo>
                  <a:pt x="2772709" y="362381"/>
                </a:lnTo>
                <a:lnTo>
                  <a:pt x="2812293" y="362381"/>
                </a:lnTo>
                <a:lnTo>
                  <a:pt x="2812293" y="472160"/>
                </a:lnTo>
                <a:lnTo>
                  <a:pt x="2822067" y="476641"/>
                </a:lnTo>
                <a:lnTo>
                  <a:pt x="2831353" y="477761"/>
                </a:lnTo>
                <a:lnTo>
                  <a:pt x="2841615" y="481121"/>
                </a:lnTo>
                <a:lnTo>
                  <a:pt x="2853833" y="584739"/>
                </a:lnTo>
                <a:lnTo>
                  <a:pt x="2858720" y="585859"/>
                </a:lnTo>
                <a:lnTo>
                  <a:pt x="2866539" y="588660"/>
                </a:lnTo>
                <a:lnTo>
                  <a:pt x="2866539" y="711320"/>
                </a:lnTo>
                <a:lnTo>
                  <a:pt x="2863118" y="1059139"/>
                </a:lnTo>
                <a:lnTo>
                  <a:pt x="2865073" y="1194682"/>
                </a:lnTo>
                <a:lnTo>
                  <a:pt x="2869471" y="1248451"/>
                </a:lnTo>
                <a:lnTo>
                  <a:pt x="2871915" y="1257413"/>
                </a:lnTo>
                <a:lnTo>
                  <a:pt x="2883155" y="1254052"/>
                </a:lnTo>
                <a:lnTo>
                  <a:pt x="2883155" y="1248451"/>
                </a:lnTo>
                <a:lnTo>
                  <a:pt x="2884133" y="1235009"/>
                </a:lnTo>
                <a:lnTo>
                  <a:pt x="2887553" y="1219326"/>
                </a:lnTo>
                <a:lnTo>
                  <a:pt x="2895861" y="1203644"/>
                </a:lnTo>
                <a:lnTo>
                  <a:pt x="2897327" y="1185721"/>
                </a:lnTo>
                <a:lnTo>
                  <a:pt x="2898305" y="1175079"/>
                </a:lnTo>
                <a:lnTo>
                  <a:pt x="2901726" y="1163877"/>
                </a:lnTo>
                <a:lnTo>
                  <a:pt x="2909545" y="1154355"/>
                </a:lnTo>
                <a:lnTo>
                  <a:pt x="2912966" y="1140353"/>
                </a:lnTo>
                <a:lnTo>
                  <a:pt x="2912966" y="1126911"/>
                </a:lnTo>
                <a:lnTo>
                  <a:pt x="2912966" y="1112908"/>
                </a:lnTo>
                <a:lnTo>
                  <a:pt x="2914921" y="1099466"/>
                </a:lnTo>
                <a:lnTo>
                  <a:pt x="2921274" y="1092745"/>
                </a:lnTo>
                <a:lnTo>
                  <a:pt x="2928604" y="1096106"/>
                </a:lnTo>
                <a:lnTo>
                  <a:pt x="2933980" y="1089944"/>
                </a:lnTo>
                <a:lnTo>
                  <a:pt x="2935446" y="1074262"/>
                </a:lnTo>
                <a:lnTo>
                  <a:pt x="2970144" y="1074262"/>
                </a:lnTo>
                <a:lnTo>
                  <a:pt x="2970144" y="987447"/>
                </a:lnTo>
                <a:lnTo>
                  <a:pt x="2967212" y="753328"/>
                </a:lnTo>
                <a:lnTo>
                  <a:pt x="2967701" y="636268"/>
                </a:lnTo>
                <a:lnTo>
                  <a:pt x="2970633" y="615544"/>
                </a:lnTo>
                <a:lnTo>
                  <a:pt x="2978941" y="607703"/>
                </a:lnTo>
                <a:lnTo>
                  <a:pt x="3038073" y="575778"/>
                </a:lnTo>
                <a:lnTo>
                  <a:pt x="3157805" y="518088"/>
                </a:lnTo>
                <a:lnTo>
                  <a:pt x="3199834" y="499605"/>
                </a:lnTo>
                <a:lnTo>
                  <a:pt x="3212540" y="208915"/>
                </a:lnTo>
                <a:lnTo>
                  <a:pt x="3215472" y="216197"/>
                </a:lnTo>
                <a:lnTo>
                  <a:pt x="3218893" y="240281"/>
                </a:lnTo>
                <a:lnTo>
                  <a:pt x="3221337" y="294610"/>
                </a:lnTo>
                <a:lnTo>
                  <a:pt x="3221825" y="381425"/>
                </a:lnTo>
                <a:lnTo>
                  <a:pt x="3223291" y="459278"/>
                </a:lnTo>
                <a:lnTo>
                  <a:pt x="3226223" y="483922"/>
                </a:lnTo>
                <a:lnTo>
                  <a:pt x="3255546" y="470480"/>
                </a:lnTo>
                <a:lnTo>
                  <a:pt x="3286334" y="457598"/>
                </a:lnTo>
                <a:lnTo>
                  <a:pt x="3286334" y="872068"/>
                </a:lnTo>
                <a:lnTo>
                  <a:pt x="3298551" y="869827"/>
                </a:lnTo>
                <a:lnTo>
                  <a:pt x="3311746" y="863106"/>
                </a:lnTo>
                <a:lnTo>
                  <a:pt x="3320543" y="850784"/>
                </a:lnTo>
                <a:lnTo>
                  <a:pt x="3325919" y="833981"/>
                </a:lnTo>
                <a:lnTo>
                  <a:pt x="3330806" y="823339"/>
                </a:lnTo>
                <a:lnTo>
                  <a:pt x="3342046" y="805976"/>
                </a:lnTo>
                <a:lnTo>
                  <a:pt x="3364037" y="786373"/>
                </a:lnTo>
                <a:lnTo>
                  <a:pt x="3420238" y="762289"/>
                </a:lnTo>
                <a:lnTo>
                  <a:pt x="3464710" y="739885"/>
                </a:lnTo>
                <a:lnTo>
                  <a:pt x="3479371" y="567936"/>
                </a:lnTo>
                <a:lnTo>
                  <a:pt x="3487679" y="728683"/>
                </a:lnTo>
                <a:lnTo>
                  <a:pt x="3508693" y="722522"/>
                </a:lnTo>
                <a:lnTo>
                  <a:pt x="3563916" y="697878"/>
                </a:lnTo>
                <a:lnTo>
                  <a:pt x="3586397" y="688357"/>
                </a:lnTo>
                <a:lnTo>
                  <a:pt x="3608877" y="729243"/>
                </a:lnTo>
                <a:lnTo>
                  <a:pt x="3639177" y="718602"/>
                </a:lnTo>
                <a:lnTo>
                  <a:pt x="3668499" y="781892"/>
                </a:lnTo>
                <a:lnTo>
                  <a:pt x="3708083" y="856385"/>
                </a:lnTo>
                <a:lnTo>
                  <a:pt x="3730563" y="917995"/>
                </a:lnTo>
                <a:lnTo>
                  <a:pt x="3741315" y="957202"/>
                </a:lnTo>
                <a:lnTo>
                  <a:pt x="3749623" y="996969"/>
                </a:lnTo>
                <a:lnTo>
                  <a:pt x="3755976" y="1066981"/>
                </a:lnTo>
                <a:lnTo>
                  <a:pt x="3752555" y="1167798"/>
                </a:lnTo>
                <a:lnTo>
                  <a:pt x="3747668" y="1243971"/>
                </a:lnTo>
                <a:lnTo>
                  <a:pt x="3762329" y="1242850"/>
                </a:lnTo>
                <a:lnTo>
                  <a:pt x="3777968" y="1244531"/>
                </a:lnTo>
                <a:lnTo>
                  <a:pt x="3793117" y="1246771"/>
                </a:lnTo>
                <a:lnTo>
                  <a:pt x="3796049" y="1248451"/>
                </a:lnTo>
                <a:lnTo>
                  <a:pt x="3814131" y="1251812"/>
                </a:lnTo>
                <a:lnTo>
                  <a:pt x="3836123" y="1254052"/>
                </a:lnTo>
                <a:lnTo>
                  <a:pt x="3839055" y="1265814"/>
                </a:lnTo>
                <a:lnTo>
                  <a:pt x="3843942" y="1270295"/>
                </a:lnTo>
                <a:lnTo>
                  <a:pt x="3847363" y="1266934"/>
                </a:lnTo>
                <a:lnTo>
                  <a:pt x="3842965" y="1287098"/>
                </a:lnTo>
                <a:lnTo>
                  <a:pt x="3841987" y="1297740"/>
                </a:lnTo>
                <a:lnTo>
                  <a:pt x="3844431" y="1302780"/>
                </a:lnTo>
                <a:lnTo>
                  <a:pt x="3845409" y="1304461"/>
                </a:lnTo>
                <a:lnTo>
                  <a:pt x="3845897" y="1315663"/>
                </a:lnTo>
                <a:lnTo>
                  <a:pt x="3841987" y="1316223"/>
                </a:lnTo>
                <a:lnTo>
                  <a:pt x="3841987" y="1323504"/>
                </a:lnTo>
                <a:lnTo>
                  <a:pt x="3845409" y="1334706"/>
                </a:lnTo>
                <a:lnTo>
                  <a:pt x="3846875" y="1345908"/>
                </a:lnTo>
                <a:lnTo>
                  <a:pt x="3843942" y="1344788"/>
                </a:lnTo>
                <a:lnTo>
                  <a:pt x="3842476" y="1349268"/>
                </a:lnTo>
                <a:lnTo>
                  <a:pt x="3842476" y="1354869"/>
                </a:lnTo>
                <a:lnTo>
                  <a:pt x="3842965" y="1357670"/>
                </a:lnTo>
                <a:lnTo>
                  <a:pt x="3844431" y="1367751"/>
                </a:lnTo>
                <a:lnTo>
                  <a:pt x="3842476" y="1380074"/>
                </a:lnTo>
                <a:lnTo>
                  <a:pt x="3842965" y="1389035"/>
                </a:lnTo>
                <a:lnTo>
                  <a:pt x="3842965" y="1419840"/>
                </a:lnTo>
                <a:lnTo>
                  <a:pt x="3845409" y="1429922"/>
                </a:lnTo>
                <a:lnTo>
                  <a:pt x="3842965" y="1432722"/>
                </a:lnTo>
                <a:lnTo>
                  <a:pt x="3841987" y="1442244"/>
                </a:lnTo>
                <a:lnTo>
                  <a:pt x="3845897" y="1459047"/>
                </a:lnTo>
                <a:lnTo>
                  <a:pt x="3845409" y="1464648"/>
                </a:lnTo>
                <a:lnTo>
                  <a:pt x="3842965" y="1468008"/>
                </a:lnTo>
                <a:lnTo>
                  <a:pt x="3841010" y="1475850"/>
                </a:lnTo>
                <a:lnTo>
                  <a:pt x="3841987" y="1482571"/>
                </a:lnTo>
                <a:lnTo>
                  <a:pt x="3847363" y="1487052"/>
                </a:lnTo>
                <a:lnTo>
                  <a:pt x="3853228" y="1493213"/>
                </a:lnTo>
                <a:lnTo>
                  <a:pt x="3856649" y="1494333"/>
                </a:lnTo>
                <a:lnTo>
                  <a:pt x="3866911" y="1494333"/>
                </a:lnTo>
                <a:lnTo>
                  <a:pt x="3867889" y="391506"/>
                </a:lnTo>
                <a:lnTo>
                  <a:pt x="3965141" y="391506"/>
                </a:lnTo>
                <a:lnTo>
                  <a:pt x="3930931" y="271086"/>
                </a:lnTo>
                <a:lnTo>
                  <a:pt x="3948525" y="262124"/>
                </a:lnTo>
                <a:lnTo>
                  <a:pt x="3973937" y="252603"/>
                </a:lnTo>
                <a:lnTo>
                  <a:pt x="4010101" y="250923"/>
                </a:lnTo>
                <a:lnTo>
                  <a:pt x="4057017" y="252043"/>
                </a:lnTo>
                <a:close/>
              </a:path>
            </a:pathLst>
          </a:custGeom>
          <a:solidFill>
            <a:srgbClr val="3C3B3D">
              <a:alpha val="21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0" name="자유형 189"/>
          <p:cNvSpPr/>
          <p:nvPr/>
        </p:nvSpPr>
        <p:spPr>
          <a:xfrm>
            <a:off x="202456" y="-1587"/>
            <a:ext cx="11989544" cy="6662738"/>
          </a:xfrm>
          <a:custGeom>
            <a:avLst/>
            <a:gdLst>
              <a:gd name="connsiteX0" fmla="*/ 0 w 11989544"/>
              <a:gd name="connsiteY0" fmla="*/ 0 h 6662738"/>
              <a:gd name="connsiteX1" fmla="*/ 317500 w 11989544"/>
              <a:gd name="connsiteY1" fmla="*/ 0 h 6662738"/>
              <a:gd name="connsiteX2" fmla="*/ 317500 w 11989544"/>
              <a:gd name="connsiteY2" fmla="*/ 4546079 h 6662738"/>
              <a:gd name="connsiteX3" fmla="*/ 1253059 w 11989544"/>
              <a:gd name="connsiteY3" fmla="*/ 5481638 h 6662738"/>
              <a:gd name="connsiteX4" fmla="*/ 11989544 w 11989544"/>
              <a:gd name="connsiteY4" fmla="*/ 5481638 h 6662738"/>
              <a:gd name="connsiteX5" fmla="*/ 11989544 w 11989544"/>
              <a:gd name="connsiteY5" fmla="*/ 6662738 h 6662738"/>
              <a:gd name="connsiteX6" fmla="*/ 0 w 11989544"/>
              <a:gd name="connsiteY6" fmla="*/ 6662738 h 666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89544" h="6662738">
                <a:moveTo>
                  <a:pt x="0" y="0"/>
                </a:moveTo>
                <a:lnTo>
                  <a:pt x="317500" y="0"/>
                </a:lnTo>
                <a:lnTo>
                  <a:pt x="317500" y="4546079"/>
                </a:lnTo>
                <a:cubicBezTo>
                  <a:pt x="317500" y="5062774"/>
                  <a:pt x="736364" y="5481638"/>
                  <a:pt x="1253059" y="5481638"/>
                </a:cubicBezTo>
                <a:lnTo>
                  <a:pt x="11989544" y="5481638"/>
                </a:lnTo>
                <a:lnTo>
                  <a:pt x="11989544" y="6662738"/>
                </a:lnTo>
                <a:lnTo>
                  <a:pt x="0" y="66627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4" name="자유형 183"/>
          <p:cNvSpPr/>
          <p:nvPr/>
        </p:nvSpPr>
        <p:spPr>
          <a:xfrm>
            <a:off x="-5969" y="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17500 w 12192000"/>
              <a:gd name="connsiteY1" fmla="*/ 0 h 6858000"/>
              <a:gd name="connsiteX2" fmla="*/ 317500 w 12192000"/>
              <a:gd name="connsiteY2" fmla="*/ 4741341 h 6858000"/>
              <a:gd name="connsiteX3" fmla="*/ 1253059 w 12192000"/>
              <a:gd name="connsiteY3" fmla="*/ 5676900 h 6858000"/>
              <a:gd name="connsiteX4" fmla="*/ 12192000 w 12192000"/>
              <a:gd name="connsiteY4" fmla="*/ 5676900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17500" y="0"/>
                </a:lnTo>
                <a:lnTo>
                  <a:pt x="317500" y="4741341"/>
                </a:lnTo>
                <a:cubicBezTo>
                  <a:pt x="317500" y="5258036"/>
                  <a:pt x="736364" y="5676900"/>
                  <a:pt x="1253059" y="5676900"/>
                </a:cubicBezTo>
                <a:lnTo>
                  <a:pt x="12192000" y="567690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1" name="양쪽 모서리가 둥근 사각형 190"/>
          <p:cNvSpPr/>
          <p:nvPr/>
        </p:nvSpPr>
        <p:spPr>
          <a:xfrm>
            <a:off x="447956" y="6043727"/>
            <a:ext cx="2963569" cy="815375"/>
          </a:xfrm>
          <a:prstGeom prst="round2SameRect">
            <a:avLst>
              <a:gd name="adj1" fmla="val 26012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4" name="자유형 193"/>
          <p:cNvSpPr/>
          <p:nvPr/>
        </p:nvSpPr>
        <p:spPr>
          <a:xfrm>
            <a:off x="845202" y="6210300"/>
            <a:ext cx="2165299" cy="636102"/>
          </a:xfrm>
          <a:custGeom>
            <a:avLst/>
            <a:gdLst>
              <a:gd name="connsiteX0" fmla="*/ 1580499 w 2165299"/>
              <a:gd name="connsiteY0" fmla="*/ 0 h 636102"/>
              <a:gd name="connsiteX1" fmla="*/ 1885299 w 2165299"/>
              <a:gd name="connsiteY1" fmla="*/ 88900 h 636102"/>
              <a:gd name="connsiteX2" fmla="*/ 2101199 w 2165299"/>
              <a:gd name="connsiteY2" fmla="*/ 215900 h 636102"/>
              <a:gd name="connsiteX3" fmla="*/ 2164699 w 2165299"/>
              <a:gd name="connsiteY3" fmla="*/ 635000 h 636102"/>
              <a:gd name="connsiteX4" fmla="*/ 2165299 w 2165299"/>
              <a:gd name="connsiteY4" fmla="*/ 636102 h 636102"/>
              <a:gd name="connsiteX5" fmla="*/ 18071 w 2165299"/>
              <a:gd name="connsiteY5" fmla="*/ 636102 h 636102"/>
              <a:gd name="connsiteX6" fmla="*/ 18399 w 2165299"/>
              <a:gd name="connsiteY6" fmla="*/ 635000 h 636102"/>
              <a:gd name="connsiteX7" fmla="*/ 31099 w 2165299"/>
              <a:gd name="connsiteY7" fmla="*/ 215900 h 636102"/>
              <a:gd name="connsiteX8" fmla="*/ 424799 w 2165299"/>
              <a:gd name="connsiteY8" fmla="*/ 38100 h 636102"/>
              <a:gd name="connsiteX9" fmla="*/ 780399 w 2165299"/>
              <a:gd name="connsiteY9" fmla="*/ 12700 h 636102"/>
              <a:gd name="connsiteX10" fmla="*/ 1097899 w 2165299"/>
              <a:gd name="connsiteY10" fmla="*/ 88900 h 636102"/>
              <a:gd name="connsiteX11" fmla="*/ 1580499 w 2165299"/>
              <a:gd name="connsiteY11" fmla="*/ 0 h 63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5299" h="636102">
                <a:moveTo>
                  <a:pt x="1580499" y="0"/>
                </a:moveTo>
                <a:cubicBezTo>
                  <a:pt x="1711732" y="0"/>
                  <a:pt x="1798516" y="52917"/>
                  <a:pt x="1885299" y="88900"/>
                </a:cubicBezTo>
                <a:cubicBezTo>
                  <a:pt x="1972082" y="124883"/>
                  <a:pt x="2054632" y="124883"/>
                  <a:pt x="2101199" y="215900"/>
                </a:cubicBezTo>
                <a:cubicBezTo>
                  <a:pt x="2147766" y="306917"/>
                  <a:pt x="2164699" y="635000"/>
                  <a:pt x="2164699" y="635000"/>
                </a:cubicBezTo>
                <a:lnTo>
                  <a:pt x="2165299" y="636102"/>
                </a:lnTo>
                <a:lnTo>
                  <a:pt x="18071" y="636102"/>
                </a:lnTo>
                <a:lnTo>
                  <a:pt x="18399" y="635000"/>
                </a:lnTo>
                <a:cubicBezTo>
                  <a:pt x="28982" y="527050"/>
                  <a:pt x="-36634" y="315383"/>
                  <a:pt x="31099" y="215900"/>
                </a:cubicBezTo>
                <a:cubicBezTo>
                  <a:pt x="98832" y="116417"/>
                  <a:pt x="299916" y="71967"/>
                  <a:pt x="424799" y="38100"/>
                </a:cubicBezTo>
                <a:cubicBezTo>
                  <a:pt x="549682" y="4233"/>
                  <a:pt x="668216" y="4233"/>
                  <a:pt x="780399" y="12700"/>
                </a:cubicBezTo>
                <a:cubicBezTo>
                  <a:pt x="892582" y="21167"/>
                  <a:pt x="964549" y="91017"/>
                  <a:pt x="1097899" y="88900"/>
                </a:cubicBezTo>
                <a:cubicBezTo>
                  <a:pt x="1231249" y="86783"/>
                  <a:pt x="1449266" y="0"/>
                  <a:pt x="1580499" y="0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5" name="양쪽 모서리가 둥근 사각형 194"/>
          <p:cNvSpPr/>
          <p:nvPr/>
        </p:nvSpPr>
        <p:spPr>
          <a:xfrm>
            <a:off x="3672968" y="6043727"/>
            <a:ext cx="2963569" cy="815375"/>
          </a:xfrm>
          <a:prstGeom prst="round2SameRect">
            <a:avLst>
              <a:gd name="adj1" fmla="val 26012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6" name="자유형 195"/>
          <p:cNvSpPr/>
          <p:nvPr/>
        </p:nvSpPr>
        <p:spPr>
          <a:xfrm>
            <a:off x="4070214" y="6210300"/>
            <a:ext cx="2165299" cy="636102"/>
          </a:xfrm>
          <a:custGeom>
            <a:avLst/>
            <a:gdLst>
              <a:gd name="connsiteX0" fmla="*/ 1580499 w 2165299"/>
              <a:gd name="connsiteY0" fmla="*/ 0 h 636102"/>
              <a:gd name="connsiteX1" fmla="*/ 1885299 w 2165299"/>
              <a:gd name="connsiteY1" fmla="*/ 88900 h 636102"/>
              <a:gd name="connsiteX2" fmla="*/ 2101199 w 2165299"/>
              <a:gd name="connsiteY2" fmla="*/ 215900 h 636102"/>
              <a:gd name="connsiteX3" fmla="*/ 2164699 w 2165299"/>
              <a:gd name="connsiteY3" fmla="*/ 635000 h 636102"/>
              <a:gd name="connsiteX4" fmla="*/ 2165299 w 2165299"/>
              <a:gd name="connsiteY4" fmla="*/ 636102 h 636102"/>
              <a:gd name="connsiteX5" fmla="*/ 18071 w 2165299"/>
              <a:gd name="connsiteY5" fmla="*/ 636102 h 636102"/>
              <a:gd name="connsiteX6" fmla="*/ 18399 w 2165299"/>
              <a:gd name="connsiteY6" fmla="*/ 635000 h 636102"/>
              <a:gd name="connsiteX7" fmla="*/ 31099 w 2165299"/>
              <a:gd name="connsiteY7" fmla="*/ 215900 h 636102"/>
              <a:gd name="connsiteX8" fmla="*/ 424799 w 2165299"/>
              <a:gd name="connsiteY8" fmla="*/ 38100 h 636102"/>
              <a:gd name="connsiteX9" fmla="*/ 780399 w 2165299"/>
              <a:gd name="connsiteY9" fmla="*/ 12700 h 636102"/>
              <a:gd name="connsiteX10" fmla="*/ 1097899 w 2165299"/>
              <a:gd name="connsiteY10" fmla="*/ 88900 h 636102"/>
              <a:gd name="connsiteX11" fmla="*/ 1580499 w 2165299"/>
              <a:gd name="connsiteY11" fmla="*/ 0 h 63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5299" h="636102">
                <a:moveTo>
                  <a:pt x="1580499" y="0"/>
                </a:moveTo>
                <a:cubicBezTo>
                  <a:pt x="1711732" y="0"/>
                  <a:pt x="1798516" y="52917"/>
                  <a:pt x="1885299" y="88900"/>
                </a:cubicBezTo>
                <a:cubicBezTo>
                  <a:pt x="1972082" y="124883"/>
                  <a:pt x="2054632" y="124883"/>
                  <a:pt x="2101199" y="215900"/>
                </a:cubicBezTo>
                <a:cubicBezTo>
                  <a:pt x="2147766" y="306917"/>
                  <a:pt x="2164699" y="635000"/>
                  <a:pt x="2164699" y="635000"/>
                </a:cubicBezTo>
                <a:lnTo>
                  <a:pt x="2165299" y="636102"/>
                </a:lnTo>
                <a:lnTo>
                  <a:pt x="18071" y="636102"/>
                </a:lnTo>
                <a:lnTo>
                  <a:pt x="18399" y="635000"/>
                </a:lnTo>
                <a:cubicBezTo>
                  <a:pt x="28982" y="527050"/>
                  <a:pt x="-36634" y="315383"/>
                  <a:pt x="31099" y="215900"/>
                </a:cubicBezTo>
                <a:cubicBezTo>
                  <a:pt x="98832" y="116417"/>
                  <a:pt x="299916" y="71967"/>
                  <a:pt x="424799" y="38100"/>
                </a:cubicBezTo>
                <a:cubicBezTo>
                  <a:pt x="549682" y="4233"/>
                  <a:pt x="668216" y="4233"/>
                  <a:pt x="780399" y="12700"/>
                </a:cubicBezTo>
                <a:cubicBezTo>
                  <a:pt x="892582" y="21167"/>
                  <a:pt x="964549" y="91017"/>
                  <a:pt x="1097899" y="88900"/>
                </a:cubicBezTo>
                <a:cubicBezTo>
                  <a:pt x="1231249" y="86783"/>
                  <a:pt x="1449266" y="0"/>
                  <a:pt x="1580499" y="0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7" name="양쪽 모서리가 둥근 사각형 196"/>
          <p:cNvSpPr/>
          <p:nvPr/>
        </p:nvSpPr>
        <p:spPr>
          <a:xfrm>
            <a:off x="9124112" y="6043727"/>
            <a:ext cx="2963569" cy="815375"/>
          </a:xfrm>
          <a:prstGeom prst="round2SameRect">
            <a:avLst>
              <a:gd name="adj1" fmla="val 26012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8" name="자유형 197"/>
          <p:cNvSpPr/>
          <p:nvPr/>
        </p:nvSpPr>
        <p:spPr>
          <a:xfrm>
            <a:off x="9521358" y="6210300"/>
            <a:ext cx="2165299" cy="636102"/>
          </a:xfrm>
          <a:custGeom>
            <a:avLst/>
            <a:gdLst>
              <a:gd name="connsiteX0" fmla="*/ 1580499 w 2165299"/>
              <a:gd name="connsiteY0" fmla="*/ 0 h 636102"/>
              <a:gd name="connsiteX1" fmla="*/ 1885299 w 2165299"/>
              <a:gd name="connsiteY1" fmla="*/ 88900 h 636102"/>
              <a:gd name="connsiteX2" fmla="*/ 2101199 w 2165299"/>
              <a:gd name="connsiteY2" fmla="*/ 215900 h 636102"/>
              <a:gd name="connsiteX3" fmla="*/ 2164699 w 2165299"/>
              <a:gd name="connsiteY3" fmla="*/ 635000 h 636102"/>
              <a:gd name="connsiteX4" fmla="*/ 2165299 w 2165299"/>
              <a:gd name="connsiteY4" fmla="*/ 636102 h 636102"/>
              <a:gd name="connsiteX5" fmla="*/ 18071 w 2165299"/>
              <a:gd name="connsiteY5" fmla="*/ 636102 h 636102"/>
              <a:gd name="connsiteX6" fmla="*/ 18399 w 2165299"/>
              <a:gd name="connsiteY6" fmla="*/ 635000 h 636102"/>
              <a:gd name="connsiteX7" fmla="*/ 31099 w 2165299"/>
              <a:gd name="connsiteY7" fmla="*/ 215900 h 636102"/>
              <a:gd name="connsiteX8" fmla="*/ 424799 w 2165299"/>
              <a:gd name="connsiteY8" fmla="*/ 38100 h 636102"/>
              <a:gd name="connsiteX9" fmla="*/ 780399 w 2165299"/>
              <a:gd name="connsiteY9" fmla="*/ 12700 h 636102"/>
              <a:gd name="connsiteX10" fmla="*/ 1097899 w 2165299"/>
              <a:gd name="connsiteY10" fmla="*/ 88900 h 636102"/>
              <a:gd name="connsiteX11" fmla="*/ 1580499 w 2165299"/>
              <a:gd name="connsiteY11" fmla="*/ 0 h 63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5299" h="636102">
                <a:moveTo>
                  <a:pt x="1580499" y="0"/>
                </a:moveTo>
                <a:cubicBezTo>
                  <a:pt x="1711732" y="0"/>
                  <a:pt x="1798516" y="52917"/>
                  <a:pt x="1885299" y="88900"/>
                </a:cubicBezTo>
                <a:cubicBezTo>
                  <a:pt x="1972082" y="124883"/>
                  <a:pt x="2054632" y="124883"/>
                  <a:pt x="2101199" y="215900"/>
                </a:cubicBezTo>
                <a:cubicBezTo>
                  <a:pt x="2147766" y="306917"/>
                  <a:pt x="2164699" y="635000"/>
                  <a:pt x="2164699" y="635000"/>
                </a:cubicBezTo>
                <a:lnTo>
                  <a:pt x="2165299" y="636102"/>
                </a:lnTo>
                <a:lnTo>
                  <a:pt x="18071" y="636102"/>
                </a:lnTo>
                <a:lnTo>
                  <a:pt x="18399" y="635000"/>
                </a:lnTo>
                <a:cubicBezTo>
                  <a:pt x="28982" y="527050"/>
                  <a:pt x="-36634" y="315383"/>
                  <a:pt x="31099" y="215900"/>
                </a:cubicBezTo>
                <a:cubicBezTo>
                  <a:pt x="98832" y="116417"/>
                  <a:pt x="299916" y="71967"/>
                  <a:pt x="424799" y="38100"/>
                </a:cubicBezTo>
                <a:cubicBezTo>
                  <a:pt x="549682" y="4233"/>
                  <a:pt x="668216" y="4233"/>
                  <a:pt x="780399" y="12700"/>
                </a:cubicBezTo>
                <a:cubicBezTo>
                  <a:pt x="892582" y="21167"/>
                  <a:pt x="964549" y="91017"/>
                  <a:pt x="1097899" y="88900"/>
                </a:cubicBezTo>
                <a:cubicBezTo>
                  <a:pt x="1231249" y="86783"/>
                  <a:pt x="1449266" y="0"/>
                  <a:pt x="1580499" y="0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82" name="그룹 181"/>
          <p:cNvGrpSpPr/>
          <p:nvPr/>
        </p:nvGrpSpPr>
        <p:grpSpPr>
          <a:xfrm>
            <a:off x="6769100" y="4313415"/>
            <a:ext cx="3349396" cy="2750128"/>
            <a:chOff x="6769100" y="4313415"/>
            <a:chExt cx="3349396" cy="2750128"/>
          </a:xfrm>
        </p:grpSpPr>
        <p:grpSp>
          <p:nvGrpSpPr>
            <p:cNvPr id="131" name="그룹 130"/>
            <p:cNvGrpSpPr/>
            <p:nvPr/>
          </p:nvGrpSpPr>
          <p:grpSpPr>
            <a:xfrm>
              <a:off x="6769100" y="4313415"/>
              <a:ext cx="3349396" cy="2750128"/>
              <a:chOff x="4271010" y="4107989"/>
              <a:chExt cx="3599586" cy="2955554"/>
            </a:xfrm>
          </p:grpSpPr>
          <p:sp>
            <p:nvSpPr>
              <p:cNvPr id="130" name="자유형 129"/>
              <p:cNvSpPr>
                <a:spLocks/>
              </p:cNvSpPr>
              <p:nvPr/>
            </p:nvSpPr>
            <p:spPr bwMode="auto">
              <a:xfrm rot="469560">
                <a:off x="7230227" y="6389742"/>
                <a:ext cx="516509" cy="505778"/>
              </a:xfrm>
              <a:custGeom>
                <a:avLst/>
                <a:gdLst>
                  <a:gd name="connsiteX0" fmla="*/ 292718 w 516509"/>
                  <a:gd name="connsiteY0" fmla="*/ 0 h 505778"/>
                  <a:gd name="connsiteX1" fmla="*/ 338624 w 516509"/>
                  <a:gd name="connsiteY1" fmla="*/ 0 h 505778"/>
                  <a:gd name="connsiteX2" fmla="*/ 375922 w 516509"/>
                  <a:gd name="connsiteY2" fmla="*/ 14283 h 505778"/>
                  <a:gd name="connsiteX3" fmla="*/ 411786 w 516509"/>
                  <a:gd name="connsiteY3" fmla="*/ 37137 h 505778"/>
                  <a:gd name="connsiteX4" fmla="*/ 443346 w 516509"/>
                  <a:gd name="connsiteY4" fmla="*/ 69988 h 505778"/>
                  <a:gd name="connsiteX5" fmla="*/ 467734 w 516509"/>
                  <a:gd name="connsiteY5" fmla="*/ 111410 h 505778"/>
                  <a:gd name="connsiteX6" fmla="*/ 489252 w 516509"/>
                  <a:gd name="connsiteY6" fmla="*/ 164259 h 505778"/>
                  <a:gd name="connsiteX7" fmla="*/ 503598 w 516509"/>
                  <a:gd name="connsiteY7" fmla="*/ 219964 h 505778"/>
                  <a:gd name="connsiteX8" fmla="*/ 512205 w 516509"/>
                  <a:gd name="connsiteY8" fmla="*/ 282811 h 505778"/>
                  <a:gd name="connsiteX9" fmla="*/ 516509 w 516509"/>
                  <a:gd name="connsiteY9" fmla="*/ 349943 h 505778"/>
                  <a:gd name="connsiteX10" fmla="*/ 512205 w 516509"/>
                  <a:gd name="connsiteY10" fmla="*/ 419932 h 505778"/>
                  <a:gd name="connsiteX11" fmla="*/ 510421 w 516509"/>
                  <a:gd name="connsiteY11" fmla="*/ 435623 h 505778"/>
                  <a:gd name="connsiteX12" fmla="*/ 0 w 516509"/>
                  <a:gd name="connsiteY12" fmla="*/ 505778 h 505778"/>
                  <a:gd name="connsiteX13" fmla="*/ 1503 w 516509"/>
                  <a:gd name="connsiteY13" fmla="*/ 481350 h 505778"/>
                  <a:gd name="connsiteX14" fmla="*/ 10110 w 516509"/>
                  <a:gd name="connsiteY14" fmla="*/ 405648 h 505778"/>
                  <a:gd name="connsiteX15" fmla="*/ 28759 w 516509"/>
                  <a:gd name="connsiteY15" fmla="*/ 327090 h 505778"/>
                  <a:gd name="connsiteX16" fmla="*/ 54581 w 516509"/>
                  <a:gd name="connsiteY16" fmla="*/ 251388 h 505778"/>
                  <a:gd name="connsiteX17" fmla="*/ 84707 w 516509"/>
                  <a:gd name="connsiteY17" fmla="*/ 184256 h 505778"/>
                  <a:gd name="connsiteX18" fmla="*/ 120571 w 516509"/>
                  <a:gd name="connsiteY18" fmla="*/ 127122 h 505778"/>
                  <a:gd name="connsiteX19" fmla="*/ 160739 w 516509"/>
                  <a:gd name="connsiteY19" fmla="*/ 77130 h 505778"/>
                  <a:gd name="connsiteX20" fmla="*/ 202341 w 516509"/>
                  <a:gd name="connsiteY20" fmla="*/ 38565 h 505778"/>
                  <a:gd name="connsiteX21" fmla="*/ 246812 w 516509"/>
                  <a:gd name="connsiteY21" fmla="*/ 11427 h 505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16509" h="505778">
                    <a:moveTo>
                      <a:pt x="292718" y="0"/>
                    </a:moveTo>
                    <a:lnTo>
                      <a:pt x="338624" y="0"/>
                    </a:lnTo>
                    <a:lnTo>
                      <a:pt x="375922" y="14283"/>
                    </a:lnTo>
                    <a:lnTo>
                      <a:pt x="411786" y="37137"/>
                    </a:lnTo>
                    <a:lnTo>
                      <a:pt x="443346" y="69988"/>
                    </a:lnTo>
                    <a:lnTo>
                      <a:pt x="467734" y="111410"/>
                    </a:lnTo>
                    <a:lnTo>
                      <a:pt x="489252" y="164259"/>
                    </a:lnTo>
                    <a:lnTo>
                      <a:pt x="503598" y="219964"/>
                    </a:lnTo>
                    <a:lnTo>
                      <a:pt x="512205" y="282811"/>
                    </a:lnTo>
                    <a:lnTo>
                      <a:pt x="516509" y="349943"/>
                    </a:lnTo>
                    <a:lnTo>
                      <a:pt x="512205" y="419932"/>
                    </a:lnTo>
                    <a:lnTo>
                      <a:pt x="510421" y="435623"/>
                    </a:lnTo>
                    <a:lnTo>
                      <a:pt x="0" y="505778"/>
                    </a:lnTo>
                    <a:lnTo>
                      <a:pt x="1503" y="481350"/>
                    </a:lnTo>
                    <a:lnTo>
                      <a:pt x="10110" y="405648"/>
                    </a:lnTo>
                    <a:lnTo>
                      <a:pt x="28759" y="327090"/>
                    </a:lnTo>
                    <a:lnTo>
                      <a:pt x="54581" y="251388"/>
                    </a:lnTo>
                    <a:lnTo>
                      <a:pt x="84707" y="184256"/>
                    </a:lnTo>
                    <a:lnTo>
                      <a:pt x="120571" y="127122"/>
                    </a:lnTo>
                    <a:lnTo>
                      <a:pt x="160739" y="77130"/>
                    </a:lnTo>
                    <a:lnTo>
                      <a:pt x="202341" y="38565"/>
                    </a:lnTo>
                    <a:lnTo>
                      <a:pt x="246812" y="11427"/>
                    </a:lnTo>
                    <a:close/>
                  </a:path>
                </a:pathLst>
              </a:custGeom>
              <a:solidFill>
                <a:srgbClr val="E1C1A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Freeform 43"/>
              <p:cNvSpPr>
                <a:spLocks/>
              </p:cNvSpPr>
              <p:nvPr/>
            </p:nvSpPr>
            <p:spPr bwMode="auto">
              <a:xfrm rot="469560">
                <a:off x="4271010" y="5984769"/>
                <a:ext cx="515018" cy="901282"/>
              </a:xfrm>
              <a:custGeom>
                <a:avLst/>
                <a:gdLst>
                  <a:gd name="T0" fmla="*/ 156 w 361"/>
                  <a:gd name="T1" fmla="*/ 0 h 631"/>
                  <a:gd name="T2" fmla="*/ 186 w 361"/>
                  <a:gd name="T3" fmla="*/ 10 h 631"/>
                  <a:gd name="T4" fmla="*/ 217 w 361"/>
                  <a:gd name="T5" fmla="*/ 27 h 631"/>
                  <a:gd name="T6" fmla="*/ 247 w 361"/>
                  <a:gd name="T7" fmla="*/ 55 h 631"/>
                  <a:gd name="T8" fmla="*/ 275 w 361"/>
                  <a:gd name="T9" fmla="*/ 89 h 631"/>
                  <a:gd name="T10" fmla="*/ 300 w 361"/>
                  <a:gd name="T11" fmla="*/ 129 h 631"/>
                  <a:gd name="T12" fmla="*/ 320 w 361"/>
                  <a:gd name="T13" fmla="*/ 176 h 631"/>
                  <a:gd name="T14" fmla="*/ 338 w 361"/>
                  <a:gd name="T15" fmla="*/ 229 h 631"/>
                  <a:gd name="T16" fmla="*/ 351 w 361"/>
                  <a:gd name="T17" fmla="*/ 284 h 631"/>
                  <a:gd name="T18" fmla="*/ 358 w 361"/>
                  <a:gd name="T19" fmla="*/ 337 h 631"/>
                  <a:gd name="T20" fmla="*/ 361 w 361"/>
                  <a:gd name="T21" fmla="*/ 386 h 631"/>
                  <a:gd name="T22" fmla="*/ 358 w 361"/>
                  <a:gd name="T23" fmla="*/ 433 h 631"/>
                  <a:gd name="T24" fmla="*/ 352 w 361"/>
                  <a:gd name="T25" fmla="*/ 477 h 631"/>
                  <a:gd name="T26" fmla="*/ 341 w 361"/>
                  <a:gd name="T27" fmla="*/ 517 h 631"/>
                  <a:gd name="T28" fmla="*/ 327 w 361"/>
                  <a:gd name="T29" fmla="*/ 552 h 631"/>
                  <a:gd name="T30" fmla="*/ 309 w 361"/>
                  <a:gd name="T31" fmla="*/ 581 h 631"/>
                  <a:gd name="T32" fmla="*/ 288 w 361"/>
                  <a:gd name="T33" fmla="*/ 605 h 631"/>
                  <a:gd name="T34" fmla="*/ 263 w 361"/>
                  <a:gd name="T35" fmla="*/ 622 h 631"/>
                  <a:gd name="T36" fmla="*/ 237 w 361"/>
                  <a:gd name="T37" fmla="*/ 631 h 631"/>
                  <a:gd name="T38" fmla="*/ 205 w 361"/>
                  <a:gd name="T39" fmla="*/ 631 h 631"/>
                  <a:gd name="T40" fmla="*/ 173 w 361"/>
                  <a:gd name="T41" fmla="*/ 622 h 631"/>
                  <a:gd name="T42" fmla="*/ 142 w 361"/>
                  <a:gd name="T43" fmla="*/ 603 h 631"/>
                  <a:gd name="T44" fmla="*/ 113 w 361"/>
                  <a:gd name="T45" fmla="*/ 577 h 631"/>
                  <a:gd name="T46" fmla="*/ 86 w 361"/>
                  <a:gd name="T47" fmla="*/ 542 h 631"/>
                  <a:gd name="T48" fmla="*/ 61 w 361"/>
                  <a:gd name="T49" fmla="*/ 501 h 631"/>
                  <a:gd name="T50" fmla="*/ 39 w 361"/>
                  <a:gd name="T51" fmla="*/ 455 h 631"/>
                  <a:gd name="T52" fmla="*/ 22 w 361"/>
                  <a:gd name="T53" fmla="*/ 402 h 631"/>
                  <a:gd name="T54" fmla="*/ 8 w 361"/>
                  <a:gd name="T55" fmla="*/ 347 h 631"/>
                  <a:gd name="T56" fmla="*/ 1 w 361"/>
                  <a:gd name="T57" fmla="*/ 294 h 631"/>
                  <a:gd name="T58" fmla="*/ 0 w 361"/>
                  <a:gd name="T59" fmla="*/ 245 h 631"/>
                  <a:gd name="T60" fmla="*/ 1 w 361"/>
                  <a:gd name="T61" fmla="*/ 198 h 631"/>
                  <a:gd name="T62" fmla="*/ 8 w 361"/>
                  <a:gd name="T63" fmla="*/ 154 h 631"/>
                  <a:gd name="T64" fmla="*/ 19 w 361"/>
                  <a:gd name="T65" fmla="*/ 115 h 631"/>
                  <a:gd name="T66" fmla="*/ 33 w 361"/>
                  <a:gd name="T67" fmla="*/ 80 h 631"/>
                  <a:gd name="T68" fmla="*/ 51 w 361"/>
                  <a:gd name="T69" fmla="*/ 49 h 631"/>
                  <a:gd name="T70" fmla="*/ 73 w 361"/>
                  <a:gd name="T71" fmla="*/ 26 h 631"/>
                  <a:gd name="T72" fmla="*/ 96 w 361"/>
                  <a:gd name="T73" fmla="*/ 10 h 631"/>
                  <a:gd name="T74" fmla="*/ 123 w 361"/>
                  <a:gd name="T75" fmla="*/ 0 h 631"/>
                  <a:gd name="T76" fmla="*/ 156 w 361"/>
                  <a:gd name="T77" fmla="*/ 0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61" h="631">
                    <a:moveTo>
                      <a:pt x="156" y="0"/>
                    </a:moveTo>
                    <a:lnTo>
                      <a:pt x="186" y="10"/>
                    </a:lnTo>
                    <a:lnTo>
                      <a:pt x="217" y="27"/>
                    </a:lnTo>
                    <a:lnTo>
                      <a:pt x="247" y="55"/>
                    </a:lnTo>
                    <a:lnTo>
                      <a:pt x="275" y="89"/>
                    </a:lnTo>
                    <a:lnTo>
                      <a:pt x="300" y="129"/>
                    </a:lnTo>
                    <a:lnTo>
                      <a:pt x="320" y="176"/>
                    </a:lnTo>
                    <a:lnTo>
                      <a:pt x="338" y="229"/>
                    </a:lnTo>
                    <a:lnTo>
                      <a:pt x="351" y="284"/>
                    </a:lnTo>
                    <a:lnTo>
                      <a:pt x="358" y="337"/>
                    </a:lnTo>
                    <a:lnTo>
                      <a:pt x="361" y="386"/>
                    </a:lnTo>
                    <a:lnTo>
                      <a:pt x="358" y="433"/>
                    </a:lnTo>
                    <a:lnTo>
                      <a:pt x="352" y="477"/>
                    </a:lnTo>
                    <a:lnTo>
                      <a:pt x="341" y="517"/>
                    </a:lnTo>
                    <a:lnTo>
                      <a:pt x="327" y="552"/>
                    </a:lnTo>
                    <a:lnTo>
                      <a:pt x="309" y="581"/>
                    </a:lnTo>
                    <a:lnTo>
                      <a:pt x="288" y="605"/>
                    </a:lnTo>
                    <a:lnTo>
                      <a:pt x="263" y="622"/>
                    </a:lnTo>
                    <a:lnTo>
                      <a:pt x="237" y="631"/>
                    </a:lnTo>
                    <a:lnTo>
                      <a:pt x="205" y="631"/>
                    </a:lnTo>
                    <a:lnTo>
                      <a:pt x="173" y="622"/>
                    </a:lnTo>
                    <a:lnTo>
                      <a:pt x="142" y="603"/>
                    </a:lnTo>
                    <a:lnTo>
                      <a:pt x="113" y="577"/>
                    </a:lnTo>
                    <a:lnTo>
                      <a:pt x="86" y="542"/>
                    </a:lnTo>
                    <a:lnTo>
                      <a:pt x="61" y="501"/>
                    </a:lnTo>
                    <a:lnTo>
                      <a:pt x="39" y="455"/>
                    </a:lnTo>
                    <a:lnTo>
                      <a:pt x="22" y="402"/>
                    </a:lnTo>
                    <a:lnTo>
                      <a:pt x="8" y="347"/>
                    </a:lnTo>
                    <a:lnTo>
                      <a:pt x="1" y="294"/>
                    </a:lnTo>
                    <a:lnTo>
                      <a:pt x="0" y="245"/>
                    </a:lnTo>
                    <a:lnTo>
                      <a:pt x="1" y="198"/>
                    </a:lnTo>
                    <a:lnTo>
                      <a:pt x="8" y="154"/>
                    </a:lnTo>
                    <a:lnTo>
                      <a:pt x="19" y="115"/>
                    </a:lnTo>
                    <a:lnTo>
                      <a:pt x="33" y="80"/>
                    </a:lnTo>
                    <a:lnTo>
                      <a:pt x="51" y="49"/>
                    </a:lnTo>
                    <a:lnTo>
                      <a:pt x="73" y="26"/>
                    </a:lnTo>
                    <a:lnTo>
                      <a:pt x="96" y="10"/>
                    </a:lnTo>
                    <a:lnTo>
                      <a:pt x="123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E1C1A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26" name="자유형 125"/>
              <p:cNvSpPr>
                <a:spLocks/>
              </p:cNvSpPr>
              <p:nvPr/>
            </p:nvSpPr>
            <p:spPr bwMode="auto">
              <a:xfrm rot="469560">
                <a:off x="4559727" y="5118269"/>
                <a:ext cx="3017148" cy="1945274"/>
              </a:xfrm>
              <a:custGeom>
                <a:avLst/>
                <a:gdLst>
                  <a:gd name="connsiteX0" fmla="*/ 135908 w 3017148"/>
                  <a:gd name="connsiteY0" fmla="*/ 0 h 1945274"/>
                  <a:gd name="connsiteX1" fmla="*/ 2884102 w 3017148"/>
                  <a:gd name="connsiteY1" fmla="*/ 0 h 1945274"/>
                  <a:gd name="connsiteX2" fmla="*/ 2884102 w 3017148"/>
                  <a:gd name="connsiteY2" fmla="*/ 4292 h 1945274"/>
                  <a:gd name="connsiteX3" fmla="*/ 2888394 w 3017148"/>
                  <a:gd name="connsiteY3" fmla="*/ 15736 h 1945274"/>
                  <a:gd name="connsiteX4" fmla="*/ 2892685 w 3017148"/>
                  <a:gd name="connsiteY4" fmla="*/ 38626 h 1945274"/>
                  <a:gd name="connsiteX5" fmla="*/ 2898408 w 3017148"/>
                  <a:gd name="connsiteY5" fmla="*/ 65808 h 1945274"/>
                  <a:gd name="connsiteX6" fmla="*/ 2906991 w 3017148"/>
                  <a:gd name="connsiteY6" fmla="*/ 104434 h 1945274"/>
                  <a:gd name="connsiteX7" fmla="*/ 2915575 w 3017148"/>
                  <a:gd name="connsiteY7" fmla="*/ 147353 h 1945274"/>
                  <a:gd name="connsiteX8" fmla="*/ 2924159 w 3017148"/>
                  <a:gd name="connsiteY8" fmla="*/ 197424 h 1945274"/>
                  <a:gd name="connsiteX9" fmla="*/ 2934173 w 3017148"/>
                  <a:gd name="connsiteY9" fmla="*/ 254648 h 1945274"/>
                  <a:gd name="connsiteX10" fmla="*/ 2944187 w 3017148"/>
                  <a:gd name="connsiteY10" fmla="*/ 316164 h 1945274"/>
                  <a:gd name="connsiteX11" fmla="*/ 2955632 w 3017148"/>
                  <a:gd name="connsiteY11" fmla="*/ 383403 h 1945274"/>
                  <a:gd name="connsiteX12" fmla="*/ 2965646 w 3017148"/>
                  <a:gd name="connsiteY12" fmla="*/ 456364 h 1945274"/>
                  <a:gd name="connsiteX13" fmla="*/ 2975660 w 3017148"/>
                  <a:gd name="connsiteY13" fmla="*/ 535047 h 1945274"/>
                  <a:gd name="connsiteX14" fmla="*/ 2984244 w 3017148"/>
                  <a:gd name="connsiteY14" fmla="*/ 616592 h 1945274"/>
                  <a:gd name="connsiteX15" fmla="*/ 2994258 w 3017148"/>
                  <a:gd name="connsiteY15" fmla="*/ 705289 h 1945274"/>
                  <a:gd name="connsiteX16" fmla="*/ 3001411 w 3017148"/>
                  <a:gd name="connsiteY16" fmla="*/ 793987 h 1945274"/>
                  <a:gd name="connsiteX17" fmla="*/ 3008564 w 3017148"/>
                  <a:gd name="connsiteY17" fmla="*/ 888407 h 1945274"/>
                  <a:gd name="connsiteX18" fmla="*/ 3012856 w 3017148"/>
                  <a:gd name="connsiteY18" fmla="*/ 985688 h 1945274"/>
                  <a:gd name="connsiteX19" fmla="*/ 3017148 w 3017148"/>
                  <a:gd name="connsiteY19" fmla="*/ 1084400 h 1945274"/>
                  <a:gd name="connsiteX20" fmla="*/ 3017148 w 3017148"/>
                  <a:gd name="connsiteY20" fmla="*/ 1185973 h 1945274"/>
                  <a:gd name="connsiteX21" fmla="*/ 3017148 w 3017148"/>
                  <a:gd name="connsiteY21" fmla="*/ 1290407 h 1945274"/>
                  <a:gd name="connsiteX22" fmla="*/ 3015718 w 3017148"/>
                  <a:gd name="connsiteY22" fmla="*/ 1394842 h 1945274"/>
                  <a:gd name="connsiteX23" fmla="*/ 3008564 w 3017148"/>
                  <a:gd name="connsiteY23" fmla="*/ 1502138 h 1945274"/>
                  <a:gd name="connsiteX24" fmla="*/ 3005929 w 3017148"/>
                  <a:gd name="connsiteY24" fmla="*/ 1541138 h 1945274"/>
                  <a:gd name="connsiteX25" fmla="*/ 65587 w 3017148"/>
                  <a:gd name="connsiteY25" fmla="*/ 1945274 h 1945274"/>
                  <a:gd name="connsiteX26" fmla="*/ 62947 w 3017148"/>
                  <a:gd name="connsiteY26" fmla="*/ 1931319 h 1945274"/>
                  <a:gd name="connsiteX27" fmla="*/ 44349 w 3017148"/>
                  <a:gd name="connsiteY27" fmla="*/ 1825454 h 1945274"/>
                  <a:gd name="connsiteX28" fmla="*/ 28612 w 3017148"/>
                  <a:gd name="connsiteY28" fmla="*/ 1716728 h 1945274"/>
                  <a:gd name="connsiteX29" fmla="*/ 18598 w 3017148"/>
                  <a:gd name="connsiteY29" fmla="*/ 1608002 h 1945274"/>
                  <a:gd name="connsiteX30" fmla="*/ 10014 w 3017148"/>
                  <a:gd name="connsiteY30" fmla="*/ 1502138 h 1945274"/>
                  <a:gd name="connsiteX31" fmla="*/ 4292 w 3017148"/>
                  <a:gd name="connsiteY31" fmla="*/ 1394842 h 1945274"/>
                  <a:gd name="connsiteX32" fmla="*/ 0 w 3017148"/>
                  <a:gd name="connsiteY32" fmla="*/ 1290408 h 1945274"/>
                  <a:gd name="connsiteX33" fmla="*/ 0 w 3017148"/>
                  <a:gd name="connsiteY33" fmla="*/ 1185973 h 1945274"/>
                  <a:gd name="connsiteX34" fmla="*/ 1431 w 3017148"/>
                  <a:gd name="connsiteY34" fmla="*/ 1084400 h 1945274"/>
                  <a:gd name="connsiteX35" fmla="*/ 5722 w 3017148"/>
                  <a:gd name="connsiteY35" fmla="*/ 985688 h 1945274"/>
                  <a:gd name="connsiteX36" fmla="*/ 10014 w 3017148"/>
                  <a:gd name="connsiteY36" fmla="*/ 888407 h 1945274"/>
                  <a:gd name="connsiteX37" fmla="*/ 17167 w 3017148"/>
                  <a:gd name="connsiteY37" fmla="*/ 793987 h 1945274"/>
                  <a:gd name="connsiteX38" fmla="*/ 24321 w 3017148"/>
                  <a:gd name="connsiteY38" fmla="*/ 705289 h 1945274"/>
                  <a:gd name="connsiteX39" fmla="*/ 32904 w 3017148"/>
                  <a:gd name="connsiteY39" fmla="*/ 616591 h 1945274"/>
                  <a:gd name="connsiteX40" fmla="*/ 44349 w 3017148"/>
                  <a:gd name="connsiteY40" fmla="*/ 535047 h 1945274"/>
                  <a:gd name="connsiteX41" fmla="*/ 54363 w 3017148"/>
                  <a:gd name="connsiteY41" fmla="*/ 456364 h 1945274"/>
                  <a:gd name="connsiteX42" fmla="*/ 64377 w 3017148"/>
                  <a:gd name="connsiteY42" fmla="*/ 383402 h 1945274"/>
                  <a:gd name="connsiteX43" fmla="*/ 74392 w 3017148"/>
                  <a:gd name="connsiteY43" fmla="*/ 316164 h 1945274"/>
                  <a:gd name="connsiteX44" fmla="*/ 85836 w 3017148"/>
                  <a:gd name="connsiteY44" fmla="*/ 254648 h 1945274"/>
                  <a:gd name="connsiteX45" fmla="*/ 92990 w 3017148"/>
                  <a:gd name="connsiteY45" fmla="*/ 197424 h 1945274"/>
                  <a:gd name="connsiteX46" fmla="*/ 104434 w 3017148"/>
                  <a:gd name="connsiteY46" fmla="*/ 147353 h 1945274"/>
                  <a:gd name="connsiteX47" fmla="*/ 113018 w 3017148"/>
                  <a:gd name="connsiteY47" fmla="*/ 104435 h 1945274"/>
                  <a:gd name="connsiteX48" fmla="*/ 120171 w 3017148"/>
                  <a:gd name="connsiteY48" fmla="*/ 65808 h 1945274"/>
                  <a:gd name="connsiteX49" fmla="*/ 127324 w 3017148"/>
                  <a:gd name="connsiteY49" fmla="*/ 38627 h 1945274"/>
                  <a:gd name="connsiteX50" fmla="*/ 131616 w 3017148"/>
                  <a:gd name="connsiteY50" fmla="*/ 15736 h 1945274"/>
                  <a:gd name="connsiteX51" fmla="*/ 133046 w 3017148"/>
                  <a:gd name="connsiteY51" fmla="*/ 4292 h 1945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017148" h="1945274">
                    <a:moveTo>
                      <a:pt x="135908" y="0"/>
                    </a:moveTo>
                    <a:lnTo>
                      <a:pt x="2884102" y="0"/>
                    </a:lnTo>
                    <a:lnTo>
                      <a:pt x="2884102" y="4292"/>
                    </a:lnTo>
                    <a:lnTo>
                      <a:pt x="2888394" y="15736"/>
                    </a:lnTo>
                    <a:lnTo>
                      <a:pt x="2892685" y="38626"/>
                    </a:lnTo>
                    <a:lnTo>
                      <a:pt x="2898408" y="65808"/>
                    </a:lnTo>
                    <a:lnTo>
                      <a:pt x="2906991" y="104434"/>
                    </a:lnTo>
                    <a:lnTo>
                      <a:pt x="2915575" y="147353"/>
                    </a:lnTo>
                    <a:lnTo>
                      <a:pt x="2924159" y="197424"/>
                    </a:lnTo>
                    <a:lnTo>
                      <a:pt x="2934173" y="254648"/>
                    </a:lnTo>
                    <a:lnTo>
                      <a:pt x="2944187" y="316164"/>
                    </a:lnTo>
                    <a:lnTo>
                      <a:pt x="2955632" y="383403"/>
                    </a:lnTo>
                    <a:lnTo>
                      <a:pt x="2965646" y="456364"/>
                    </a:lnTo>
                    <a:lnTo>
                      <a:pt x="2975660" y="535047"/>
                    </a:lnTo>
                    <a:lnTo>
                      <a:pt x="2984244" y="616592"/>
                    </a:lnTo>
                    <a:lnTo>
                      <a:pt x="2994258" y="705289"/>
                    </a:lnTo>
                    <a:lnTo>
                      <a:pt x="3001411" y="793987"/>
                    </a:lnTo>
                    <a:lnTo>
                      <a:pt x="3008564" y="888407"/>
                    </a:lnTo>
                    <a:lnTo>
                      <a:pt x="3012856" y="985688"/>
                    </a:lnTo>
                    <a:lnTo>
                      <a:pt x="3017148" y="1084400"/>
                    </a:lnTo>
                    <a:lnTo>
                      <a:pt x="3017148" y="1185973"/>
                    </a:lnTo>
                    <a:lnTo>
                      <a:pt x="3017148" y="1290407"/>
                    </a:lnTo>
                    <a:lnTo>
                      <a:pt x="3015718" y="1394842"/>
                    </a:lnTo>
                    <a:lnTo>
                      <a:pt x="3008564" y="1502138"/>
                    </a:lnTo>
                    <a:lnTo>
                      <a:pt x="3005929" y="1541138"/>
                    </a:lnTo>
                    <a:lnTo>
                      <a:pt x="65587" y="1945274"/>
                    </a:lnTo>
                    <a:lnTo>
                      <a:pt x="62947" y="1931319"/>
                    </a:lnTo>
                    <a:lnTo>
                      <a:pt x="44349" y="1825454"/>
                    </a:lnTo>
                    <a:lnTo>
                      <a:pt x="28612" y="1716728"/>
                    </a:lnTo>
                    <a:lnTo>
                      <a:pt x="18598" y="1608002"/>
                    </a:lnTo>
                    <a:lnTo>
                      <a:pt x="10014" y="1502138"/>
                    </a:lnTo>
                    <a:lnTo>
                      <a:pt x="4292" y="1394842"/>
                    </a:lnTo>
                    <a:lnTo>
                      <a:pt x="0" y="1290408"/>
                    </a:lnTo>
                    <a:lnTo>
                      <a:pt x="0" y="1185973"/>
                    </a:lnTo>
                    <a:lnTo>
                      <a:pt x="1431" y="1084400"/>
                    </a:lnTo>
                    <a:lnTo>
                      <a:pt x="5722" y="985688"/>
                    </a:lnTo>
                    <a:lnTo>
                      <a:pt x="10014" y="888407"/>
                    </a:lnTo>
                    <a:lnTo>
                      <a:pt x="17167" y="793987"/>
                    </a:lnTo>
                    <a:lnTo>
                      <a:pt x="24321" y="705289"/>
                    </a:lnTo>
                    <a:lnTo>
                      <a:pt x="32904" y="616591"/>
                    </a:lnTo>
                    <a:lnTo>
                      <a:pt x="44349" y="535047"/>
                    </a:lnTo>
                    <a:lnTo>
                      <a:pt x="54363" y="456364"/>
                    </a:lnTo>
                    <a:lnTo>
                      <a:pt x="64377" y="383402"/>
                    </a:lnTo>
                    <a:lnTo>
                      <a:pt x="74392" y="316164"/>
                    </a:lnTo>
                    <a:lnTo>
                      <a:pt x="85836" y="254648"/>
                    </a:lnTo>
                    <a:lnTo>
                      <a:pt x="92990" y="197424"/>
                    </a:lnTo>
                    <a:lnTo>
                      <a:pt x="104434" y="147353"/>
                    </a:lnTo>
                    <a:lnTo>
                      <a:pt x="113018" y="104435"/>
                    </a:lnTo>
                    <a:lnTo>
                      <a:pt x="120171" y="65808"/>
                    </a:lnTo>
                    <a:lnTo>
                      <a:pt x="127324" y="38627"/>
                    </a:lnTo>
                    <a:lnTo>
                      <a:pt x="131616" y="15736"/>
                    </a:lnTo>
                    <a:lnTo>
                      <a:pt x="133046" y="429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28" name="자유형 127"/>
              <p:cNvSpPr>
                <a:spLocks/>
              </p:cNvSpPr>
              <p:nvPr/>
            </p:nvSpPr>
            <p:spPr bwMode="auto">
              <a:xfrm rot="469560">
                <a:off x="7135001" y="5294421"/>
                <a:ext cx="455930" cy="1563640"/>
              </a:xfrm>
              <a:custGeom>
                <a:avLst/>
                <a:gdLst>
                  <a:gd name="connsiteX0" fmla="*/ 0 w 455930"/>
                  <a:gd name="connsiteY0" fmla="*/ 0 h 1563640"/>
                  <a:gd name="connsiteX1" fmla="*/ 323010 w 455930"/>
                  <a:gd name="connsiteY1" fmla="*/ 0 h 1563640"/>
                  <a:gd name="connsiteX2" fmla="*/ 323010 w 455930"/>
                  <a:gd name="connsiteY2" fmla="*/ 4292 h 1563640"/>
                  <a:gd name="connsiteX3" fmla="*/ 327297 w 455930"/>
                  <a:gd name="connsiteY3" fmla="*/ 15737 h 1563640"/>
                  <a:gd name="connsiteX4" fmla="*/ 331586 w 455930"/>
                  <a:gd name="connsiteY4" fmla="*/ 38626 h 1563640"/>
                  <a:gd name="connsiteX5" fmla="*/ 337303 w 455930"/>
                  <a:gd name="connsiteY5" fmla="*/ 65808 h 1563640"/>
                  <a:gd name="connsiteX6" fmla="*/ 345878 w 455930"/>
                  <a:gd name="connsiteY6" fmla="*/ 104434 h 1563640"/>
                  <a:gd name="connsiteX7" fmla="*/ 354453 w 455930"/>
                  <a:gd name="connsiteY7" fmla="*/ 147353 h 1563640"/>
                  <a:gd name="connsiteX8" fmla="*/ 363029 w 455930"/>
                  <a:gd name="connsiteY8" fmla="*/ 197424 h 1563640"/>
                  <a:gd name="connsiteX9" fmla="*/ 373034 w 455930"/>
                  <a:gd name="connsiteY9" fmla="*/ 254648 h 1563640"/>
                  <a:gd name="connsiteX10" fmla="*/ 383038 w 455930"/>
                  <a:gd name="connsiteY10" fmla="*/ 316164 h 1563640"/>
                  <a:gd name="connsiteX11" fmla="*/ 394472 w 455930"/>
                  <a:gd name="connsiteY11" fmla="*/ 383403 h 1563640"/>
                  <a:gd name="connsiteX12" fmla="*/ 404477 w 455930"/>
                  <a:gd name="connsiteY12" fmla="*/ 456364 h 1563640"/>
                  <a:gd name="connsiteX13" fmla="*/ 414482 w 455930"/>
                  <a:gd name="connsiteY13" fmla="*/ 535047 h 1563640"/>
                  <a:gd name="connsiteX14" fmla="*/ 423057 w 455930"/>
                  <a:gd name="connsiteY14" fmla="*/ 616592 h 1563640"/>
                  <a:gd name="connsiteX15" fmla="*/ 433062 w 455930"/>
                  <a:gd name="connsiteY15" fmla="*/ 705289 h 1563640"/>
                  <a:gd name="connsiteX16" fmla="*/ 440208 w 455930"/>
                  <a:gd name="connsiteY16" fmla="*/ 793987 h 1563640"/>
                  <a:gd name="connsiteX17" fmla="*/ 447354 w 455930"/>
                  <a:gd name="connsiteY17" fmla="*/ 888407 h 1563640"/>
                  <a:gd name="connsiteX18" fmla="*/ 451642 w 455930"/>
                  <a:gd name="connsiteY18" fmla="*/ 985688 h 1563640"/>
                  <a:gd name="connsiteX19" fmla="*/ 455930 w 455930"/>
                  <a:gd name="connsiteY19" fmla="*/ 1084400 h 1563640"/>
                  <a:gd name="connsiteX20" fmla="*/ 455930 w 455930"/>
                  <a:gd name="connsiteY20" fmla="*/ 1185973 h 1563640"/>
                  <a:gd name="connsiteX21" fmla="*/ 455930 w 455930"/>
                  <a:gd name="connsiteY21" fmla="*/ 1290407 h 1563640"/>
                  <a:gd name="connsiteX22" fmla="*/ 454501 w 455930"/>
                  <a:gd name="connsiteY22" fmla="*/ 1394842 h 1563640"/>
                  <a:gd name="connsiteX23" fmla="*/ 447355 w 455930"/>
                  <a:gd name="connsiteY23" fmla="*/ 1502137 h 1563640"/>
                  <a:gd name="connsiteX24" fmla="*/ 446635 w 455930"/>
                  <a:gd name="connsiteY24" fmla="*/ 1512794 h 1563640"/>
                  <a:gd name="connsiteX25" fmla="*/ 76695 w 455930"/>
                  <a:gd name="connsiteY25" fmla="*/ 1563640 h 1563640"/>
                  <a:gd name="connsiteX26" fmla="*/ 81467 w 455930"/>
                  <a:gd name="connsiteY26" fmla="*/ 1426315 h 1563640"/>
                  <a:gd name="connsiteX27" fmla="*/ 80038 w 455930"/>
                  <a:gd name="connsiteY27" fmla="*/ 1253212 h 1563640"/>
                  <a:gd name="connsiteX28" fmla="*/ 72892 w 455930"/>
                  <a:gd name="connsiteY28" fmla="*/ 1070094 h 1563640"/>
                  <a:gd name="connsiteX29" fmla="*/ 62887 w 455930"/>
                  <a:gd name="connsiteY29" fmla="*/ 879823 h 1563640"/>
                  <a:gd name="connsiteX30" fmla="*/ 50023 w 455930"/>
                  <a:gd name="connsiteY30" fmla="*/ 678108 h 1563640"/>
                  <a:gd name="connsiteX31" fmla="*/ 34302 w 455930"/>
                  <a:gd name="connsiteY31" fmla="*/ 464947 h 1563640"/>
                  <a:gd name="connsiteX32" fmla="*/ 18580 w 455930"/>
                  <a:gd name="connsiteY32" fmla="*/ 238911 h 1563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55930" h="1563640">
                    <a:moveTo>
                      <a:pt x="0" y="0"/>
                    </a:moveTo>
                    <a:lnTo>
                      <a:pt x="323010" y="0"/>
                    </a:lnTo>
                    <a:lnTo>
                      <a:pt x="323010" y="4292"/>
                    </a:lnTo>
                    <a:lnTo>
                      <a:pt x="327297" y="15737"/>
                    </a:lnTo>
                    <a:lnTo>
                      <a:pt x="331586" y="38626"/>
                    </a:lnTo>
                    <a:lnTo>
                      <a:pt x="337303" y="65808"/>
                    </a:lnTo>
                    <a:lnTo>
                      <a:pt x="345878" y="104434"/>
                    </a:lnTo>
                    <a:lnTo>
                      <a:pt x="354453" y="147353"/>
                    </a:lnTo>
                    <a:lnTo>
                      <a:pt x="363029" y="197424"/>
                    </a:lnTo>
                    <a:lnTo>
                      <a:pt x="373034" y="254648"/>
                    </a:lnTo>
                    <a:lnTo>
                      <a:pt x="383038" y="316164"/>
                    </a:lnTo>
                    <a:lnTo>
                      <a:pt x="394472" y="383403"/>
                    </a:lnTo>
                    <a:lnTo>
                      <a:pt x="404477" y="456364"/>
                    </a:lnTo>
                    <a:lnTo>
                      <a:pt x="414482" y="535047"/>
                    </a:lnTo>
                    <a:lnTo>
                      <a:pt x="423057" y="616592"/>
                    </a:lnTo>
                    <a:lnTo>
                      <a:pt x="433062" y="705289"/>
                    </a:lnTo>
                    <a:lnTo>
                      <a:pt x="440208" y="793987"/>
                    </a:lnTo>
                    <a:lnTo>
                      <a:pt x="447354" y="888407"/>
                    </a:lnTo>
                    <a:lnTo>
                      <a:pt x="451642" y="985688"/>
                    </a:lnTo>
                    <a:lnTo>
                      <a:pt x="455930" y="1084400"/>
                    </a:lnTo>
                    <a:lnTo>
                      <a:pt x="455930" y="1185973"/>
                    </a:lnTo>
                    <a:lnTo>
                      <a:pt x="455930" y="1290407"/>
                    </a:lnTo>
                    <a:lnTo>
                      <a:pt x="454501" y="1394842"/>
                    </a:lnTo>
                    <a:lnTo>
                      <a:pt x="447355" y="1502137"/>
                    </a:lnTo>
                    <a:lnTo>
                      <a:pt x="446635" y="1512794"/>
                    </a:lnTo>
                    <a:lnTo>
                      <a:pt x="76695" y="1563640"/>
                    </a:lnTo>
                    <a:lnTo>
                      <a:pt x="81467" y="1426315"/>
                    </a:lnTo>
                    <a:lnTo>
                      <a:pt x="80038" y="1253212"/>
                    </a:lnTo>
                    <a:lnTo>
                      <a:pt x="72892" y="1070094"/>
                    </a:lnTo>
                    <a:lnTo>
                      <a:pt x="62887" y="879823"/>
                    </a:lnTo>
                    <a:lnTo>
                      <a:pt x="50023" y="678108"/>
                    </a:lnTo>
                    <a:lnTo>
                      <a:pt x="34302" y="464947"/>
                    </a:lnTo>
                    <a:lnTo>
                      <a:pt x="18580" y="238911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47"/>
              <p:cNvSpPr>
                <a:spLocks/>
              </p:cNvSpPr>
              <p:nvPr/>
            </p:nvSpPr>
            <p:spPr bwMode="auto">
              <a:xfrm rot="469560">
                <a:off x="4467185" y="4107989"/>
                <a:ext cx="3403411" cy="2502132"/>
              </a:xfrm>
              <a:custGeom>
                <a:avLst/>
                <a:gdLst>
                  <a:gd name="T0" fmla="*/ 1391 w 2379"/>
                  <a:gd name="T1" fmla="*/ 13 h 1747"/>
                  <a:gd name="T2" fmla="*/ 1662 w 2379"/>
                  <a:gd name="T3" fmla="*/ 80 h 1747"/>
                  <a:gd name="T4" fmla="*/ 1895 w 2379"/>
                  <a:gd name="T5" fmla="*/ 191 h 1747"/>
                  <a:gd name="T6" fmla="*/ 2083 w 2379"/>
                  <a:gd name="T7" fmla="*/ 335 h 1747"/>
                  <a:gd name="T8" fmla="*/ 2224 w 2379"/>
                  <a:gd name="T9" fmla="*/ 500 h 1747"/>
                  <a:gd name="T10" fmla="*/ 2315 w 2379"/>
                  <a:gd name="T11" fmla="*/ 672 h 1747"/>
                  <a:gd name="T12" fmla="*/ 2335 w 2379"/>
                  <a:gd name="T13" fmla="*/ 747 h 1747"/>
                  <a:gd name="T14" fmla="*/ 2350 w 2379"/>
                  <a:gd name="T15" fmla="*/ 827 h 1747"/>
                  <a:gd name="T16" fmla="*/ 2367 w 2379"/>
                  <a:gd name="T17" fmla="*/ 958 h 1747"/>
                  <a:gd name="T18" fmla="*/ 2379 w 2379"/>
                  <a:gd name="T19" fmla="*/ 1123 h 1747"/>
                  <a:gd name="T20" fmla="*/ 2374 w 2379"/>
                  <a:gd name="T21" fmla="*/ 1305 h 1747"/>
                  <a:gd name="T22" fmla="*/ 2345 w 2379"/>
                  <a:gd name="T23" fmla="*/ 1487 h 1747"/>
                  <a:gd name="T24" fmla="*/ 2283 w 2379"/>
                  <a:gd name="T25" fmla="*/ 1654 h 1747"/>
                  <a:gd name="T26" fmla="*/ 2217 w 2379"/>
                  <a:gd name="T27" fmla="*/ 1747 h 1747"/>
                  <a:gd name="T28" fmla="*/ 2217 w 2379"/>
                  <a:gd name="T29" fmla="*/ 1705 h 1747"/>
                  <a:gd name="T30" fmla="*/ 2218 w 2379"/>
                  <a:gd name="T31" fmla="*/ 1603 h 1747"/>
                  <a:gd name="T32" fmla="*/ 2217 w 2379"/>
                  <a:gd name="T33" fmla="*/ 1484 h 1747"/>
                  <a:gd name="T34" fmla="*/ 2208 w 2379"/>
                  <a:gd name="T35" fmla="*/ 1379 h 1747"/>
                  <a:gd name="T36" fmla="*/ 2186 w 2379"/>
                  <a:gd name="T37" fmla="*/ 1267 h 1747"/>
                  <a:gd name="T38" fmla="*/ 2140 w 2379"/>
                  <a:gd name="T39" fmla="*/ 1165 h 1747"/>
                  <a:gd name="T40" fmla="*/ 2061 w 2379"/>
                  <a:gd name="T41" fmla="*/ 1079 h 1747"/>
                  <a:gd name="T42" fmla="*/ 1934 w 2379"/>
                  <a:gd name="T43" fmla="*/ 1019 h 1747"/>
                  <a:gd name="T44" fmla="*/ 1739 w 2379"/>
                  <a:gd name="T45" fmla="*/ 990 h 1747"/>
                  <a:gd name="T46" fmla="*/ 1544 w 2379"/>
                  <a:gd name="T47" fmla="*/ 995 h 1747"/>
                  <a:gd name="T48" fmla="*/ 1358 w 2379"/>
                  <a:gd name="T49" fmla="*/ 1006 h 1747"/>
                  <a:gd name="T50" fmla="*/ 1164 w 2379"/>
                  <a:gd name="T51" fmla="*/ 996 h 1747"/>
                  <a:gd name="T52" fmla="*/ 969 w 2379"/>
                  <a:gd name="T53" fmla="*/ 941 h 1747"/>
                  <a:gd name="T54" fmla="*/ 795 w 2379"/>
                  <a:gd name="T55" fmla="*/ 860 h 1747"/>
                  <a:gd name="T56" fmla="*/ 635 w 2379"/>
                  <a:gd name="T57" fmla="*/ 795 h 1747"/>
                  <a:gd name="T58" fmla="*/ 482 w 2379"/>
                  <a:gd name="T59" fmla="*/ 780 h 1747"/>
                  <a:gd name="T60" fmla="*/ 363 w 2379"/>
                  <a:gd name="T61" fmla="*/ 820 h 1747"/>
                  <a:gd name="T62" fmla="*/ 280 w 2379"/>
                  <a:gd name="T63" fmla="*/ 897 h 1747"/>
                  <a:gd name="T64" fmla="*/ 227 w 2379"/>
                  <a:gd name="T65" fmla="*/ 997 h 1747"/>
                  <a:gd name="T66" fmla="*/ 195 w 2379"/>
                  <a:gd name="T67" fmla="*/ 1108 h 1747"/>
                  <a:gd name="T68" fmla="*/ 181 w 2379"/>
                  <a:gd name="T69" fmla="*/ 1216 h 1747"/>
                  <a:gd name="T70" fmla="*/ 172 w 2379"/>
                  <a:gd name="T71" fmla="*/ 1339 h 1747"/>
                  <a:gd name="T72" fmla="*/ 166 w 2379"/>
                  <a:gd name="T73" fmla="*/ 1490 h 1747"/>
                  <a:gd name="T74" fmla="*/ 163 w 2379"/>
                  <a:gd name="T75" fmla="*/ 1630 h 1747"/>
                  <a:gd name="T76" fmla="*/ 163 w 2379"/>
                  <a:gd name="T77" fmla="*/ 1727 h 1747"/>
                  <a:gd name="T78" fmla="*/ 128 w 2379"/>
                  <a:gd name="T79" fmla="*/ 1703 h 1747"/>
                  <a:gd name="T80" fmla="*/ 51 w 2379"/>
                  <a:gd name="T81" fmla="*/ 1547 h 1747"/>
                  <a:gd name="T82" fmla="*/ 12 w 2379"/>
                  <a:gd name="T83" fmla="*/ 1368 h 1747"/>
                  <a:gd name="T84" fmla="*/ 0 w 2379"/>
                  <a:gd name="T85" fmla="*/ 1183 h 1747"/>
                  <a:gd name="T86" fmla="*/ 7 w 2379"/>
                  <a:gd name="T87" fmla="*/ 1011 h 1747"/>
                  <a:gd name="T88" fmla="*/ 23 w 2379"/>
                  <a:gd name="T89" fmla="*/ 866 h 1747"/>
                  <a:gd name="T90" fmla="*/ 41 w 2379"/>
                  <a:gd name="T91" fmla="*/ 767 h 1747"/>
                  <a:gd name="T92" fmla="*/ 48 w 2379"/>
                  <a:gd name="T93" fmla="*/ 729 h 1747"/>
                  <a:gd name="T94" fmla="*/ 90 w 2379"/>
                  <a:gd name="T95" fmla="*/ 630 h 1747"/>
                  <a:gd name="T96" fmla="*/ 148 w 2379"/>
                  <a:gd name="T97" fmla="*/ 559 h 1747"/>
                  <a:gd name="T98" fmla="*/ 197 w 2379"/>
                  <a:gd name="T99" fmla="*/ 519 h 1747"/>
                  <a:gd name="T100" fmla="*/ 208 w 2379"/>
                  <a:gd name="T101" fmla="*/ 507 h 1747"/>
                  <a:gd name="T102" fmla="*/ 229 w 2379"/>
                  <a:gd name="T103" fmla="*/ 455 h 1747"/>
                  <a:gd name="T104" fmla="*/ 284 w 2379"/>
                  <a:gd name="T105" fmla="*/ 363 h 1747"/>
                  <a:gd name="T106" fmla="*/ 387 w 2379"/>
                  <a:gd name="T107" fmla="*/ 258 h 1747"/>
                  <a:gd name="T108" fmla="*/ 610 w 2379"/>
                  <a:gd name="T109" fmla="*/ 123 h 1747"/>
                  <a:gd name="T110" fmla="*/ 880 w 2379"/>
                  <a:gd name="T111" fmla="*/ 32 h 1747"/>
                  <a:gd name="T112" fmla="*/ 1190 w 2379"/>
                  <a:gd name="T113" fmla="*/ 0 h 1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79" h="1747">
                    <a:moveTo>
                      <a:pt x="1190" y="0"/>
                    </a:moveTo>
                    <a:lnTo>
                      <a:pt x="1292" y="3"/>
                    </a:lnTo>
                    <a:lnTo>
                      <a:pt x="1391" y="13"/>
                    </a:lnTo>
                    <a:lnTo>
                      <a:pt x="1484" y="31"/>
                    </a:lnTo>
                    <a:lnTo>
                      <a:pt x="1576" y="53"/>
                    </a:lnTo>
                    <a:lnTo>
                      <a:pt x="1662" y="80"/>
                    </a:lnTo>
                    <a:lnTo>
                      <a:pt x="1744" y="112"/>
                    </a:lnTo>
                    <a:lnTo>
                      <a:pt x="1822" y="150"/>
                    </a:lnTo>
                    <a:lnTo>
                      <a:pt x="1895" y="191"/>
                    </a:lnTo>
                    <a:lnTo>
                      <a:pt x="1962" y="236"/>
                    </a:lnTo>
                    <a:lnTo>
                      <a:pt x="2026" y="284"/>
                    </a:lnTo>
                    <a:lnTo>
                      <a:pt x="2083" y="335"/>
                    </a:lnTo>
                    <a:lnTo>
                      <a:pt x="2135" y="389"/>
                    </a:lnTo>
                    <a:lnTo>
                      <a:pt x="2184" y="443"/>
                    </a:lnTo>
                    <a:lnTo>
                      <a:pt x="2224" y="500"/>
                    </a:lnTo>
                    <a:lnTo>
                      <a:pt x="2261" y="557"/>
                    </a:lnTo>
                    <a:lnTo>
                      <a:pt x="2290" y="614"/>
                    </a:lnTo>
                    <a:lnTo>
                      <a:pt x="2315" y="672"/>
                    </a:lnTo>
                    <a:lnTo>
                      <a:pt x="2332" y="729"/>
                    </a:lnTo>
                    <a:lnTo>
                      <a:pt x="2332" y="734"/>
                    </a:lnTo>
                    <a:lnTo>
                      <a:pt x="2335" y="747"/>
                    </a:lnTo>
                    <a:lnTo>
                      <a:pt x="2339" y="766"/>
                    </a:lnTo>
                    <a:lnTo>
                      <a:pt x="2344" y="793"/>
                    </a:lnTo>
                    <a:lnTo>
                      <a:pt x="2350" y="827"/>
                    </a:lnTo>
                    <a:lnTo>
                      <a:pt x="2355" y="865"/>
                    </a:lnTo>
                    <a:lnTo>
                      <a:pt x="2361" y="910"/>
                    </a:lnTo>
                    <a:lnTo>
                      <a:pt x="2367" y="958"/>
                    </a:lnTo>
                    <a:lnTo>
                      <a:pt x="2371" y="1011"/>
                    </a:lnTo>
                    <a:lnTo>
                      <a:pt x="2376" y="1066"/>
                    </a:lnTo>
                    <a:lnTo>
                      <a:pt x="2379" y="1123"/>
                    </a:lnTo>
                    <a:lnTo>
                      <a:pt x="2379" y="1183"/>
                    </a:lnTo>
                    <a:lnTo>
                      <a:pt x="2377" y="1244"/>
                    </a:lnTo>
                    <a:lnTo>
                      <a:pt x="2374" y="1305"/>
                    </a:lnTo>
                    <a:lnTo>
                      <a:pt x="2367" y="1368"/>
                    </a:lnTo>
                    <a:lnTo>
                      <a:pt x="2358" y="1428"/>
                    </a:lnTo>
                    <a:lnTo>
                      <a:pt x="2345" y="1487"/>
                    </a:lnTo>
                    <a:lnTo>
                      <a:pt x="2328" y="1546"/>
                    </a:lnTo>
                    <a:lnTo>
                      <a:pt x="2307" y="1601"/>
                    </a:lnTo>
                    <a:lnTo>
                      <a:pt x="2283" y="1654"/>
                    </a:lnTo>
                    <a:lnTo>
                      <a:pt x="2252" y="1702"/>
                    </a:lnTo>
                    <a:lnTo>
                      <a:pt x="2217" y="1747"/>
                    </a:lnTo>
                    <a:lnTo>
                      <a:pt x="2217" y="1747"/>
                    </a:lnTo>
                    <a:lnTo>
                      <a:pt x="2217" y="1743"/>
                    </a:lnTo>
                    <a:lnTo>
                      <a:pt x="2217" y="1727"/>
                    </a:lnTo>
                    <a:lnTo>
                      <a:pt x="2217" y="1705"/>
                    </a:lnTo>
                    <a:lnTo>
                      <a:pt x="2218" y="1674"/>
                    </a:lnTo>
                    <a:lnTo>
                      <a:pt x="2218" y="1640"/>
                    </a:lnTo>
                    <a:lnTo>
                      <a:pt x="2218" y="1603"/>
                    </a:lnTo>
                    <a:lnTo>
                      <a:pt x="2218" y="1563"/>
                    </a:lnTo>
                    <a:lnTo>
                      <a:pt x="2217" y="1522"/>
                    </a:lnTo>
                    <a:lnTo>
                      <a:pt x="2217" y="1484"/>
                    </a:lnTo>
                    <a:lnTo>
                      <a:pt x="2216" y="1448"/>
                    </a:lnTo>
                    <a:lnTo>
                      <a:pt x="2213" y="1417"/>
                    </a:lnTo>
                    <a:lnTo>
                      <a:pt x="2208" y="1379"/>
                    </a:lnTo>
                    <a:lnTo>
                      <a:pt x="2202" y="1342"/>
                    </a:lnTo>
                    <a:lnTo>
                      <a:pt x="2195" y="1304"/>
                    </a:lnTo>
                    <a:lnTo>
                      <a:pt x="2186" y="1267"/>
                    </a:lnTo>
                    <a:lnTo>
                      <a:pt x="2173" y="1232"/>
                    </a:lnTo>
                    <a:lnTo>
                      <a:pt x="2159" y="1197"/>
                    </a:lnTo>
                    <a:lnTo>
                      <a:pt x="2140" y="1165"/>
                    </a:lnTo>
                    <a:lnTo>
                      <a:pt x="2118" y="1135"/>
                    </a:lnTo>
                    <a:lnTo>
                      <a:pt x="2092" y="1105"/>
                    </a:lnTo>
                    <a:lnTo>
                      <a:pt x="2061" y="1079"/>
                    </a:lnTo>
                    <a:lnTo>
                      <a:pt x="2025" y="1056"/>
                    </a:lnTo>
                    <a:lnTo>
                      <a:pt x="1983" y="1037"/>
                    </a:lnTo>
                    <a:lnTo>
                      <a:pt x="1934" y="1019"/>
                    </a:lnTo>
                    <a:lnTo>
                      <a:pt x="1881" y="1008"/>
                    </a:lnTo>
                    <a:lnTo>
                      <a:pt x="1808" y="996"/>
                    </a:lnTo>
                    <a:lnTo>
                      <a:pt x="1739" y="990"/>
                    </a:lnTo>
                    <a:lnTo>
                      <a:pt x="1672" y="989"/>
                    </a:lnTo>
                    <a:lnTo>
                      <a:pt x="1607" y="992"/>
                    </a:lnTo>
                    <a:lnTo>
                      <a:pt x="1544" y="995"/>
                    </a:lnTo>
                    <a:lnTo>
                      <a:pt x="1481" y="999"/>
                    </a:lnTo>
                    <a:lnTo>
                      <a:pt x="1419" y="1003"/>
                    </a:lnTo>
                    <a:lnTo>
                      <a:pt x="1358" y="1006"/>
                    </a:lnTo>
                    <a:lnTo>
                      <a:pt x="1293" y="1008"/>
                    </a:lnTo>
                    <a:lnTo>
                      <a:pt x="1229" y="1005"/>
                    </a:lnTo>
                    <a:lnTo>
                      <a:pt x="1164" y="996"/>
                    </a:lnTo>
                    <a:lnTo>
                      <a:pt x="1095" y="983"/>
                    </a:lnTo>
                    <a:lnTo>
                      <a:pt x="1031" y="964"/>
                    </a:lnTo>
                    <a:lnTo>
                      <a:pt x="969" y="941"/>
                    </a:lnTo>
                    <a:lnTo>
                      <a:pt x="909" y="914"/>
                    </a:lnTo>
                    <a:lnTo>
                      <a:pt x="851" y="887"/>
                    </a:lnTo>
                    <a:lnTo>
                      <a:pt x="795" y="860"/>
                    </a:lnTo>
                    <a:lnTo>
                      <a:pt x="740" y="836"/>
                    </a:lnTo>
                    <a:lnTo>
                      <a:pt x="687" y="812"/>
                    </a:lnTo>
                    <a:lnTo>
                      <a:pt x="635" y="795"/>
                    </a:lnTo>
                    <a:lnTo>
                      <a:pt x="583" y="783"/>
                    </a:lnTo>
                    <a:lnTo>
                      <a:pt x="532" y="779"/>
                    </a:lnTo>
                    <a:lnTo>
                      <a:pt x="482" y="780"/>
                    </a:lnTo>
                    <a:lnTo>
                      <a:pt x="438" y="789"/>
                    </a:lnTo>
                    <a:lnTo>
                      <a:pt x="398" y="802"/>
                    </a:lnTo>
                    <a:lnTo>
                      <a:pt x="363" y="820"/>
                    </a:lnTo>
                    <a:lnTo>
                      <a:pt x="332" y="841"/>
                    </a:lnTo>
                    <a:lnTo>
                      <a:pt x="304" y="868"/>
                    </a:lnTo>
                    <a:lnTo>
                      <a:pt x="280" y="897"/>
                    </a:lnTo>
                    <a:lnTo>
                      <a:pt x="259" y="927"/>
                    </a:lnTo>
                    <a:lnTo>
                      <a:pt x="242" y="962"/>
                    </a:lnTo>
                    <a:lnTo>
                      <a:pt x="227" y="997"/>
                    </a:lnTo>
                    <a:lnTo>
                      <a:pt x="214" y="1034"/>
                    </a:lnTo>
                    <a:lnTo>
                      <a:pt x="204" y="1070"/>
                    </a:lnTo>
                    <a:lnTo>
                      <a:pt x="195" y="1108"/>
                    </a:lnTo>
                    <a:lnTo>
                      <a:pt x="189" y="1145"/>
                    </a:lnTo>
                    <a:lnTo>
                      <a:pt x="183" y="1181"/>
                    </a:lnTo>
                    <a:lnTo>
                      <a:pt x="181" y="1216"/>
                    </a:lnTo>
                    <a:lnTo>
                      <a:pt x="178" y="1248"/>
                    </a:lnTo>
                    <a:lnTo>
                      <a:pt x="175" y="1292"/>
                    </a:lnTo>
                    <a:lnTo>
                      <a:pt x="172" y="1339"/>
                    </a:lnTo>
                    <a:lnTo>
                      <a:pt x="169" y="1388"/>
                    </a:lnTo>
                    <a:lnTo>
                      <a:pt x="167" y="1439"/>
                    </a:lnTo>
                    <a:lnTo>
                      <a:pt x="166" y="1490"/>
                    </a:lnTo>
                    <a:lnTo>
                      <a:pt x="165" y="1540"/>
                    </a:lnTo>
                    <a:lnTo>
                      <a:pt x="165" y="1588"/>
                    </a:lnTo>
                    <a:lnTo>
                      <a:pt x="163" y="1630"/>
                    </a:lnTo>
                    <a:lnTo>
                      <a:pt x="163" y="1670"/>
                    </a:lnTo>
                    <a:lnTo>
                      <a:pt x="163" y="1702"/>
                    </a:lnTo>
                    <a:lnTo>
                      <a:pt x="163" y="1727"/>
                    </a:lnTo>
                    <a:lnTo>
                      <a:pt x="163" y="1741"/>
                    </a:lnTo>
                    <a:lnTo>
                      <a:pt x="163" y="1747"/>
                    </a:lnTo>
                    <a:lnTo>
                      <a:pt x="128" y="1703"/>
                    </a:lnTo>
                    <a:lnTo>
                      <a:pt x="97" y="1654"/>
                    </a:lnTo>
                    <a:lnTo>
                      <a:pt x="71" y="1603"/>
                    </a:lnTo>
                    <a:lnTo>
                      <a:pt x="51" y="1547"/>
                    </a:lnTo>
                    <a:lnTo>
                      <a:pt x="35" y="1489"/>
                    </a:lnTo>
                    <a:lnTo>
                      <a:pt x="22" y="1429"/>
                    </a:lnTo>
                    <a:lnTo>
                      <a:pt x="12" y="1368"/>
                    </a:lnTo>
                    <a:lnTo>
                      <a:pt x="6" y="1307"/>
                    </a:lnTo>
                    <a:lnTo>
                      <a:pt x="1" y="1244"/>
                    </a:lnTo>
                    <a:lnTo>
                      <a:pt x="0" y="1183"/>
                    </a:lnTo>
                    <a:lnTo>
                      <a:pt x="1" y="1123"/>
                    </a:lnTo>
                    <a:lnTo>
                      <a:pt x="3" y="1066"/>
                    </a:lnTo>
                    <a:lnTo>
                      <a:pt x="7" y="1011"/>
                    </a:lnTo>
                    <a:lnTo>
                      <a:pt x="12" y="958"/>
                    </a:lnTo>
                    <a:lnTo>
                      <a:pt x="17" y="910"/>
                    </a:lnTo>
                    <a:lnTo>
                      <a:pt x="23" y="866"/>
                    </a:lnTo>
                    <a:lnTo>
                      <a:pt x="29" y="827"/>
                    </a:lnTo>
                    <a:lnTo>
                      <a:pt x="35" y="793"/>
                    </a:lnTo>
                    <a:lnTo>
                      <a:pt x="41" y="767"/>
                    </a:lnTo>
                    <a:lnTo>
                      <a:pt x="44" y="747"/>
                    </a:lnTo>
                    <a:lnTo>
                      <a:pt x="47" y="734"/>
                    </a:lnTo>
                    <a:lnTo>
                      <a:pt x="48" y="729"/>
                    </a:lnTo>
                    <a:lnTo>
                      <a:pt x="58" y="693"/>
                    </a:lnTo>
                    <a:lnTo>
                      <a:pt x="73" y="661"/>
                    </a:lnTo>
                    <a:lnTo>
                      <a:pt x="90" y="630"/>
                    </a:lnTo>
                    <a:lnTo>
                      <a:pt x="109" y="602"/>
                    </a:lnTo>
                    <a:lnTo>
                      <a:pt x="130" y="579"/>
                    </a:lnTo>
                    <a:lnTo>
                      <a:pt x="148" y="559"/>
                    </a:lnTo>
                    <a:lnTo>
                      <a:pt x="167" y="542"/>
                    </a:lnTo>
                    <a:lnTo>
                      <a:pt x="183" y="529"/>
                    </a:lnTo>
                    <a:lnTo>
                      <a:pt x="197" y="519"/>
                    </a:lnTo>
                    <a:lnTo>
                      <a:pt x="205" y="513"/>
                    </a:lnTo>
                    <a:lnTo>
                      <a:pt x="208" y="512"/>
                    </a:lnTo>
                    <a:lnTo>
                      <a:pt x="208" y="507"/>
                    </a:lnTo>
                    <a:lnTo>
                      <a:pt x="213" y="496"/>
                    </a:lnTo>
                    <a:lnTo>
                      <a:pt x="218" y="478"/>
                    </a:lnTo>
                    <a:lnTo>
                      <a:pt x="229" y="455"/>
                    </a:lnTo>
                    <a:lnTo>
                      <a:pt x="243" y="427"/>
                    </a:lnTo>
                    <a:lnTo>
                      <a:pt x="262" y="397"/>
                    </a:lnTo>
                    <a:lnTo>
                      <a:pt x="284" y="363"/>
                    </a:lnTo>
                    <a:lnTo>
                      <a:pt x="313" y="328"/>
                    </a:lnTo>
                    <a:lnTo>
                      <a:pt x="347" y="293"/>
                    </a:lnTo>
                    <a:lnTo>
                      <a:pt x="387" y="258"/>
                    </a:lnTo>
                    <a:lnTo>
                      <a:pt x="456" y="209"/>
                    </a:lnTo>
                    <a:lnTo>
                      <a:pt x="530" y="163"/>
                    </a:lnTo>
                    <a:lnTo>
                      <a:pt x="610" y="123"/>
                    </a:lnTo>
                    <a:lnTo>
                      <a:pt x="695" y="88"/>
                    </a:lnTo>
                    <a:lnTo>
                      <a:pt x="785" y="57"/>
                    </a:lnTo>
                    <a:lnTo>
                      <a:pt x="880" y="32"/>
                    </a:lnTo>
                    <a:lnTo>
                      <a:pt x="979" y="15"/>
                    </a:lnTo>
                    <a:lnTo>
                      <a:pt x="1082" y="3"/>
                    </a:lnTo>
                    <a:lnTo>
                      <a:pt x="119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자유형 131"/>
            <p:cNvSpPr/>
            <p:nvPr/>
          </p:nvSpPr>
          <p:spPr>
            <a:xfrm>
              <a:off x="7302500" y="4826000"/>
              <a:ext cx="177800" cy="419100"/>
            </a:xfrm>
            <a:custGeom>
              <a:avLst/>
              <a:gdLst>
                <a:gd name="connsiteX0" fmla="*/ 0 w 177800"/>
                <a:gd name="connsiteY0" fmla="*/ 0 h 419100"/>
                <a:gd name="connsiteX1" fmla="*/ 101600 w 177800"/>
                <a:gd name="connsiteY1" fmla="*/ 139700 h 419100"/>
                <a:gd name="connsiteX2" fmla="*/ 177800 w 177800"/>
                <a:gd name="connsiteY2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00" h="419100">
                  <a:moveTo>
                    <a:pt x="0" y="0"/>
                  </a:moveTo>
                  <a:cubicBezTo>
                    <a:pt x="35983" y="34925"/>
                    <a:pt x="71967" y="69850"/>
                    <a:pt x="101600" y="139700"/>
                  </a:cubicBezTo>
                  <a:cubicBezTo>
                    <a:pt x="131233" y="209550"/>
                    <a:pt x="154516" y="314325"/>
                    <a:pt x="177800" y="419100"/>
                  </a:cubicBezTo>
                </a:path>
              </a:pathLst>
            </a:custGeom>
            <a:solidFill>
              <a:schemeClr val="bg2">
                <a:lumMod val="25000"/>
              </a:schemeClr>
            </a:solidFill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3" name="그룹 182"/>
          <p:cNvGrpSpPr/>
          <p:nvPr/>
        </p:nvGrpSpPr>
        <p:grpSpPr>
          <a:xfrm>
            <a:off x="9488714" y="0"/>
            <a:ext cx="2380343" cy="6858000"/>
            <a:chOff x="9488714" y="0"/>
            <a:chExt cx="2380343" cy="6858000"/>
          </a:xfrm>
        </p:grpSpPr>
        <p:sp>
          <p:nvSpPr>
            <p:cNvPr id="4" name="이등변 삼각형 3"/>
            <p:cNvSpPr/>
            <p:nvPr/>
          </p:nvSpPr>
          <p:spPr>
            <a:xfrm>
              <a:off x="9488714" y="885372"/>
              <a:ext cx="2380343" cy="1727200"/>
            </a:xfrm>
            <a:prstGeom prst="triangle">
              <a:avLst/>
            </a:prstGeom>
            <a:noFill/>
            <a:ln w="244475" cap="sq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9868018" y="2112511"/>
              <a:ext cx="1621734" cy="1661204"/>
            </a:xfrm>
            <a:custGeom>
              <a:avLst/>
              <a:gdLst>
                <a:gd name="T0" fmla="*/ 1389 w 1397"/>
                <a:gd name="T1" fmla="*/ 480 h 1431"/>
                <a:gd name="T2" fmla="*/ 1378 w 1397"/>
                <a:gd name="T3" fmla="*/ 402 h 1431"/>
                <a:gd name="T4" fmla="*/ 1340 w 1397"/>
                <a:gd name="T5" fmla="*/ 329 h 1431"/>
                <a:gd name="T6" fmla="*/ 1247 w 1397"/>
                <a:gd name="T7" fmla="*/ 262 h 1431"/>
                <a:gd name="T8" fmla="*/ 1147 w 1397"/>
                <a:gd name="T9" fmla="*/ 233 h 1431"/>
                <a:gd name="T10" fmla="*/ 1124 w 1397"/>
                <a:gd name="T11" fmla="*/ 192 h 1431"/>
                <a:gd name="T12" fmla="*/ 1040 w 1397"/>
                <a:gd name="T13" fmla="*/ 106 h 1431"/>
                <a:gd name="T14" fmla="*/ 948 w 1397"/>
                <a:gd name="T15" fmla="*/ 94 h 1431"/>
                <a:gd name="T16" fmla="*/ 866 w 1397"/>
                <a:gd name="T17" fmla="*/ 120 h 1431"/>
                <a:gd name="T18" fmla="*/ 851 w 1397"/>
                <a:gd name="T19" fmla="*/ 102 h 1431"/>
                <a:gd name="T20" fmla="*/ 807 w 1397"/>
                <a:gd name="T21" fmla="*/ 43 h 1431"/>
                <a:gd name="T22" fmla="*/ 745 w 1397"/>
                <a:gd name="T23" fmla="*/ 6 h 1431"/>
                <a:gd name="T24" fmla="*/ 647 w 1397"/>
                <a:gd name="T25" fmla="*/ 8 h 1431"/>
                <a:gd name="T26" fmla="*/ 564 w 1397"/>
                <a:gd name="T27" fmla="*/ 48 h 1431"/>
                <a:gd name="T28" fmla="*/ 531 w 1397"/>
                <a:gd name="T29" fmla="*/ 45 h 1431"/>
                <a:gd name="T30" fmla="*/ 441 w 1397"/>
                <a:gd name="T31" fmla="*/ 35 h 1431"/>
                <a:gd name="T32" fmla="*/ 357 w 1397"/>
                <a:gd name="T33" fmla="*/ 52 h 1431"/>
                <a:gd name="T34" fmla="*/ 277 w 1397"/>
                <a:gd name="T35" fmla="*/ 122 h 1431"/>
                <a:gd name="T36" fmla="*/ 241 w 1397"/>
                <a:gd name="T37" fmla="*/ 208 h 1431"/>
                <a:gd name="T38" fmla="*/ 234 w 1397"/>
                <a:gd name="T39" fmla="*/ 250 h 1431"/>
                <a:gd name="T40" fmla="*/ 226 w 1397"/>
                <a:gd name="T41" fmla="*/ 511 h 1431"/>
                <a:gd name="T42" fmla="*/ 222 w 1397"/>
                <a:gd name="T43" fmla="*/ 517 h 1431"/>
                <a:gd name="T44" fmla="*/ 187 w 1397"/>
                <a:gd name="T45" fmla="*/ 466 h 1431"/>
                <a:gd name="T46" fmla="*/ 129 w 1397"/>
                <a:gd name="T47" fmla="*/ 471 h 1431"/>
                <a:gd name="T48" fmla="*/ 93 w 1397"/>
                <a:gd name="T49" fmla="*/ 495 h 1431"/>
                <a:gd name="T50" fmla="*/ 30 w 1397"/>
                <a:gd name="T51" fmla="*/ 581 h 1431"/>
                <a:gd name="T52" fmla="*/ 0 w 1397"/>
                <a:gd name="T53" fmla="*/ 676 h 1431"/>
                <a:gd name="T54" fmla="*/ 13 w 1397"/>
                <a:gd name="T55" fmla="*/ 770 h 1431"/>
                <a:gd name="T56" fmla="*/ 40 w 1397"/>
                <a:gd name="T57" fmla="*/ 815 h 1431"/>
                <a:gd name="T58" fmla="*/ 202 w 1397"/>
                <a:gd name="T59" fmla="*/ 1029 h 1431"/>
                <a:gd name="T60" fmla="*/ 434 w 1397"/>
                <a:gd name="T61" fmla="*/ 1277 h 1431"/>
                <a:gd name="T62" fmla="*/ 479 w 1397"/>
                <a:gd name="T63" fmla="*/ 1326 h 1431"/>
                <a:gd name="T64" fmla="*/ 498 w 1397"/>
                <a:gd name="T65" fmla="*/ 1376 h 1431"/>
                <a:gd name="T66" fmla="*/ 482 w 1397"/>
                <a:gd name="T67" fmla="*/ 1422 h 1431"/>
                <a:gd name="T68" fmla="*/ 1232 w 1397"/>
                <a:gd name="T69" fmla="*/ 1431 h 1431"/>
                <a:gd name="T70" fmla="*/ 1289 w 1397"/>
                <a:gd name="T71" fmla="*/ 1262 h 1431"/>
                <a:gd name="T72" fmla="*/ 1347 w 1397"/>
                <a:gd name="T73" fmla="*/ 1099 h 1431"/>
                <a:gd name="T74" fmla="*/ 1390 w 1397"/>
                <a:gd name="T75" fmla="*/ 835 h 1431"/>
                <a:gd name="T76" fmla="*/ 1389 w 1397"/>
                <a:gd name="T77" fmla="*/ 517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7" h="1431">
                  <a:moveTo>
                    <a:pt x="1386" y="502"/>
                  </a:moveTo>
                  <a:lnTo>
                    <a:pt x="1389" y="480"/>
                  </a:lnTo>
                  <a:lnTo>
                    <a:pt x="1386" y="438"/>
                  </a:lnTo>
                  <a:lnTo>
                    <a:pt x="1378" y="402"/>
                  </a:lnTo>
                  <a:lnTo>
                    <a:pt x="1366" y="370"/>
                  </a:lnTo>
                  <a:lnTo>
                    <a:pt x="1340" y="329"/>
                  </a:lnTo>
                  <a:lnTo>
                    <a:pt x="1296" y="288"/>
                  </a:lnTo>
                  <a:lnTo>
                    <a:pt x="1247" y="262"/>
                  </a:lnTo>
                  <a:lnTo>
                    <a:pt x="1201" y="244"/>
                  </a:lnTo>
                  <a:lnTo>
                    <a:pt x="1147" y="233"/>
                  </a:lnTo>
                  <a:lnTo>
                    <a:pt x="1139" y="231"/>
                  </a:lnTo>
                  <a:lnTo>
                    <a:pt x="1124" y="192"/>
                  </a:lnTo>
                  <a:lnTo>
                    <a:pt x="1084" y="137"/>
                  </a:lnTo>
                  <a:lnTo>
                    <a:pt x="1040" y="106"/>
                  </a:lnTo>
                  <a:lnTo>
                    <a:pt x="994" y="93"/>
                  </a:lnTo>
                  <a:lnTo>
                    <a:pt x="948" y="94"/>
                  </a:lnTo>
                  <a:lnTo>
                    <a:pt x="909" y="102"/>
                  </a:lnTo>
                  <a:lnTo>
                    <a:pt x="866" y="120"/>
                  </a:lnTo>
                  <a:lnTo>
                    <a:pt x="860" y="123"/>
                  </a:lnTo>
                  <a:lnTo>
                    <a:pt x="851" y="102"/>
                  </a:lnTo>
                  <a:lnTo>
                    <a:pt x="830" y="69"/>
                  </a:lnTo>
                  <a:lnTo>
                    <a:pt x="807" y="43"/>
                  </a:lnTo>
                  <a:lnTo>
                    <a:pt x="782" y="25"/>
                  </a:lnTo>
                  <a:lnTo>
                    <a:pt x="745" y="6"/>
                  </a:lnTo>
                  <a:lnTo>
                    <a:pt x="695" y="0"/>
                  </a:lnTo>
                  <a:lnTo>
                    <a:pt x="647" y="8"/>
                  </a:lnTo>
                  <a:lnTo>
                    <a:pt x="607" y="25"/>
                  </a:lnTo>
                  <a:lnTo>
                    <a:pt x="564" y="48"/>
                  </a:lnTo>
                  <a:lnTo>
                    <a:pt x="558" y="54"/>
                  </a:lnTo>
                  <a:lnTo>
                    <a:pt x="531" y="45"/>
                  </a:lnTo>
                  <a:lnTo>
                    <a:pt x="484" y="37"/>
                  </a:lnTo>
                  <a:lnTo>
                    <a:pt x="441" y="35"/>
                  </a:lnTo>
                  <a:lnTo>
                    <a:pt x="403" y="38"/>
                  </a:lnTo>
                  <a:lnTo>
                    <a:pt x="357" y="52"/>
                  </a:lnTo>
                  <a:lnTo>
                    <a:pt x="309" y="84"/>
                  </a:lnTo>
                  <a:lnTo>
                    <a:pt x="277" y="122"/>
                  </a:lnTo>
                  <a:lnTo>
                    <a:pt x="256" y="162"/>
                  </a:lnTo>
                  <a:lnTo>
                    <a:pt x="241" y="208"/>
                  </a:lnTo>
                  <a:lnTo>
                    <a:pt x="241" y="216"/>
                  </a:lnTo>
                  <a:lnTo>
                    <a:pt x="234" y="250"/>
                  </a:lnTo>
                  <a:lnTo>
                    <a:pt x="227" y="353"/>
                  </a:lnTo>
                  <a:lnTo>
                    <a:pt x="226" y="511"/>
                  </a:lnTo>
                  <a:lnTo>
                    <a:pt x="227" y="543"/>
                  </a:lnTo>
                  <a:lnTo>
                    <a:pt x="222" y="517"/>
                  </a:lnTo>
                  <a:lnTo>
                    <a:pt x="207" y="483"/>
                  </a:lnTo>
                  <a:lnTo>
                    <a:pt x="187" y="466"/>
                  </a:lnTo>
                  <a:lnTo>
                    <a:pt x="164" y="461"/>
                  </a:lnTo>
                  <a:lnTo>
                    <a:pt x="129" y="471"/>
                  </a:lnTo>
                  <a:lnTo>
                    <a:pt x="97" y="492"/>
                  </a:lnTo>
                  <a:lnTo>
                    <a:pt x="93" y="495"/>
                  </a:lnTo>
                  <a:lnTo>
                    <a:pt x="68" y="525"/>
                  </a:lnTo>
                  <a:lnTo>
                    <a:pt x="30" y="581"/>
                  </a:lnTo>
                  <a:lnTo>
                    <a:pt x="9" y="632"/>
                  </a:lnTo>
                  <a:lnTo>
                    <a:pt x="0" y="676"/>
                  </a:lnTo>
                  <a:lnTo>
                    <a:pt x="0" y="730"/>
                  </a:lnTo>
                  <a:lnTo>
                    <a:pt x="13" y="770"/>
                  </a:lnTo>
                  <a:lnTo>
                    <a:pt x="15" y="774"/>
                  </a:lnTo>
                  <a:lnTo>
                    <a:pt x="40" y="815"/>
                  </a:lnTo>
                  <a:lnTo>
                    <a:pt x="100" y="901"/>
                  </a:lnTo>
                  <a:lnTo>
                    <a:pt x="202" y="1029"/>
                  </a:lnTo>
                  <a:lnTo>
                    <a:pt x="398" y="1241"/>
                  </a:lnTo>
                  <a:lnTo>
                    <a:pt x="434" y="1277"/>
                  </a:lnTo>
                  <a:lnTo>
                    <a:pt x="453" y="1294"/>
                  </a:lnTo>
                  <a:lnTo>
                    <a:pt x="479" y="1326"/>
                  </a:lnTo>
                  <a:lnTo>
                    <a:pt x="493" y="1352"/>
                  </a:lnTo>
                  <a:lnTo>
                    <a:pt x="498" y="1376"/>
                  </a:lnTo>
                  <a:lnTo>
                    <a:pt x="494" y="1402"/>
                  </a:lnTo>
                  <a:lnTo>
                    <a:pt x="482" y="1422"/>
                  </a:lnTo>
                  <a:lnTo>
                    <a:pt x="480" y="1424"/>
                  </a:lnTo>
                  <a:lnTo>
                    <a:pt x="1232" y="1431"/>
                  </a:lnTo>
                  <a:lnTo>
                    <a:pt x="1273" y="1292"/>
                  </a:lnTo>
                  <a:lnTo>
                    <a:pt x="1289" y="1262"/>
                  </a:lnTo>
                  <a:lnTo>
                    <a:pt x="1316" y="1198"/>
                  </a:lnTo>
                  <a:lnTo>
                    <a:pt x="1347" y="1099"/>
                  </a:lnTo>
                  <a:lnTo>
                    <a:pt x="1376" y="964"/>
                  </a:lnTo>
                  <a:lnTo>
                    <a:pt x="1390" y="835"/>
                  </a:lnTo>
                  <a:lnTo>
                    <a:pt x="1397" y="662"/>
                  </a:lnTo>
                  <a:lnTo>
                    <a:pt x="1389" y="517"/>
                  </a:lnTo>
                  <a:lnTo>
                    <a:pt x="1386" y="502"/>
                  </a:lnTo>
                  <a:close/>
                </a:path>
              </a:pathLst>
            </a:custGeom>
            <a:solidFill>
              <a:srgbClr val="FDCCA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그룹 11"/>
            <p:cNvGrpSpPr/>
            <p:nvPr/>
          </p:nvGrpSpPr>
          <p:grpSpPr>
            <a:xfrm rot="10800000">
              <a:off x="10233570" y="3433863"/>
              <a:ext cx="1169606" cy="449390"/>
              <a:chOff x="4721770" y="5690153"/>
              <a:chExt cx="1625029" cy="624374"/>
            </a:xfrm>
          </p:grpSpPr>
          <p:grpSp>
            <p:nvGrpSpPr>
              <p:cNvPr id="8" name="그룹 7"/>
              <p:cNvGrpSpPr/>
              <p:nvPr/>
            </p:nvGrpSpPr>
            <p:grpSpPr>
              <a:xfrm rot="5400000">
                <a:off x="5222098" y="5189825"/>
                <a:ext cx="624374" cy="1625029"/>
                <a:chOff x="6423258" y="4204453"/>
                <a:chExt cx="1025127" cy="2668050"/>
              </a:xfrm>
            </p:grpSpPr>
            <p:sp>
              <p:nvSpPr>
                <p:cNvPr id="9" name="직사각형 9"/>
                <p:cNvSpPr/>
                <p:nvPr/>
              </p:nvSpPr>
              <p:spPr>
                <a:xfrm>
                  <a:off x="6983483" y="4419730"/>
                  <a:ext cx="464902" cy="2352098"/>
                </a:xfrm>
                <a:custGeom>
                  <a:avLst/>
                  <a:gdLst>
                    <a:gd name="connsiteX0" fmla="*/ 0 w 157509"/>
                    <a:gd name="connsiteY0" fmla="*/ 0 h 1362788"/>
                    <a:gd name="connsiteX1" fmla="*/ 157509 w 157509"/>
                    <a:gd name="connsiteY1" fmla="*/ 0 h 1362788"/>
                    <a:gd name="connsiteX2" fmla="*/ 157509 w 157509"/>
                    <a:gd name="connsiteY2" fmla="*/ 1362788 h 1362788"/>
                    <a:gd name="connsiteX3" fmla="*/ 0 w 157509"/>
                    <a:gd name="connsiteY3" fmla="*/ 1362788 h 1362788"/>
                    <a:gd name="connsiteX4" fmla="*/ 0 w 157509"/>
                    <a:gd name="connsiteY4" fmla="*/ 0 h 1362788"/>
                    <a:gd name="connsiteX0" fmla="*/ 0 w 242177"/>
                    <a:gd name="connsiteY0" fmla="*/ 0 h 1362788"/>
                    <a:gd name="connsiteX1" fmla="*/ 157509 w 242177"/>
                    <a:gd name="connsiteY1" fmla="*/ 0 h 1362788"/>
                    <a:gd name="connsiteX2" fmla="*/ 157509 w 242177"/>
                    <a:gd name="connsiteY2" fmla="*/ 1362788 h 1362788"/>
                    <a:gd name="connsiteX3" fmla="*/ 0 w 242177"/>
                    <a:gd name="connsiteY3" fmla="*/ 1362788 h 1362788"/>
                    <a:gd name="connsiteX4" fmla="*/ 0 w 242177"/>
                    <a:gd name="connsiteY4" fmla="*/ 0 h 1362788"/>
                    <a:gd name="connsiteX0" fmla="*/ 0 w 283158"/>
                    <a:gd name="connsiteY0" fmla="*/ 0 h 1362788"/>
                    <a:gd name="connsiteX1" fmla="*/ 157509 w 283158"/>
                    <a:gd name="connsiteY1" fmla="*/ 0 h 1362788"/>
                    <a:gd name="connsiteX2" fmla="*/ 157509 w 283158"/>
                    <a:gd name="connsiteY2" fmla="*/ 1362788 h 1362788"/>
                    <a:gd name="connsiteX3" fmla="*/ 0 w 283158"/>
                    <a:gd name="connsiteY3" fmla="*/ 1362788 h 1362788"/>
                    <a:gd name="connsiteX4" fmla="*/ 0 w 283158"/>
                    <a:gd name="connsiteY4" fmla="*/ 0 h 1362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3158" h="1362788">
                      <a:moveTo>
                        <a:pt x="0" y="0"/>
                      </a:moveTo>
                      <a:lnTo>
                        <a:pt x="157509" y="0"/>
                      </a:lnTo>
                      <a:cubicBezTo>
                        <a:pt x="300387" y="501888"/>
                        <a:pt x="348012" y="660875"/>
                        <a:pt x="157509" y="1362788"/>
                      </a:cubicBezTo>
                      <a:lnTo>
                        <a:pt x="0" y="13627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" name="직사각형 8"/>
                <p:cNvSpPr/>
                <p:nvPr/>
              </p:nvSpPr>
              <p:spPr>
                <a:xfrm>
                  <a:off x="6423258" y="4204453"/>
                  <a:ext cx="757227" cy="2668050"/>
                </a:xfrm>
                <a:custGeom>
                  <a:avLst/>
                  <a:gdLst>
                    <a:gd name="connsiteX0" fmla="*/ 0 w 341216"/>
                    <a:gd name="connsiteY0" fmla="*/ 0 h 1502390"/>
                    <a:gd name="connsiteX1" fmla="*/ 341216 w 341216"/>
                    <a:gd name="connsiteY1" fmla="*/ 0 h 1502390"/>
                    <a:gd name="connsiteX2" fmla="*/ 341216 w 341216"/>
                    <a:gd name="connsiteY2" fmla="*/ 1502390 h 1502390"/>
                    <a:gd name="connsiteX3" fmla="*/ 0 w 341216"/>
                    <a:gd name="connsiteY3" fmla="*/ 1502390 h 1502390"/>
                    <a:gd name="connsiteX4" fmla="*/ 0 w 341216"/>
                    <a:gd name="connsiteY4" fmla="*/ 0 h 1502390"/>
                    <a:gd name="connsiteX0" fmla="*/ 0 w 392016"/>
                    <a:gd name="connsiteY0" fmla="*/ 0 h 1502390"/>
                    <a:gd name="connsiteX1" fmla="*/ 341216 w 392016"/>
                    <a:gd name="connsiteY1" fmla="*/ 0 h 1502390"/>
                    <a:gd name="connsiteX2" fmla="*/ 341216 w 392016"/>
                    <a:gd name="connsiteY2" fmla="*/ 1502390 h 1502390"/>
                    <a:gd name="connsiteX3" fmla="*/ 0 w 392016"/>
                    <a:gd name="connsiteY3" fmla="*/ 1502390 h 1502390"/>
                    <a:gd name="connsiteX4" fmla="*/ 0 w 392016"/>
                    <a:gd name="connsiteY4" fmla="*/ 0 h 1502390"/>
                    <a:gd name="connsiteX0" fmla="*/ 0 w 461204"/>
                    <a:gd name="connsiteY0" fmla="*/ 0 h 1502390"/>
                    <a:gd name="connsiteX1" fmla="*/ 341216 w 461204"/>
                    <a:gd name="connsiteY1" fmla="*/ 0 h 1502390"/>
                    <a:gd name="connsiteX2" fmla="*/ 341216 w 461204"/>
                    <a:gd name="connsiteY2" fmla="*/ 1502390 h 1502390"/>
                    <a:gd name="connsiteX3" fmla="*/ 0 w 461204"/>
                    <a:gd name="connsiteY3" fmla="*/ 1502390 h 1502390"/>
                    <a:gd name="connsiteX4" fmla="*/ 0 w 461204"/>
                    <a:gd name="connsiteY4" fmla="*/ 0 h 1502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1204" h="1502390">
                      <a:moveTo>
                        <a:pt x="0" y="0"/>
                      </a:moveTo>
                      <a:lnTo>
                        <a:pt x="341216" y="0"/>
                      </a:lnTo>
                      <a:cubicBezTo>
                        <a:pt x="541241" y="729397"/>
                        <a:pt x="455516" y="1011118"/>
                        <a:pt x="341216" y="1502390"/>
                      </a:cubicBezTo>
                      <a:lnTo>
                        <a:pt x="0" y="15023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82B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1" name="타원 10"/>
              <p:cNvSpPr/>
              <p:nvPr/>
            </p:nvSpPr>
            <p:spPr>
              <a:xfrm>
                <a:off x="6085336" y="5761578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양쪽 모서리가 둥근 사각형 12"/>
            <p:cNvSpPr/>
            <p:nvPr/>
          </p:nvSpPr>
          <p:spPr>
            <a:xfrm>
              <a:off x="10389425" y="0"/>
              <a:ext cx="578919" cy="1413164"/>
            </a:xfrm>
            <a:prstGeom prst="round2SameRect">
              <a:avLst>
                <a:gd name="adj1" fmla="val 0"/>
                <a:gd name="adj2" fmla="val 2961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10467477" y="1166160"/>
              <a:ext cx="142504" cy="142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타원 14"/>
            <p:cNvSpPr/>
            <p:nvPr/>
          </p:nvSpPr>
          <p:spPr>
            <a:xfrm>
              <a:off x="10717910" y="1166160"/>
              <a:ext cx="142504" cy="142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10096790" y="3883253"/>
              <a:ext cx="1368390" cy="2974747"/>
            </a:xfrm>
            <a:custGeom>
              <a:avLst/>
              <a:gdLst>
                <a:gd name="connsiteX0" fmla="*/ 0 w 1169607"/>
                <a:gd name="connsiteY0" fmla="*/ 0 h 2974747"/>
                <a:gd name="connsiteX1" fmla="*/ 1169607 w 1169607"/>
                <a:gd name="connsiteY1" fmla="*/ 0 h 2974747"/>
                <a:gd name="connsiteX2" fmla="*/ 1169607 w 1169607"/>
                <a:gd name="connsiteY2" fmla="*/ 2974747 h 2974747"/>
                <a:gd name="connsiteX3" fmla="*/ 0 w 1169607"/>
                <a:gd name="connsiteY3" fmla="*/ 2974747 h 2974747"/>
                <a:gd name="connsiteX4" fmla="*/ 0 w 1169607"/>
                <a:gd name="connsiteY4" fmla="*/ 0 h 2974747"/>
                <a:gd name="connsiteX0" fmla="*/ 101600 w 1271207"/>
                <a:gd name="connsiteY0" fmla="*/ 0 h 2974747"/>
                <a:gd name="connsiteX1" fmla="*/ 1271207 w 1271207"/>
                <a:gd name="connsiteY1" fmla="*/ 0 h 2974747"/>
                <a:gd name="connsiteX2" fmla="*/ 1271207 w 1271207"/>
                <a:gd name="connsiteY2" fmla="*/ 2974747 h 2974747"/>
                <a:gd name="connsiteX3" fmla="*/ 101600 w 1271207"/>
                <a:gd name="connsiteY3" fmla="*/ 2974747 h 2974747"/>
                <a:gd name="connsiteX4" fmla="*/ 101600 w 1271207"/>
                <a:gd name="connsiteY4" fmla="*/ 0 h 2974747"/>
                <a:gd name="connsiteX0" fmla="*/ 136780 w 1306387"/>
                <a:gd name="connsiteY0" fmla="*/ 0 h 2974747"/>
                <a:gd name="connsiteX1" fmla="*/ 1306387 w 1306387"/>
                <a:gd name="connsiteY1" fmla="*/ 0 h 2974747"/>
                <a:gd name="connsiteX2" fmla="*/ 1306387 w 1306387"/>
                <a:gd name="connsiteY2" fmla="*/ 2974747 h 2974747"/>
                <a:gd name="connsiteX3" fmla="*/ 35180 w 1306387"/>
                <a:gd name="connsiteY3" fmla="*/ 2974747 h 2974747"/>
                <a:gd name="connsiteX4" fmla="*/ 136780 w 1306387"/>
                <a:gd name="connsiteY4" fmla="*/ 0 h 2974747"/>
                <a:gd name="connsiteX0" fmla="*/ 136780 w 1345898"/>
                <a:gd name="connsiteY0" fmla="*/ 0 h 2974747"/>
                <a:gd name="connsiteX1" fmla="*/ 1306387 w 1345898"/>
                <a:gd name="connsiteY1" fmla="*/ 0 h 2974747"/>
                <a:gd name="connsiteX2" fmla="*/ 1306387 w 1345898"/>
                <a:gd name="connsiteY2" fmla="*/ 2974747 h 2974747"/>
                <a:gd name="connsiteX3" fmla="*/ 35180 w 1345898"/>
                <a:gd name="connsiteY3" fmla="*/ 2974747 h 2974747"/>
                <a:gd name="connsiteX4" fmla="*/ 136780 w 1345898"/>
                <a:gd name="connsiteY4" fmla="*/ 0 h 2974747"/>
                <a:gd name="connsiteX0" fmla="*/ 136780 w 1368390"/>
                <a:gd name="connsiteY0" fmla="*/ 0 h 2974747"/>
                <a:gd name="connsiteX1" fmla="*/ 1306387 w 1368390"/>
                <a:gd name="connsiteY1" fmla="*/ 0 h 2974747"/>
                <a:gd name="connsiteX2" fmla="*/ 1306387 w 1368390"/>
                <a:gd name="connsiteY2" fmla="*/ 2974747 h 2974747"/>
                <a:gd name="connsiteX3" fmla="*/ 35180 w 1368390"/>
                <a:gd name="connsiteY3" fmla="*/ 2974747 h 2974747"/>
                <a:gd name="connsiteX4" fmla="*/ 136780 w 1368390"/>
                <a:gd name="connsiteY4" fmla="*/ 0 h 2974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390" h="2974747">
                  <a:moveTo>
                    <a:pt x="136780" y="0"/>
                  </a:moveTo>
                  <a:lnTo>
                    <a:pt x="1306387" y="0"/>
                  </a:lnTo>
                  <a:cubicBezTo>
                    <a:pt x="1395287" y="1245582"/>
                    <a:pt x="1382587" y="2008565"/>
                    <a:pt x="1306387" y="2974747"/>
                  </a:cubicBezTo>
                  <a:lnTo>
                    <a:pt x="35180" y="2974747"/>
                  </a:lnTo>
                  <a:cubicBezTo>
                    <a:pt x="35180" y="1983165"/>
                    <a:pt x="-91820" y="1410682"/>
                    <a:pt x="136780" y="0"/>
                  </a:cubicBezTo>
                  <a:close/>
                </a:path>
              </a:pathLst>
            </a:custGeom>
            <a:solidFill>
              <a:srgbClr val="382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9553067" y="2533126"/>
              <a:ext cx="572010" cy="205313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9" name="직선 연결선 18"/>
            <p:cNvCxnSpPr>
              <a:stCxn id="7" idx="21"/>
            </p:cNvCxnSpPr>
            <p:nvPr/>
          </p:nvCxnSpPr>
          <p:spPr>
            <a:xfrm flipH="1">
              <a:off x="10125077" y="2712680"/>
              <a:ext cx="654" cy="167680"/>
            </a:xfrm>
            <a:prstGeom prst="line">
              <a:avLst/>
            </a:prstGeom>
            <a:ln w="19050">
              <a:solidFill>
                <a:srgbClr val="E8B1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10510325" y="2206458"/>
              <a:ext cx="654" cy="252000"/>
            </a:xfrm>
            <a:prstGeom prst="line">
              <a:avLst/>
            </a:prstGeom>
            <a:ln w="19050">
              <a:solidFill>
                <a:srgbClr val="E8B1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>
              <a:off x="10865120" y="2266967"/>
              <a:ext cx="654" cy="144000"/>
            </a:xfrm>
            <a:prstGeom prst="line">
              <a:avLst/>
            </a:prstGeom>
            <a:ln w="19050">
              <a:solidFill>
                <a:srgbClr val="E8B1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flipH="1">
              <a:off x="11211023" y="2410967"/>
              <a:ext cx="654" cy="180000"/>
            </a:xfrm>
            <a:prstGeom prst="line">
              <a:avLst/>
            </a:prstGeom>
            <a:ln w="19050">
              <a:solidFill>
                <a:srgbClr val="E8B1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자유형 27"/>
            <p:cNvSpPr>
              <a:spLocks/>
            </p:cNvSpPr>
            <p:nvPr/>
          </p:nvSpPr>
          <p:spPr bwMode="auto">
            <a:xfrm>
              <a:off x="9879559" y="2112511"/>
              <a:ext cx="1610193" cy="887387"/>
            </a:xfrm>
            <a:custGeom>
              <a:avLst/>
              <a:gdLst>
                <a:gd name="connsiteX0" fmla="*/ 190383 w 1610193"/>
                <a:gd name="connsiteY0" fmla="*/ 535161 h 887387"/>
                <a:gd name="connsiteX1" fmla="*/ 217082 w 1610193"/>
                <a:gd name="connsiteY1" fmla="*/ 540965 h 887387"/>
                <a:gd name="connsiteX2" fmla="*/ 228816 w 1610193"/>
                <a:gd name="connsiteY2" fmla="*/ 550939 h 887387"/>
                <a:gd name="connsiteX3" fmla="*/ 180886 w 1610193"/>
                <a:gd name="connsiteY3" fmla="*/ 614238 h 887387"/>
                <a:gd name="connsiteX4" fmla="*/ 27826 w 1610193"/>
                <a:gd name="connsiteY4" fmla="*/ 856257 h 887387"/>
                <a:gd name="connsiteX5" fmla="*/ 12984 w 1610193"/>
                <a:gd name="connsiteY5" fmla="*/ 887387 h 887387"/>
                <a:gd name="connsiteX6" fmla="*/ 0 w 1610193"/>
                <a:gd name="connsiteY6" fmla="*/ 847435 h 887387"/>
                <a:gd name="connsiteX7" fmla="*/ 0 w 1610193"/>
                <a:gd name="connsiteY7" fmla="*/ 784748 h 887387"/>
                <a:gd name="connsiteX8" fmla="*/ 10448 w 1610193"/>
                <a:gd name="connsiteY8" fmla="*/ 733670 h 887387"/>
                <a:gd name="connsiteX9" fmla="*/ 34826 w 1610193"/>
                <a:gd name="connsiteY9" fmla="*/ 674465 h 887387"/>
                <a:gd name="connsiteX10" fmla="*/ 78939 w 1610193"/>
                <a:gd name="connsiteY10" fmla="*/ 609457 h 887387"/>
                <a:gd name="connsiteX11" fmla="*/ 107961 w 1610193"/>
                <a:gd name="connsiteY11" fmla="*/ 574630 h 887387"/>
                <a:gd name="connsiteX12" fmla="*/ 112604 w 1610193"/>
                <a:gd name="connsiteY12" fmla="*/ 571148 h 887387"/>
                <a:gd name="connsiteX13" fmla="*/ 149752 w 1610193"/>
                <a:gd name="connsiteY13" fmla="*/ 546770 h 887387"/>
                <a:gd name="connsiteX14" fmla="*/ 806804 w 1610193"/>
                <a:gd name="connsiteY14" fmla="*/ 0 h 887387"/>
                <a:gd name="connsiteX15" fmla="*/ 864847 w 1610193"/>
                <a:gd name="connsiteY15" fmla="*/ 6965 h 887387"/>
                <a:gd name="connsiteX16" fmla="*/ 907800 w 1610193"/>
                <a:gd name="connsiteY16" fmla="*/ 29022 h 887387"/>
                <a:gd name="connsiteX17" fmla="*/ 936821 w 1610193"/>
                <a:gd name="connsiteY17" fmla="*/ 49917 h 887387"/>
                <a:gd name="connsiteX18" fmla="*/ 963521 w 1610193"/>
                <a:gd name="connsiteY18" fmla="*/ 80100 h 887387"/>
                <a:gd name="connsiteX19" fmla="*/ 987900 w 1610193"/>
                <a:gd name="connsiteY19" fmla="*/ 118409 h 887387"/>
                <a:gd name="connsiteX20" fmla="*/ 998347 w 1610193"/>
                <a:gd name="connsiteY20" fmla="*/ 142787 h 887387"/>
                <a:gd name="connsiteX21" fmla="*/ 1005313 w 1610193"/>
                <a:gd name="connsiteY21" fmla="*/ 139304 h 887387"/>
                <a:gd name="connsiteX22" fmla="*/ 1055230 w 1610193"/>
                <a:gd name="connsiteY22" fmla="*/ 118409 h 887387"/>
                <a:gd name="connsiteX23" fmla="*/ 1100504 w 1610193"/>
                <a:gd name="connsiteY23" fmla="*/ 109122 h 887387"/>
                <a:gd name="connsiteX24" fmla="*/ 1153904 w 1610193"/>
                <a:gd name="connsiteY24" fmla="*/ 107961 h 887387"/>
                <a:gd name="connsiteX25" fmla="*/ 1207304 w 1610193"/>
                <a:gd name="connsiteY25" fmla="*/ 123052 h 887387"/>
                <a:gd name="connsiteX26" fmla="*/ 1258382 w 1610193"/>
                <a:gd name="connsiteY26" fmla="*/ 159039 h 887387"/>
                <a:gd name="connsiteX27" fmla="*/ 1304817 w 1610193"/>
                <a:gd name="connsiteY27" fmla="*/ 222887 h 887387"/>
                <a:gd name="connsiteX28" fmla="*/ 1322230 w 1610193"/>
                <a:gd name="connsiteY28" fmla="*/ 268161 h 887387"/>
                <a:gd name="connsiteX29" fmla="*/ 1331517 w 1610193"/>
                <a:gd name="connsiteY29" fmla="*/ 270483 h 887387"/>
                <a:gd name="connsiteX30" fmla="*/ 1394204 w 1610193"/>
                <a:gd name="connsiteY30" fmla="*/ 283252 h 887387"/>
                <a:gd name="connsiteX31" fmla="*/ 1447604 w 1610193"/>
                <a:gd name="connsiteY31" fmla="*/ 304148 h 887387"/>
                <a:gd name="connsiteX32" fmla="*/ 1504486 w 1610193"/>
                <a:gd name="connsiteY32" fmla="*/ 334330 h 887387"/>
                <a:gd name="connsiteX33" fmla="*/ 1555564 w 1610193"/>
                <a:gd name="connsiteY33" fmla="*/ 381926 h 887387"/>
                <a:gd name="connsiteX34" fmla="*/ 1585747 w 1610193"/>
                <a:gd name="connsiteY34" fmla="*/ 429522 h 887387"/>
                <a:gd name="connsiteX35" fmla="*/ 1599678 w 1610193"/>
                <a:gd name="connsiteY35" fmla="*/ 466670 h 887387"/>
                <a:gd name="connsiteX36" fmla="*/ 1608964 w 1610193"/>
                <a:gd name="connsiteY36" fmla="*/ 508461 h 887387"/>
                <a:gd name="connsiteX37" fmla="*/ 1610193 w 1610193"/>
                <a:gd name="connsiteY37" fmla="*/ 525665 h 887387"/>
                <a:gd name="connsiteX38" fmla="*/ 1607898 w 1610193"/>
                <a:gd name="connsiteY38" fmla="*/ 525360 h 887387"/>
                <a:gd name="connsiteX39" fmla="*/ 1336242 w 1610193"/>
                <a:gd name="connsiteY39" fmla="*/ 508176 h 887387"/>
                <a:gd name="connsiteX40" fmla="*/ 1138534 w 1610193"/>
                <a:gd name="connsiteY40" fmla="*/ 351658 h 887387"/>
                <a:gd name="connsiteX41" fmla="*/ 957302 w 1610193"/>
                <a:gd name="connsiteY41" fmla="*/ 425798 h 887387"/>
                <a:gd name="connsiteX42" fmla="*/ 817259 w 1610193"/>
                <a:gd name="connsiteY42" fmla="*/ 310468 h 887387"/>
                <a:gd name="connsiteX43" fmla="*/ 677215 w 1610193"/>
                <a:gd name="connsiteY43" fmla="*/ 392847 h 887387"/>
                <a:gd name="connsiteX44" fmla="*/ 397129 w 1610193"/>
                <a:gd name="connsiteY44" fmla="*/ 368133 h 887387"/>
                <a:gd name="connsiteX45" fmla="*/ 296602 w 1610193"/>
                <a:gd name="connsiteY45" fmla="*/ 468017 h 887387"/>
                <a:gd name="connsiteX46" fmla="*/ 262891 w 1610193"/>
                <a:gd name="connsiteY46" fmla="*/ 508658 h 887387"/>
                <a:gd name="connsiteX47" fmla="*/ 263517 w 1610193"/>
                <a:gd name="connsiteY47" fmla="*/ 409787 h 887387"/>
                <a:gd name="connsiteX48" fmla="*/ 271643 w 1610193"/>
                <a:gd name="connsiteY48" fmla="*/ 290217 h 887387"/>
                <a:gd name="connsiteX49" fmla="*/ 279769 w 1610193"/>
                <a:gd name="connsiteY49" fmla="*/ 250748 h 887387"/>
                <a:gd name="connsiteX50" fmla="*/ 279769 w 1610193"/>
                <a:gd name="connsiteY50" fmla="*/ 241461 h 887387"/>
                <a:gd name="connsiteX51" fmla="*/ 297182 w 1610193"/>
                <a:gd name="connsiteY51" fmla="*/ 188061 h 887387"/>
                <a:gd name="connsiteX52" fmla="*/ 321561 w 1610193"/>
                <a:gd name="connsiteY52" fmla="*/ 141626 h 887387"/>
                <a:gd name="connsiteX53" fmla="*/ 358709 w 1610193"/>
                <a:gd name="connsiteY53" fmla="*/ 97513 h 887387"/>
                <a:gd name="connsiteX54" fmla="*/ 414430 w 1610193"/>
                <a:gd name="connsiteY54" fmla="*/ 60365 h 887387"/>
                <a:gd name="connsiteX55" fmla="*/ 467830 w 1610193"/>
                <a:gd name="connsiteY55" fmla="*/ 44113 h 887387"/>
                <a:gd name="connsiteX56" fmla="*/ 511943 w 1610193"/>
                <a:gd name="connsiteY56" fmla="*/ 40630 h 887387"/>
                <a:gd name="connsiteX57" fmla="*/ 561861 w 1610193"/>
                <a:gd name="connsiteY57" fmla="*/ 42952 h 887387"/>
                <a:gd name="connsiteX58" fmla="*/ 616421 w 1610193"/>
                <a:gd name="connsiteY58" fmla="*/ 52239 h 887387"/>
                <a:gd name="connsiteX59" fmla="*/ 647765 w 1610193"/>
                <a:gd name="connsiteY59" fmla="*/ 62687 h 887387"/>
                <a:gd name="connsiteX60" fmla="*/ 654730 w 1610193"/>
                <a:gd name="connsiteY60" fmla="*/ 55722 h 887387"/>
                <a:gd name="connsiteX61" fmla="*/ 704648 w 1610193"/>
                <a:gd name="connsiteY61" fmla="*/ 29022 h 887387"/>
                <a:gd name="connsiteX62" fmla="*/ 751082 w 1610193"/>
                <a:gd name="connsiteY62" fmla="*/ 9287 h 887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10193" h="887387">
                  <a:moveTo>
                    <a:pt x="190383" y="535161"/>
                  </a:moveTo>
                  <a:lnTo>
                    <a:pt x="217082" y="540965"/>
                  </a:lnTo>
                  <a:lnTo>
                    <a:pt x="228816" y="550939"/>
                  </a:lnTo>
                  <a:lnTo>
                    <a:pt x="180886" y="614238"/>
                  </a:lnTo>
                  <a:cubicBezTo>
                    <a:pt x="122964" y="694042"/>
                    <a:pt x="67744" y="780218"/>
                    <a:pt x="27826" y="856257"/>
                  </a:cubicBezTo>
                  <a:lnTo>
                    <a:pt x="12984" y="887387"/>
                  </a:lnTo>
                  <a:lnTo>
                    <a:pt x="0" y="847435"/>
                  </a:lnTo>
                  <a:lnTo>
                    <a:pt x="0" y="784748"/>
                  </a:lnTo>
                  <a:lnTo>
                    <a:pt x="10448" y="733670"/>
                  </a:lnTo>
                  <a:lnTo>
                    <a:pt x="34826" y="674465"/>
                  </a:lnTo>
                  <a:lnTo>
                    <a:pt x="78939" y="609457"/>
                  </a:lnTo>
                  <a:lnTo>
                    <a:pt x="107961" y="574630"/>
                  </a:lnTo>
                  <a:lnTo>
                    <a:pt x="112604" y="571148"/>
                  </a:lnTo>
                  <a:lnTo>
                    <a:pt x="149752" y="546770"/>
                  </a:lnTo>
                  <a:close/>
                  <a:moveTo>
                    <a:pt x="806804" y="0"/>
                  </a:moveTo>
                  <a:lnTo>
                    <a:pt x="864847" y="6965"/>
                  </a:lnTo>
                  <a:lnTo>
                    <a:pt x="907800" y="29022"/>
                  </a:lnTo>
                  <a:lnTo>
                    <a:pt x="936821" y="49917"/>
                  </a:lnTo>
                  <a:lnTo>
                    <a:pt x="963521" y="80100"/>
                  </a:lnTo>
                  <a:lnTo>
                    <a:pt x="987900" y="118409"/>
                  </a:lnTo>
                  <a:lnTo>
                    <a:pt x="998347" y="142787"/>
                  </a:lnTo>
                  <a:lnTo>
                    <a:pt x="1005313" y="139304"/>
                  </a:lnTo>
                  <a:lnTo>
                    <a:pt x="1055230" y="118409"/>
                  </a:lnTo>
                  <a:lnTo>
                    <a:pt x="1100504" y="109122"/>
                  </a:lnTo>
                  <a:lnTo>
                    <a:pt x="1153904" y="107961"/>
                  </a:lnTo>
                  <a:lnTo>
                    <a:pt x="1207304" y="123052"/>
                  </a:lnTo>
                  <a:lnTo>
                    <a:pt x="1258382" y="159039"/>
                  </a:lnTo>
                  <a:lnTo>
                    <a:pt x="1304817" y="222887"/>
                  </a:lnTo>
                  <a:lnTo>
                    <a:pt x="1322230" y="268161"/>
                  </a:lnTo>
                  <a:lnTo>
                    <a:pt x="1331517" y="270483"/>
                  </a:lnTo>
                  <a:lnTo>
                    <a:pt x="1394204" y="283252"/>
                  </a:lnTo>
                  <a:lnTo>
                    <a:pt x="1447604" y="304148"/>
                  </a:lnTo>
                  <a:lnTo>
                    <a:pt x="1504486" y="334330"/>
                  </a:lnTo>
                  <a:lnTo>
                    <a:pt x="1555564" y="381926"/>
                  </a:lnTo>
                  <a:lnTo>
                    <a:pt x="1585747" y="429522"/>
                  </a:lnTo>
                  <a:lnTo>
                    <a:pt x="1599678" y="466670"/>
                  </a:lnTo>
                  <a:lnTo>
                    <a:pt x="1608964" y="508461"/>
                  </a:lnTo>
                  <a:lnTo>
                    <a:pt x="1610193" y="525665"/>
                  </a:lnTo>
                  <a:lnTo>
                    <a:pt x="1607898" y="525360"/>
                  </a:lnTo>
                  <a:cubicBezTo>
                    <a:pt x="1520822" y="518474"/>
                    <a:pt x="1404204" y="531860"/>
                    <a:pt x="1336242" y="508176"/>
                  </a:cubicBezTo>
                  <a:cubicBezTo>
                    <a:pt x="1245626" y="476598"/>
                    <a:pt x="1201691" y="365388"/>
                    <a:pt x="1138534" y="351658"/>
                  </a:cubicBezTo>
                  <a:cubicBezTo>
                    <a:pt x="1075377" y="337928"/>
                    <a:pt x="1010848" y="432663"/>
                    <a:pt x="957302" y="425798"/>
                  </a:cubicBezTo>
                  <a:cubicBezTo>
                    <a:pt x="903756" y="418933"/>
                    <a:pt x="863940" y="315960"/>
                    <a:pt x="817259" y="310468"/>
                  </a:cubicBezTo>
                  <a:cubicBezTo>
                    <a:pt x="770578" y="304976"/>
                    <a:pt x="747237" y="383236"/>
                    <a:pt x="677215" y="392847"/>
                  </a:cubicBezTo>
                  <a:cubicBezTo>
                    <a:pt x="607193" y="402458"/>
                    <a:pt x="511086" y="278890"/>
                    <a:pt x="397129" y="368133"/>
                  </a:cubicBezTo>
                  <a:cubicBezTo>
                    <a:pt x="368640" y="390444"/>
                    <a:pt x="333886" y="425369"/>
                    <a:pt x="296602" y="468017"/>
                  </a:cubicBezTo>
                  <a:lnTo>
                    <a:pt x="262891" y="508658"/>
                  </a:lnTo>
                  <a:lnTo>
                    <a:pt x="263517" y="409787"/>
                  </a:lnTo>
                  <a:lnTo>
                    <a:pt x="271643" y="290217"/>
                  </a:lnTo>
                  <a:lnTo>
                    <a:pt x="279769" y="250748"/>
                  </a:lnTo>
                  <a:lnTo>
                    <a:pt x="279769" y="241461"/>
                  </a:lnTo>
                  <a:lnTo>
                    <a:pt x="297182" y="188061"/>
                  </a:lnTo>
                  <a:lnTo>
                    <a:pt x="321561" y="141626"/>
                  </a:lnTo>
                  <a:lnTo>
                    <a:pt x="358709" y="97513"/>
                  </a:lnTo>
                  <a:lnTo>
                    <a:pt x="414430" y="60365"/>
                  </a:lnTo>
                  <a:lnTo>
                    <a:pt x="467830" y="44113"/>
                  </a:lnTo>
                  <a:lnTo>
                    <a:pt x="511943" y="40630"/>
                  </a:lnTo>
                  <a:lnTo>
                    <a:pt x="561861" y="42952"/>
                  </a:lnTo>
                  <a:lnTo>
                    <a:pt x="616421" y="52239"/>
                  </a:lnTo>
                  <a:lnTo>
                    <a:pt x="647765" y="62687"/>
                  </a:lnTo>
                  <a:lnTo>
                    <a:pt x="654730" y="55722"/>
                  </a:lnTo>
                  <a:lnTo>
                    <a:pt x="704648" y="29022"/>
                  </a:lnTo>
                  <a:lnTo>
                    <a:pt x="751082" y="9287"/>
                  </a:lnTo>
                  <a:close/>
                </a:path>
              </a:pathLst>
            </a:custGeom>
            <a:solidFill>
              <a:schemeClr val="tx1"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99" name="직사각형 198"/>
          <p:cNvSpPr/>
          <p:nvPr/>
        </p:nvSpPr>
        <p:spPr>
          <a:xfrm>
            <a:off x="809269" y="52518"/>
            <a:ext cx="91460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지쳐가는 직장인 </a:t>
            </a:r>
            <a:r>
              <a:rPr lang="en-US" altLang="ko-KR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“</a:t>
            </a:r>
            <a:r>
              <a:rPr lang="ko-KR" alt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연 평균 </a:t>
            </a:r>
            <a:r>
              <a:rPr lang="en-US" altLang="ko-KR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2,285 </a:t>
            </a:r>
            <a:r>
              <a:rPr lang="ko-KR" alt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시간</a:t>
            </a:r>
            <a:r>
              <a:rPr lang="en-US" altLang="ko-KR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ko-KR" alt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근로</a:t>
            </a:r>
            <a:r>
              <a:rPr lang="en-US" altLang="ko-KR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54" name="자유형 53"/>
          <p:cNvSpPr/>
          <p:nvPr/>
        </p:nvSpPr>
        <p:spPr>
          <a:xfrm>
            <a:off x="4735047" y="2695223"/>
            <a:ext cx="1867541" cy="967841"/>
          </a:xfrm>
          <a:custGeom>
            <a:avLst/>
            <a:gdLst>
              <a:gd name="connsiteX0" fmla="*/ 119163 w 1867541"/>
              <a:gd name="connsiteY0" fmla="*/ 0 h 967841"/>
              <a:gd name="connsiteX1" fmla="*/ 1748378 w 1867541"/>
              <a:gd name="connsiteY1" fmla="*/ 0 h 967841"/>
              <a:gd name="connsiteX2" fmla="*/ 1867541 w 1867541"/>
              <a:gd name="connsiteY2" fmla="*/ 119163 h 967841"/>
              <a:gd name="connsiteX3" fmla="*/ 1867541 w 1867541"/>
              <a:gd name="connsiteY3" fmla="*/ 595801 h 967841"/>
              <a:gd name="connsiteX4" fmla="*/ 1748378 w 1867541"/>
              <a:gd name="connsiteY4" fmla="*/ 714964 h 967841"/>
              <a:gd name="connsiteX5" fmla="*/ 612578 w 1867541"/>
              <a:gd name="connsiteY5" fmla="*/ 714964 h 967841"/>
              <a:gd name="connsiteX6" fmla="*/ 482224 w 1867541"/>
              <a:gd name="connsiteY6" fmla="*/ 967841 h 967841"/>
              <a:gd name="connsiteX7" fmla="*/ 351872 w 1867541"/>
              <a:gd name="connsiteY7" fmla="*/ 714964 h 967841"/>
              <a:gd name="connsiteX8" fmla="*/ 119163 w 1867541"/>
              <a:gd name="connsiteY8" fmla="*/ 714964 h 967841"/>
              <a:gd name="connsiteX9" fmla="*/ 0 w 1867541"/>
              <a:gd name="connsiteY9" fmla="*/ 595801 h 967841"/>
              <a:gd name="connsiteX10" fmla="*/ 0 w 1867541"/>
              <a:gd name="connsiteY10" fmla="*/ 119163 h 967841"/>
              <a:gd name="connsiteX11" fmla="*/ 119163 w 1867541"/>
              <a:gd name="connsiteY11" fmla="*/ 0 h 96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7541" h="967841">
                <a:moveTo>
                  <a:pt x="119163" y="0"/>
                </a:moveTo>
                <a:lnTo>
                  <a:pt x="1748378" y="0"/>
                </a:lnTo>
                <a:cubicBezTo>
                  <a:pt x="1814190" y="0"/>
                  <a:pt x="1867541" y="53351"/>
                  <a:pt x="1867541" y="119163"/>
                </a:cubicBezTo>
                <a:lnTo>
                  <a:pt x="1867541" y="595801"/>
                </a:lnTo>
                <a:cubicBezTo>
                  <a:pt x="1867541" y="661613"/>
                  <a:pt x="1814190" y="714964"/>
                  <a:pt x="1748378" y="714964"/>
                </a:cubicBezTo>
                <a:lnTo>
                  <a:pt x="612578" y="714964"/>
                </a:lnTo>
                <a:lnTo>
                  <a:pt x="482224" y="967841"/>
                </a:lnTo>
                <a:lnTo>
                  <a:pt x="351872" y="714964"/>
                </a:lnTo>
                <a:lnTo>
                  <a:pt x="119163" y="714964"/>
                </a:lnTo>
                <a:cubicBezTo>
                  <a:pt x="53351" y="714964"/>
                  <a:pt x="0" y="661613"/>
                  <a:pt x="0" y="595801"/>
                </a:cubicBezTo>
                <a:lnTo>
                  <a:pt x="0" y="119163"/>
                </a:lnTo>
                <a:cubicBezTo>
                  <a:pt x="0" y="53351"/>
                  <a:pt x="53351" y="0"/>
                  <a:pt x="119163" y="0"/>
                </a:cubicBezTo>
                <a:close/>
              </a:path>
            </a:pathLst>
          </a:custGeom>
          <a:solidFill>
            <a:schemeClr val="tx2">
              <a:lumMod val="75000"/>
              <a:alpha val="67000"/>
            </a:schemeClr>
          </a:solidFill>
          <a:ln w="4762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/>
          <p:cNvSpPr/>
          <p:nvPr/>
        </p:nvSpPr>
        <p:spPr>
          <a:xfrm>
            <a:off x="4803035" y="2761200"/>
            <a:ext cx="1731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남성</a:t>
            </a:r>
            <a:r>
              <a:rPr lang="en-US" altLang="ko-KR" sz="2000" b="1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2,285</a:t>
            </a:r>
            <a:r>
              <a:rPr lang="ko-KR" altLang="en-US" sz="28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시간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56" name="자유형 55"/>
          <p:cNvSpPr/>
          <p:nvPr/>
        </p:nvSpPr>
        <p:spPr>
          <a:xfrm>
            <a:off x="1243925" y="2714373"/>
            <a:ext cx="1867541" cy="967841"/>
          </a:xfrm>
          <a:custGeom>
            <a:avLst/>
            <a:gdLst>
              <a:gd name="connsiteX0" fmla="*/ 119163 w 1867541"/>
              <a:gd name="connsiteY0" fmla="*/ 0 h 967841"/>
              <a:gd name="connsiteX1" fmla="*/ 1748378 w 1867541"/>
              <a:gd name="connsiteY1" fmla="*/ 0 h 967841"/>
              <a:gd name="connsiteX2" fmla="*/ 1867541 w 1867541"/>
              <a:gd name="connsiteY2" fmla="*/ 119163 h 967841"/>
              <a:gd name="connsiteX3" fmla="*/ 1867541 w 1867541"/>
              <a:gd name="connsiteY3" fmla="*/ 595801 h 967841"/>
              <a:gd name="connsiteX4" fmla="*/ 1748378 w 1867541"/>
              <a:gd name="connsiteY4" fmla="*/ 714964 h 967841"/>
              <a:gd name="connsiteX5" fmla="*/ 612578 w 1867541"/>
              <a:gd name="connsiteY5" fmla="*/ 714964 h 967841"/>
              <a:gd name="connsiteX6" fmla="*/ 482224 w 1867541"/>
              <a:gd name="connsiteY6" fmla="*/ 967841 h 967841"/>
              <a:gd name="connsiteX7" fmla="*/ 351872 w 1867541"/>
              <a:gd name="connsiteY7" fmla="*/ 714964 h 967841"/>
              <a:gd name="connsiteX8" fmla="*/ 119163 w 1867541"/>
              <a:gd name="connsiteY8" fmla="*/ 714964 h 967841"/>
              <a:gd name="connsiteX9" fmla="*/ 0 w 1867541"/>
              <a:gd name="connsiteY9" fmla="*/ 595801 h 967841"/>
              <a:gd name="connsiteX10" fmla="*/ 0 w 1867541"/>
              <a:gd name="connsiteY10" fmla="*/ 119163 h 967841"/>
              <a:gd name="connsiteX11" fmla="*/ 119163 w 1867541"/>
              <a:gd name="connsiteY11" fmla="*/ 0 h 96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7541" h="967841">
                <a:moveTo>
                  <a:pt x="119163" y="0"/>
                </a:moveTo>
                <a:lnTo>
                  <a:pt x="1748378" y="0"/>
                </a:lnTo>
                <a:cubicBezTo>
                  <a:pt x="1814190" y="0"/>
                  <a:pt x="1867541" y="53351"/>
                  <a:pt x="1867541" y="119163"/>
                </a:cubicBezTo>
                <a:lnTo>
                  <a:pt x="1867541" y="595801"/>
                </a:lnTo>
                <a:cubicBezTo>
                  <a:pt x="1867541" y="661613"/>
                  <a:pt x="1814190" y="714964"/>
                  <a:pt x="1748378" y="714964"/>
                </a:cubicBezTo>
                <a:lnTo>
                  <a:pt x="612578" y="714964"/>
                </a:lnTo>
                <a:lnTo>
                  <a:pt x="482224" y="967841"/>
                </a:lnTo>
                <a:lnTo>
                  <a:pt x="351872" y="714964"/>
                </a:lnTo>
                <a:lnTo>
                  <a:pt x="119163" y="714964"/>
                </a:lnTo>
                <a:cubicBezTo>
                  <a:pt x="53351" y="714964"/>
                  <a:pt x="0" y="661613"/>
                  <a:pt x="0" y="595801"/>
                </a:cubicBezTo>
                <a:lnTo>
                  <a:pt x="0" y="119163"/>
                </a:lnTo>
                <a:cubicBezTo>
                  <a:pt x="0" y="53351"/>
                  <a:pt x="53351" y="0"/>
                  <a:pt x="119163" y="0"/>
                </a:cubicBezTo>
                <a:close/>
              </a:path>
            </a:pathLst>
          </a:custGeom>
          <a:solidFill>
            <a:schemeClr val="bg1">
              <a:alpha val="67000"/>
            </a:schemeClr>
          </a:solidFill>
          <a:ln w="4762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/>
          <p:cNvSpPr/>
          <p:nvPr/>
        </p:nvSpPr>
        <p:spPr>
          <a:xfrm>
            <a:off x="1292677" y="2780350"/>
            <a:ext cx="1770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여</a:t>
            </a:r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성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2,285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시간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28664" y="4061673"/>
            <a:ext cx="3603379" cy="2796327"/>
            <a:chOff x="128664" y="4061673"/>
            <a:chExt cx="3603379" cy="2796327"/>
          </a:xfrm>
        </p:grpSpPr>
        <p:pic>
          <p:nvPicPr>
            <p:cNvPr id="46" name="그림 4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397"/>
            <a:stretch/>
          </p:blipFill>
          <p:spPr>
            <a:xfrm>
              <a:off x="128664" y="4061673"/>
              <a:ext cx="3603379" cy="2796327"/>
            </a:xfrm>
            <a:prstGeom prst="rect">
              <a:avLst/>
            </a:prstGeom>
          </p:spPr>
        </p:pic>
        <p:sp>
          <p:nvSpPr>
            <p:cNvPr id="47" name="달 46"/>
            <p:cNvSpPr/>
            <p:nvPr/>
          </p:nvSpPr>
          <p:spPr>
            <a:xfrm rot="16200000">
              <a:off x="1574369" y="5197613"/>
              <a:ext cx="131775" cy="263550"/>
            </a:xfrm>
            <a:prstGeom prst="moon">
              <a:avLst/>
            </a:prstGeom>
            <a:solidFill>
              <a:srgbClr val="EDBA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달 47"/>
            <p:cNvSpPr/>
            <p:nvPr/>
          </p:nvSpPr>
          <p:spPr>
            <a:xfrm rot="16200000">
              <a:off x="2171404" y="5201089"/>
              <a:ext cx="131775" cy="263550"/>
            </a:xfrm>
            <a:prstGeom prst="moon">
              <a:avLst/>
            </a:prstGeom>
            <a:solidFill>
              <a:srgbClr val="EDBA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달 50"/>
            <p:cNvSpPr/>
            <p:nvPr/>
          </p:nvSpPr>
          <p:spPr>
            <a:xfrm rot="16200000" flipH="1">
              <a:off x="1883467" y="5714731"/>
              <a:ext cx="89903" cy="354195"/>
            </a:xfrm>
            <a:prstGeom prst="moon">
              <a:avLst/>
            </a:prstGeom>
            <a:solidFill>
              <a:srgbClr val="EDBA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3291954" y="3892778"/>
            <a:ext cx="3839872" cy="2965222"/>
            <a:chOff x="3291954" y="3892778"/>
            <a:chExt cx="3839872" cy="2965222"/>
          </a:xfrm>
        </p:grpSpPr>
        <p:pic>
          <p:nvPicPr>
            <p:cNvPr id="45" name="그림 4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78"/>
            <a:stretch/>
          </p:blipFill>
          <p:spPr>
            <a:xfrm>
              <a:off x="3291954" y="3892778"/>
              <a:ext cx="3839872" cy="2965222"/>
            </a:xfrm>
            <a:prstGeom prst="rect">
              <a:avLst/>
            </a:prstGeom>
          </p:spPr>
        </p:pic>
        <p:sp>
          <p:nvSpPr>
            <p:cNvPr id="49" name="달 48"/>
            <p:cNvSpPr/>
            <p:nvPr/>
          </p:nvSpPr>
          <p:spPr>
            <a:xfrm rot="16200000">
              <a:off x="4874119" y="5098266"/>
              <a:ext cx="131775" cy="263550"/>
            </a:xfrm>
            <a:prstGeom prst="moon">
              <a:avLst/>
            </a:prstGeom>
            <a:solidFill>
              <a:srgbClr val="EDBA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달 49"/>
            <p:cNvSpPr/>
            <p:nvPr/>
          </p:nvSpPr>
          <p:spPr>
            <a:xfrm rot="16200000">
              <a:off x="5471154" y="5101742"/>
              <a:ext cx="131775" cy="263550"/>
            </a:xfrm>
            <a:prstGeom prst="moon">
              <a:avLst/>
            </a:prstGeom>
            <a:solidFill>
              <a:srgbClr val="EDBA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달 51"/>
            <p:cNvSpPr/>
            <p:nvPr/>
          </p:nvSpPr>
          <p:spPr>
            <a:xfrm rot="16200000" flipH="1">
              <a:off x="5208296" y="5642069"/>
              <a:ext cx="55422" cy="354195"/>
            </a:xfrm>
            <a:prstGeom prst="moon">
              <a:avLst/>
            </a:prstGeom>
            <a:solidFill>
              <a:srgbClr val="EDBA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야놀자 야체 B</vt:lpstr>
      <vt:lpstr>Arial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5</cp:revision>
  <dcterms:created xsi:type="dcterms:W3CDTF">2018-01-02T05:54:07Z</dcterms:created>
  <dcterms:modified xsi:type="dcterms:W3CDTF">2024-06-13T02:52:49Z</dcterms:modified>
</cp:coreProperties>
</file>