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603D"/>
    <a:srgbClr val="A77B4E"/>
    <a:srgbClr val="FFCE33"/>
    <a:srgbClr val="DB970B"/>
    <a:srgbClr val="F6B31A"/>
    <a:srgbClr val="DC9522"/>
    <a:srgbClr val="E2A845"/>
    <a:srgbClr val="DE9B2E"/>
    <a:srgbClr val="E8B64E"/>
    <a:srgbClr val="F4E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9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6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02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6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87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74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8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601511" y="340426"/>
            <a:ext cx="11302971" cy="6462049"/>
            <a:chOff x="601511" y="340426"/>
            <a:chExt cx="11302971" cy="6462049"/>
          </a:xfrm>
        </p:grpSpPr>
        <p:grpSp>
          <p:nvGrpSpPr>
            <p:cNvPr id="3" name="그룹 2"/>
            <p:cNvGrpSpPr/>
            <p:nvPr/>
          </p:nvGrpSpPr>
          <p:grpSpPr>
            <a:xfrm>
              <a:off x="601511" y="1887991"/>
              <a:ext cx="11302971" cy="4914484"/>
              <a:chOff x="601511" y="1887991"/>
              <a:chExt cx="11302971" cy="4914484"/>
            </a:xfrm>
          </p:grpSpPr>
          <p:sp>
            <p:nvSpPr>
              <p:cNvPr id="58" name="모서리가 둥근 직사각형 57"/>
              <p:cNvSpPr/>
              <p:nvPr/>
            </p:nvSpPr>
            <p:spPr>
              <a:xfrm rot="919126">
                <a:off x="10853835" y="4178458"/>
                <a:ext cx="1050647" cy="8763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모서리가 둥근 직사각형 58"/>
              <p:cNvSpPr/>
              <p:nvPr/>
            </p:nvSpPr>
            <p:spPr>
              <a:xfrm rot="21185654">
                <a:off x="601511" y="1887991"/>
                <a:ext cx="1050647" cy="8763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모서리가 둥근 직사각형 59"/>
              <p:cNvSpPr/>
              <p:nvPr/>
            </p:nvSpPr>
            <p:spPr>
              <a:xfrm rot="414346" flipH="1">
                <a:off x="8004291" y="5926175"/>
                <a:ext cx="3509635" cy="876300"/>
              </a:xfrm>
              <a:prstGeom prst="roundRect">
                <a:avLst>
                  <a:gd name="adj" fmla="val 45653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모서리가 둥근 직사각형 60"/>
              <p:cNvSpPr/>
              <p:nvPr/>
            </p:nvSpPr>
            <p:spPr>
              <a:xfrm rot="21185654">
                <a:off x="614625" y="5879888"/>
                <a:ext cx="3509635" cy="876300"/>
              </a:xfrm>
              <a:prstGeom prst="roundRect">
                <a:avLst>
                  <a:gd name="adj" fmla="val 45653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자유형 18"/>
            <p:cNvSpPr/>
            <p:nvPr/>
          </p:nvSpPr>
          <p:spPr>
            <a:xfrm>
              <a:off x="658915" y="340426"/>
              <a:ext cx="10836400" cy="6261100"/>
            </a:xfrm>
            <a:custGeom>
              <a:avLst/>
              <a:gdLst>
                <a:gd name="connsiteX0" fmla="*/ 256142 w 10836400"/>
                <a:gd name="connsiteY0" fmla="*/ 0 h 6261100"/>
                <a:gd name="connsiteX1" fmla="*/ 10580258 w 10836400"/>
                <a:gd name="connsiteY1" fmla="*/ 0 h 6261100"/>
                <a:gd name="connsiteX2" fmla="*/ 10836400 w 10836400"/>
                <a:gd name="connsiteY2" fmla="*/ 256142 h 6261100"/>
                <a:gd name="connsiteX3" fmla="*/ 10836400 w 10836400"/>
                <a:gd name="connsiteY3" fmla="*/ 6004958 h 6261100"/>
                <a:gd name="connsiteX4" fmla="*/ 10580258 w 10836400"/>
                <a:gd name="connsiteY4" fmla="*/ 6261100 h 6261100"/>
                <a:gd name="connsiteX5" fmla="*/ 256142 w 10836400"/>
                <a:gd name="connsiteY5" fmla="*/ 6261100 h 6261100"/>
                <a:gd name="connsiteX6" fmla="*/ 0 w 10836400"/>
                <a:gd name="connsiteY6" fmla="*/ 6004958 h 6261100"/>
                <a:gd name="connsiteX7" fmla="*/ 0 w 10836400"/>
                <a:gd name="connsiteY7" fmla="*/ 4314765 h 6261100"/>
                <a:gd name="connsiteX8" fmla="*/ 102126 w 10836400"/>
                <a:gd name="connsiteY8" fmla="*/ 4314765 h 6261100"/>
                <a:gd name="connsiteX9" fmla="*/ 279236 w 10836400"/>
                <a:gd name="connsiteY9" fmla="*/ 4137655 h 6261100"/>
                <a:gd name="connsiteX10" fmla="*/ 279236 w 10836400"/>
                <a:gd name="connsiteY10" fmla="*/ 2123445 h 6261100"/>
                <a:gd name="connsiteX11" fmla="*/ 102126 w 10836400"/>
                <a:gd name="connsiteY11" fmla="*/ 1946335 h 6261100"/>
                <a:gd name="connsiteX12" fmla="*/ 0 w 10836400"/>
                <a:gd name="connsiteY12" fmla="*/ 1946335 h 6261100"/>
                <a:gd name="connsiteX13" fmla="*/ 0 w 10836400"/>
                <a:gd name="connsiteY13" fmla="*/ 256142 h 6261100"/>
                <a:gd name="connsiteX14" fmla="*/ 256142 w 10836400"/>
                <a:gd name="connsiteY14" fmla="*/ 0 h 626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6400" h="6261100">
                  <a:moveTo>
                    <a:pt x="256142" y="0"/>
                  </a:moveTo>
                  <a:lnTo>
                    <a:pt x="10580258" y="0"/>
                  </a:lnTo>
                  <a:cubicBezTo>
                    <a:pt x="10721721" y="0"/>
                    <a:pt x="10836400" y="114679"/>
                    <a:pt x="10836400" y="256142"/>
                  </a:cubicBezTo>
                  <a:lnTo>
                    <a:pt x="10836400" y="6004958"/>
                  </a:lnTo>
                  <a:cubicBezTo>
                    <a:pt x="10836400" y="6146421"/>
                    <a:pt x="10721721" y="6261100"/>
                    <a:pt x="10580258" y="6261100"/>
                  </a:cubicBezTo>
                  <a:lnTo>
                    <a:pt x="256142" y="6261100"/>
                  </a:lnTo>
                  <a:cubicBezTo>
                    <a:pt x="114679" y="6261100"/>
                    <a:pt x="0" y="6146421"/>
                    <a:pt x="0" y="6004958"/>
                  </a:cubicBezTo>
                  <a:lnTo>
                    <a:pt x="0" y="4314765"/>
                  </a:lnTo>
                  <a:lnTo>
                    <a:pt x="102126" y="4314765"/>
                  </a:lnTo>
                  <a:cubicBezTo>
                    <a:pt x="199941" y="4314765"/>
                    <a:pt x="279236" y="4235470"/>
                    <a:pt x="279236" y="4137655"/>
                  </a:cubicBezTo>
                  <a:lnTo>
                    <a:pt x="279236" y="2123445"/>
                  </a:lnTo>
                  <a:cubicBezTo>
                    <a:pt x="279236" y="2025630"/>
                    <a:pt x="199941" y="1946335"/>
                    <a:pt x="102126" y="1946335"/>
                  </a:cubicBezTo>
                  <a:lnTo>
                    <a:pt x="0" y="1946335"/>
                  </a:lnTo>
                  <a:lnTo>
                    <a:pt x="0" y="256142"/>
                  </a:lnTo>
                  <a:cubicBezTo>
                    <a:pt x="0" y="114679"/>
                    <a:pt x="114679" y="0"/>
                    <a:pt x="256142" y="0"/>
                  </a:cubicBezTo>
                  <a:close/>
                </a:path>
              </a:pathLst>
            </a:custGeom>
            <a:solidFill>
              <a:srgbClr val="FFC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양쪽 모서리가 둥근 사각형 26"/>
            <p:cNvSpPr/>
            <p:nvPr/>
          </p:nvSpPr>
          <p:spPr>
            <a:xfrm rot="5400000">
              <a:off x="10479375" y="3302701"/>
              <a:ext cx="2368430" cy="33655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C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5721350" y="340426"/>
              <a:ext cx="632012" cy="6261100"/>
            </a:xfrm>
            <a:prstGeom prst="roundRect">
              <a:avLst>
                <a:gd name="adj" fmla="val 0"/>
              </a:avLst>
            </a:prstGeom>
            <a:solidFill>
              <a:srgbClr val="F6B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양쪽 모서리가 둥근 사각형 20"/>
            <p:cNvSpPr/>
            <p:nvPr/>
          </p:nvSpPr>
          <p:spPr>
            <a:xfrm rot="16200000">
              <a:off x="4143375" y="3305876"/>
              <a:ext cx="3727450" cy="330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B9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258075" y="535873"/>
              <a:ext cx="4869103" cy="5864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사다리꼴 56"/>
            <p:cNvSpPr/>
            <p:nvPr/>
          </p:nvSpPr>
          <p:spPr>
            <a:xfrm rot="5400000">
              <a:off x="4165256" y="2256575"/>
              <a:ext cx="6261099" cy="2428808"/>
            </a:xfrm>
            <a:prstGeom prst="trapezoid">
              <a:avLst>
                <a:gd name="adj" fmla="val 8267"/>
              </a:avLst>
            </a:prstGeom>
            <a:solidFill>
              <a:schemeClr val="tx1">
                <a:alpha val="53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5913718" y="573974"/>
              <a:ext cx="5127584" cy="5864926"/>
              <a:chOff x="5913718" y="573974"/>
              <a:chExt cx="5127584" cy="5864926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6172199" y="573974"/>
                <a:ext cx="4869103" cy="586492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8" name="그룹 47"/>
              <p:cNvGrpSpPr/>
              <p:nvPr/>
            </p:nvGrpSpPr>
            <p:grpSpPr>
              <a:xfrm>
                <a:off x="5913718" y="2156404"/>
                <a:ext cx="575982" cy="136338"/>
                <a:chOff x="5878606" y="2474259"/>
                <a:chExt cx="575982" cy="136338"/>
              </a:xfrm>
            </p:grpSpPr>
            <p:sp>
              <p:nvSpPr>
                <p:cNvPr id="49" name="타원 48"/>
                <p:cNvSpPr/>
                <p:nvPr/>
              </p:nvSpPr>
              <p:spPr>
                <a:xfrm>
                  <a:off x="6318250" y="2474259"/>
                  <a:ext cx="136338" cy="136338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0" name="타원 49"/>
                <p:cNvSpPr/>
                <p:nvPr/>
              </p:nvSpPr>
              <p:spPr>
                <a:xfrm>
                  <a:off x="5878606" y="2474259"/>
                  <a:ext cx="136338" cy="136338"/>
                </a:xfrm>
                <a:prstGeom prst="ellipse">
                  <a:avLst/>
                </a:prstGeom>
                <a:solidFill>
                  <a:srgbClr val="8360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1" name="직사각형 50"/>
                <p:cNvSpPr/>
                <p:nvPr/>
              </p:nvSpPr>
              <p:spPr>
                <a:xfrm>
                  <a:off x="5924550" y="2514627"/>
                  <a:ext cx="461869" cy="4998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5913718" y="4551250"/>
                <a:ext cx="575982" cy="136338"/>
                <a:chOff x="5878606" y="2474259"/>
                <a:chExt cx="575982" cy="136338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18250" y="2474259"/>
                  <a:ext cx="136338" cy="136338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5878606" y="2474259"/>
                  <a:ext cx="136338" cy="136338"/>
                </a:xfrm>
                <a:prstGeom prst="ellipse">
                  <a:avLst/>
                </a:prstGeom>
                <a:solidFill>
                  <a:srgbClr val="83603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5" name="직사각형 54"/>
                <p:cNvSpPr/>
                <p:nvPr/>
              </p:nvSpPr>
              <p:spPr>
                <a:xfrm>
                  <a:off x="5924550" y="2514627"/>
                  <a:ext cx="461869" cy="4998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63" name="직사각형 62"/>
          <p:cNvSpPr/>
          <p:nvPr/>
        </p:nvSpPr>
        <p:spPr>
          <a:xfrm>
            <a:off x="1241053" y="977617"/>
            <a:ext cx="403627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i="1" dirty="0">
                <a:solidFill>
                  <a:schemeClr val="bg1"/>
                </a:solidFill>
              </a:rPr>
              <a:t>POWER </a:t>
            </a:r>
            <a:r>
              <a:rPr lang="en-US" altLang="ko-KR" sz="2400" i="1" dirty="0" smtClean="0">
                <a:solidFill>
                  <a:schemeClr val="bg1"/>
                </a:solidFill>
              </a:rPr>
              <a:t>POINT </a:t>
            </a:r>
            <a:r>
              <a:rPr lang="en-US" altLang="ko-KR" sz="32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3200" b="1" i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1000" dirty="0" smtClean="0">
                <a:solidFill>
                  <a:schemeClr val="bg1"/>
                </a:solidFill>
              </a:rPr>
              <a:t>and </a:t>
            </a:r>
            <a:r>
              <a:rPr lang="en-US" altLang="ko-KR" sz="1000" dirty="0">
                <a:solidFill>
                  <a:schemeClr val="bg1"/>
                </a:solidFill>
              </a:rPr>
              <a:t>campus </a:t>
            </a:r>
            <a:endParaRPr lang="en-US" altLang="ko-KR" sz="1000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schemeClr val="bg1"/>
                </a:solidFill>
              </a:rPr>
              <a:t>life </a:t>
            </a:r>
            <a:r>
              <a:rPr lang="en-US" altLang="ko-KR" sz="1000" dirty="0">
                <a:solidFill>
                  <a:schemeClr val="bg1"/>
                </a:solidFill>
              </a:rPr>
              <a:t>with BIZCAM </a:t>
            </a:r>
          </a:p>
        </p:txBody>
      </p:sp>
    </p:spTree>
    <p:extLst>
      <p:ext uri="{BB962C8B-B14F-4D97-AF65-F5344CB8AC3E}">
        <p14:creationId xmlns:p14="http://schemas.microsoft.com/office/powerpoint/2010/main" val="370458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601511" y="340426"/>
            <a:ext cx="11302971" cy="6462049"/>
            <a:chOff x="601511" y="340426"/>
            <a:chExt cx="11302971" cy="6462049"/>
          </a:xfrm>
        </p:grpSpPr>
        <p:grpSp>
          <p:nvGrpSpPr>
            <p:cNvPr id="3" name="그룹 2"/>
            <p:cNvGrpSpPr/>
            <p:nvPr/>
          </p:nvGrpSpPr>
          <p:grpSpPr>
            <a:xfrm>
              <a:off x="601511" y="1887991"/>
              <a:ext cx="11302971" cy="4914484"/>
              <a:chOff x="601511" y="1887991"/>
              <a:chExt cx="11302971" cy="4914484"/>
            </a:xfrm>
          </p:grpSpPr>
          <p:sp>
            <p:nvSpPr>
              <p:cNvPr id="58" name="모서리가 둥근 직사각형 57"/>
              <p:cNvSpPr/>
              <p:nvPr/>
            </p:nvSpPr>
            <p:spPr>
              <a:xfrm rot="919126">
                <a:off x="10853835" y="4178458"/>
                <a:ext cx="1050647" cy="8763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모서리가 둥근 직사각형 58"/>
              <p:cNvSpPr/>
              <p:nvPr/>
            </p:nvSpPr>
            <p:spPr>
              <a:xfrm rot="21185654">
                <a:off x="601511" y="1887991"/>
                <a:ext cx="1050647" cy="876300"/>
              </a:xfrm>
              <a:prstGeom prst="roundRect">
                <a:avLst>
                  <a:gd name="adj" fmla="val 50000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모서리가 둥근 직사각형 59"/>
              <p:cNvSpPr/>
              <p:nvPr/>
            </p:nvSpPr>
            <p:spPr>
              <a:xfrm rot="414346" flipH="1">
                <a:off x="8004291" y="5926175"/>
                <a:ext cx="3509635" cy="876300"/>
              </a:xfrm>
              <a:prstGeom prst="roundRect">
                <a:avLst>
                  <a:gd name="adj" fmla="val 45653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1" name="모서리가 둥근 직사각형 60"/>
              <p:cNvSpPr/>
              <p:nvPr/>
            </p:nvSpPr>
            <p:spPr>
              <a:xfrm rot="21185654">
                <a:off x="614625" y="5879888"/>
                <a:ext cx="3509635" cy="876300"/>
              </a:xfrm>
              <a:prstGeom prst="roundRect">
                <a:avLst>
                  <a:gd name="adj" fmla="val 45653"/>
                </a:avLst>
              </a:prstGeom>
              <a:solidFill>
                <a:schemeClr val="tx1">
                  <a:alpha val="53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9" name="자유형 18"/>
            <p:cNvSpPr/>
            <p:nvPr/>
          </p:nvSpPr>
          <p:spPr>
            <a:xfrm>
              <a:off x="658915" y="340426"/>
              <a:ext cx="10836400" cy="6261100"/>
            </a:xfrm>
            <a:custGeom>
              <a:avLst/>
              <a:gdLst>
                <a:gd name="connsiteX0" fmla="*/ 256142 w 10836400"/>
                <a:gd name="connsiteY0" fmla="*/ 0 h 6261100"/>
                <a:gd name="connsiteX1" fmla="*/ 10580258 w 10836400"/>
                <a:gd name="connsiteY1" fmla="*/ 0 h 6261100"/>
                <a:gd name="connsiteX2" fmla="*/ 10836400 w 10836400"/>
                <a:gd name="connsiteY2" fmla="*/ 256142 h 6261100"/>
                <a:gd name="connsiteX3" fmla="*/ 10836400 w 10836400"/>
                <a:gd name="connsiteY3" fmla="*/ 6004958 h 6261100"/>
                <a:gd name="connsiteX4" fmla="*/ 10580258 w 10836400"/>
                <a:gd name="connsiteY4" fmla="*/ 6261100 h 6261100"/>
                <a:gd name="connsiteX5" fmla="*/ 256142 w 10836400"/>
                <a:gd name="connsiteY5" fmla="*/ 6261100 h 6261100"/>
                <a:gd name="connsiteX6" fmla="*/ 0 w 10836400"/>
                <a:gd name="connsiteY6" fmla="*/ 6004958 h 6261100"/>
                <a:gd name="connsiteX7" fmla="*/ 0 w 10836400"/>
                <a:gd name="connsiteY7" fmla="*/ 4314765 h 6261100"/>
                <a:gd name="connsiteX8" fmla="*/ 102126 w 10836400"/>
                <a:gd name="connsiteY8" fmla="*/ 4314765 h 6261100"/>
                <a:gd name="connsiteX9" fmla="*/ 279236 w 10836400"/>
                <a:gd name="connsiteY9" fmla="*/ 4137655 h 6261100"/>
                <a:gd name="connsiteX10" fmla="*/ 279236 w 10836400"/>
                <a:gd name="connsiteY10" fmla="*/ 2123445 h 6261100"/>
                <a:gd name="connsiteX11" fmla="*/ 102126 w 10836400"/>
                <a:gd name="connsiteY11" fmla="*/ 1946335 h 6261100"/>
                <a:gd name="connsiteX12" fmla="*/ 0 w 10836400"/>
                <a:gd name="connsiteY12" fmla="*/ 1946335 h 6261100"/>
                <a:gd name="connsiteX13" fmla="*/ 0 w 10836400"/>
                <a:gd name="connsiteY13" fmla="*/ 256142 h 6261100"/>
                <a:gd name="connsiteX14" fmla="*/ 256142 w 10836400"/>
                <a:gd name="connsiteY14" fmla="*/ 0 h 626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6400" h="6261100">
                  <a:moveTo>
                    <a:pt x="256142" y="0"/>
                  </a:moveTo>
                  <a:lnTo>
                    <a:pt x="10580258" y="0"/>
                  </a:lnTo>
                  <a:cubicBezTo>
                    <a:pt x="10721721" y="0"/>
                    <a:pt x="10836400" y="114679"/>
                    <a:pt x="10836400" y="256142"/>
                  </a:cubicBezTo>
                  <a:lnTo>
                    <a:pt x="10836400" y="6004958"/>
                  </a:lnTo>
                  <a:cubicBezTo>
                    <a:pt x="10836400" y="6146421"/>
                    <a:pt x="10721721" y="6261100"/>
                    <a:pt x="10580258" y="6261100"/>
                  </a:cubicBezTo>
                  <a:lnTo>
                    <a:pt x="256142" y="6261100"/>
                  </a:lnTo>
                  <a:cubicBezTo>
                    <a:pt x="114679" y="6261100"/>
                    <a:pt x="0" y="6146421"/>
                    <a:pt x="0" y="6004958"/>
                  </a:cubicBezTo>
                  <a:lnTo>
                    <a:pt x="0" y="4314765"/>
                  </a:lnTo>
                  <a:lnTo>
                    <a:pt x="102126" y="4314765"/>
                  </a:lnTo>
                  <a:cubicBezTo>
                    <a:pt x="199941" y="4314765"/>
                    <a:pt x="279236" y="4235470"/>
                    <a:pt x="279236" y="4137655"/>
                  </a:cubicBezTo>
                  <a:lnTo>
                    <a:pt x="279236" y="2123445"/>
                  </a:lnTo>
                  <a:cubicBezTo>
                    <a:pt x="279236" y="2025630"/>
                    <a:pt x="199941" y="1946335"/>
                    <a:pt x="102126" y="1946335"/>
                  </a:cubicBezTo>
                  <a:lnTo>
                    <a:pt x="0" y="1946335"/>
                  </a:lnTo>
                  <a:lnTo>
                    <a:pt x="0" y="256142"/>
                  </a:lnTo>
                  <a:cubicBezTo>
                    <a:pt x="0" y="114679"/>
                    <a:pt x="114679" y="0"/>
                    <a:pt x="256142" y="0"/>
                  </a:cubicBezTo>
                  <a:close/>
                </a:path>
              </a:pathLst>
            </a:custGeom>
            <a:solidFill>
              <a:srgbClr val="FFC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양쪽 모서리가 둥근 사각형 26"/>
            <p:cNvSpPr/>
            <p:nvPr/>
          </p:nvSpPr>
          <p:spPr>
            <a:xfrm rot="5400000">
              <a:off x="10479375" y="3302701"/>
              <a:ext cx="2368430" cy="33655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C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모서리가 둥근 직사각형 19"/>
            <p:cNvSpPr/>
            <p:nvPr/>
          </p:nvSpPr>
          <p:spPr>
            <a:xfrm>
              <a:off x="5721350" y="340426"/>
              <a:ext cx="632012" cy="6261100"/>
            </a:xfrm>
            <a:prstGeom prst="roundRect">
              <a:avLst>
                <a:gd name="adj" fmla="val 0"/>
              </a:avLst>
            </a:prstGeom>
            <a:solidFill>
              <a:srgbClr val="F6B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양쪽 모서리가 둥근 사각형 20"/>
            <p:cNvSpPr/>
            <p:nvPr/>
          </p:nvSpPr>
          <p:spPr>
            <a:xfrm rot="16200000">
              <a:off x="4143375" y="3305876"/>
              <a:ext cx="3727450" cy="330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DB97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258075" y="535873"/>
              <a:ext cx="4869103" cy="5864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사다리꼴 56"/>
            <p:cNvSpPr/>
            <p:nvPr/>
          </p:nvSpPr>
          <p:spPr>
            <a:xfrm rot="5400000">
              <a:off x="4165256" y="2256575"/>
              <a:ext cx="6261099" cy="2428808"/>
            </a:xfrm>
            <a:prstGeom prst="trapezoid">
              <a:avLst>
                <a:gd name="adj" fmla="val 8267"/>
              </a:avLst>
            </a:prstGeom>
            <a:solidFill>
              <a:schemeClr val="tx1">
                <a:alpha val="53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1110313" y="535873"/>
              <a:ext cx="4869103" cy="5864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6172199" y="573974"/>
              <a:ext cx="4869103" cy="58649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8" name="그룹 47"/>
            <p:cNvGrpSpPr/>
            <p:nvPr/>
          </p:nvGrpSpPr>
          <p:grpSpPr>
            <a:xfrm>
              <a:off x="5800828" y="2156404"/>
              <a:ext cx="575982" cy="136338"/>
              <a:chOff x="5878606" y="2474259"/>
              <a:chExt cx="575982" cy="136338"/>
            </a:xfrm>
          </p:grpSpPr>
          <p:sp>
            <p:nvSpPr>
              <p:cNvPr id="49" name="타원 48"/>
              <p:cNvSpPr/>
              <p:nvPr/>
            </p:nvSpPr>
            <p:spPr>
              <a:xfrm>
                <a:off x="6318250" y="2474259"/>
                <a:ext cx="136338" cy="13633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타원 49"/>
              <p:cNvSpPr/>
              <p:nvPr/>
            </p:nvSpPr>
            <p:spPr>
              <a:xfrm>
                <a:off x="5878606" y="2474259"/>
                <a:ext cx="136338" cy="136338"/>
              </a:xfrm>
              <a:prstGeom prst="ellipse">
                <a:avLst/>
              </a:prstGeom>
              <a:solidFill>
                <a:srgbClr val="8360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직사각형 50"/>
              <p:cNvSpPr/>
              <p:nvPr/>
            </p:nvSpPr>
            <p:spPr>
              <a:xfrm>
                <a:off x="5924550" y="2514627"/>
                <a:ext cx="461869" cy="4998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2" name="그룹 51"/>
            <p:cNvGrpSpPr/>
            <p:nvPr/>
          </p:nvGrpSpPr>
          <p:grpSpPr>
            <a:xfrm>
              <a:off x="5800828" y="4551250"/>
              <a:ext cx="575982" cy="136338"/>
              <a:chOff x="5878606" y="2474259"/>
              <a:chExt cx="575982" cy="136338"/>
            </a:xfrm>
          </p:grpSpPr>
          <p:sp>
            <p:nvSpPr>
              <p:cNvPr id="53" name="타원 52"/>
              <p:cNvSpPr/>
              <p:nvPr/>
            </p:nvSpPr>
            <p:spPr>
              <a:xfrm>
                <a:off x="6318250" y="2474259"/>
                <a:ext cx="136338" cy="13633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4" name="타원 53"/>
              <p:cNvSpPr/>
              <p:nvPr/>
            </p:nvSpPr>
            <p:spPr>
              <a:xfrm>
                <a:off x="5878606" y="2474259"/>
                <a:ext cx="136338" cy="136338"/>
              </a:xfrm>
              <a:prstGeom prst="ellipse">
                <a:avLst/>
              </a:prstGeom>
              <a:solidFill>
                <a:srgbClr val="8360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5" name="직사각형 54"/>
              <p:cNvSpPr/>
              <p:nvPr/>
            </p:nvSpPr>
            <p:spPr>
              <a:xfrm>
                <a:off x="5924550" y="2514627"/>
                <a:ext cx="461869" cy="4998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10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12</Words>
  <Application>Microsoft Office PowerPoint</Application>
  <PresentationFormat>와이드스크린</PresentationFormat>
  <Paragraphs>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80</cp:revision>
  <dcterms:created xsi:type="dcterms:W3CDTF">2017-12-29T07:18:59Z</dcterms:created>
  <dcterms:modified xsi:type="dcterms:W3CDTF">2024-06-13T02:57:08Z</dcterms:modified>
</cp:coreProperties>
</file>