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4" r:id="rId2"/>
    <p:sldId id="293" r:id="rId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EBFC6"/>
    <a:srgbClr val="B0D034"/>
    <a:srgbClr val="E55F69"/>
    <a:srgbClr val="7E5478"/>
    <a:srgbClr val="3D505E"/>
    <a:srgbClr val="FCAF1B"/>
    <a:srgbClr val="F4705E"/>
    <a:srgbClr val="FF7C80"/>
    <a:srgbClr val="B10058"/>
    <a:srgbClr val="DC003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1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4" y="4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86986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419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7367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9020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8061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5059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94877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7745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8300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43896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7813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36092-C558-47C0-9CC2-13105AFFBB57}" type="datetimeFigureOut">
              <a:rPr lang="ko-KR" altLang="en-US" smtClean="0"/>
              <a:t>2024-06-13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70FE02-74B9-4822-BA10-CD1DF0A436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36868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자유형 33"/>
          <p:cNvSpPr/>
          <p:nvPr/>
        </p:nvSpPr>
        <p:spPr>
          <a:xfrm rot="-780000">
            <a:off x="-10305" y="3890887"/>
            <a:ext cx="12240467" cy="4295874"/>
          </a:xfrm>
          <a:custGeom>
            <a:avLst/>
            <a:gdLst>
              <a:gd name="connsiteX0" fmla="*/ 9130653 w 12240467"/>
              <a:gd name="connsiteY0" fmla="*/ 1252048 h 4295874"/>
              <a:gd name="connsiteX1" fmla="*/ 12240467 w 12240467"/>
              <a:gd name="connsiteY1" fmla="*/ 2742990 h 4295874"/>
              <a:gd name="connsiteX2" fmla="*/ 11881957 w 12240467"/>
              <a:gd name="connsiteY2" fmla="*/ 4295874 h 4295874"/>
              <a:gd name="connsiteX3" fmla="*/ 8934111 w 12240467"/>
              <a:gd name="connsiteY3" fmla="*/ 2103355 h 4295874"/>
              <a:gd name="connsiteX4" fmla="*/ 3807767 w 12240467"/>
              <a:gd name="connsiteY4" fmla="*/ 20673 h 4295874"/>
              <a:gd name="connsiteX5" fmla="*/ 9130400 w 12240467"/>
              <a:gd name="connsiteY5" fmla="*/ 1249500 h 4295874"/>
              <a:gd name="connsiteX6" fmla="*/ 8933275 w 12240467"/>
              <a:gd name="connsiteY6" fmla="*/ 2103340 h 4295874"/>
              <a:gd name="connsiteX7" fmla="*/ 3610643 w 12240467"/>
              <a:gd name="connsiteY7" fmla="*/ 874514 h 4295874"/>
              <a:gd name="connsiteX8" fmla="*/ 3610643 w 12240467"/>
              <a:gd name="connsiteY8" fmla="*/ 874511 h 4295874"/>
              <a:gd name="connsiteX9" fmla="*/ 0 w 12240467"/>
              <a:gd name="connsiteY9" fmla="*/ 1552883 h 4295874"/>
              <a:gd name="connsiteX10" fmla="*/ 358512 w 12240467"/>
              <a:gd name="connsiteY10" fmla="*/ 0 h 4295874"/>
              <a:gd name="connsiteX11" fmla="*/ 3807182 w 12240467"/>
              <a:gd name="connsiteY11" fmla="*/ 23203 h 4295874"/>
              <a:gd name="connsiteX12" fmla="*/ 3636849 w 12240467"/>
              <a:gd name="connsiteY12" fmla="*/ 761003 h 42958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2240467" h="4295874">
                <a:moveTo>
                  <a:pt x="9130653" y="1252048"/>
                </a:moveTo>
                <a:lnTo>
                  <a:pt x="12240467" y="2742990"/>
                </a:lnTo>
                <a:lnTo>
                  <a:pt x="11881957" y="4295874"/>
                </a:lnTo>
                <a:lnTo>
                  <a:pt x="8934111" y="2103355"/>
                </a:lnTo>
                <a:close/>
                <a:moveTo>
                  <a:pt x="3807767" y="20673"/>
                </a:moveTo>
                <a:lnTo>
                  <a:pt x="9130400" y="1249500"/>
                </a:lnTo>
                <a:lnTo>
                  <a:pt x="8933275" y="2103340"/>
                </a:lnTo>
                <a:lnTo>
                  <a:pt x="3610643" y="874514"/>
                </a:lnTo>
                <a:lnTo>
                  <a:pt x="3610643" y="874511"/>
                </a:lnTo>
                <a:lnTo>
                  <a:pt x="0" y="1552883"/>
                </a:lnTo>
                <a:lnTo>
                  <a:pt x="358512" y="0"/>
                </a:lnTo>
                <a:lnTo>
                  <a:pt x="3807182" y="23203"/>
                </a:lnTo>
                <a:lnTo>
                  <a:pt x="3636849" y="761003"/>
                </a:lnTo>
                <a:close/>
              </a:path>
            </a:pathLst>
          </a:custGeom>
          <a:solidFill>
            <a:srgbClr val="7E5478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3" name="자유형 32"/>
          <p:cNvSpPr/>
          <p:nvPr/>
        </p:nvSpPr>
        <p:spPr>
          <a:xfrm rot="-780000">
            <a:off x="-13514" y="2411842"/>
            <a:ext cx="12219523" cy="4205179"/>
          </a:xfrm>
          <a:custGeom>
            <a:avLst/>
            <a:gdLst>
              <a:gd name="connsiteX0" fmla="*/ 8967790 w 12219523"/>
              <a:gd name="connsiteY0" fmla="*/ 1866763 h 4205179"/>
              <a:gd name="connsiteX1" fmla="*/ 12219523 w 12219523"/>
              <a:gd name="connsiteY1" fmla="*/ 2742989 h 4205179"/>
              <a:gd name="connsiteX2" fmla="*/ 11881950 w 12219523"/>
              <a:gd name="connsiteY2" fmla="*/ 4205179 h 4205179"/>
              <a:gd name="connsiteX3" fmla="*/ 8771598 w 12219523"/>
              <a:gd name="connsiteY3" fmla="*/ 2716556 h 4205179"/>
              <a:gd name="connsiteX4" fmla="*/ 3645546 w 12219523"/>
              <a:gd name="connsiteY4" fmla="*/ 632624 h 4205179"/>
              <a:gd name="connsiteX5" fmla="*/ 8968178 w 12219523"/>
              <a:gd name="connsiteY5" fmla="*/ 1861451 h 4205179"/>
              <a:gd name="connsiteX6" fmla="*/ 8771053 w 12219523"/>
              <a:gd name="connsiteY6" fmla="*/ 2715291 h 4205179"/>
              <a:gd name="connsiteX7" fmla="*/ 3448424 w 12219523"/>
              <a:gd name="connsiteY7" fmla="*/ 1486465 h 4205179"/>
              <a:gd name="connsiteX8" fmla="*/ 3448136 w 12219523"/>
              <a:gd name="connsiteY8" fmla="*/ 1487713 h 4205179"/>
              <a:gd name="connsiteX9" fmla="*/ 0 w 12219523"/>
              <a:gd name="connsiteY9" fmla="*/ 1462190 h 4205179"/>
              <a:gd name="connsiteX10" fmla="*/ 337573 w 12219523"/>
              <a:gd name="connsiteY10" fmla="*/ 0 h 4205179"/>
              <a:gd name="connsiteX11" fmla="*/ 3644323 w 12219523"/>
              <a:gd name="connsiteY11" fmla="*/ 637919 h 4205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2219523" h="4205179">
                <a:moveTo>
                  <a:pt x="8967790" y="1866763"/>
                </a:moveTo>
                <a:lnTo>
                  <a:pt x="12219523" y="2742989"/>
                </a:lnTo>
                <a:lnTo>
                  <a:pt x="11881950" y="4205179"/>
                </a:lnTo>
                <a:lnTo>
                  <a:pt x="8771598" y="2716556"/>
                </a:lnTo>
                <a:close/>
                <a:moveTo>
                  <a:pt x="3645546" y="632624"/>
                </a:moveTo>
                <a:lnTo>
                  <a:pt x="8968178" y="1861451"/>
                </a:lnTo>
                <a:lnTo>
                  <a:pt x="8771053" y="2715291"/>
                </a:lnTo>
                <a:lnTo>
                  <a:pt x="3448424" y="1486465"/>
                </a:lnTo>
                <a:lnTo>
                  <a:pt x="3448136" y="1487713"/>
                </a:lnTo>
                <a:lnTo>
                  <a:pt x="0" y="1462190"/>
                </a:lnTo>
                <a:lnTo>
                  <a:pt x="337573" y="0"/>
                </a:lnTo>
                <a:lnTo>
                  <a:pt x="3644323" y="637919"/>
                </a:lnTo>
                <a:close/>
              </a:path>
            </a:pathLst>
          </a:custGeom>
          <a:solidFill>
            <a:srgbClr val="FCAF1B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2" name="자유형 31"/>
          <p:cNvSpPr/>
          <p:nvPr/>
        </p:nvSpPr>
        <p:spPr>
          <a:xfrm rot="-780000">
            <a:off x="-9578" y="963285"/>
            <a:ext cx="12211650" cy="4171063"/>
          </a:xfrm>
          <a:custGeom>
            <a:avLst/>
            <a:gdLst>
              <a:gd name="connsiteX0" fmla="*/ 329697 w 12211650"/>
              <a:gd name="connsiteY0" fmla="*/ 0 h 4171063"/>
              <a:gd name="connsiteX1" fmla="*/ 3502540 w 12211650"/>
              <a:gd name="connsiteY1" fmla="*/ 1217940 h 4171063"/>
              <a:gd name="connsiteX2" fmla="*/ 3504289 w 12211650"/>
              <a:gd name="connsiteY2" fmla="*/ 1210365 h 4171063"/>
              <a:gd name="connsiteX3" fmla="*/ 8826927 w 12211650"/>
              <a:gd name="connsiteY3" fmla="*/ 2439193 h 4171063"/>
              <a:gd name="connsiteX4" fmla="*/ 8629802 w 12211650"/>
              <a:gd name="connsiteY4" fmla="*/ 3293034 h 4171063"/>
              <a:gd name="connsiteX5" fmla="*/ 3307164 w 12211650"/>
              <a:gd name="connsiteY5" fmla="*/ 2064206 h 4171063"/>
              <a:gd name="connsiteX6" fmla="*/ 3372014 w 12211650"/>
              <a:gd name="connsiteY6" fmla="*/ 1783308 h 4171063"/>
              <a:gd name="connsiteX7" fmla="*/ 3306751 w 12211650"/>
              <a:gd name="connsiteY7" fmla="*/ 2065992 h 4171063"/>
              <a:gd name="connsiteX8" fmla="*/ 0 w 12211650"/>
              <a:gd name="connsiteY8" fmla="*/ 1428073 h 4171063"/>
              <a:gd name="connsiteX9" fmla="*/ 12211650 w 12211650"/>
              <a:gd name="connsiteY9" fmla="*/ 2742990 h 4171063"/>
              <a:gd name="connsiteX10" fmla="*/ 11881953 w 12211650"/>
              <a:gd name="connsiteY10" fmla="*/ 4171063 h 4171063"/>
              <a:gd name="connsiteX11" fmla="*/ 8630220 w 12211650"/>
              <a:gd name="connsiteY11" fmla="*/ 3294836 h 4171063"/>
              <a:gd name="connsiteX12" fmla="*/ 8826008 w 12211650"/>
              <a:gd name="connsiteY12" fmla="*/ 2446784 h 4171063"/>
              <a:gd name="connsiteX0" fmla="*/ 329697 w 12211650"/>
              <a:gd name="connsiteY0" fmla="*/ 0 h 4171063"/>
              <a:gd name="connsiteX1" fmla="*/ 3504682 w 12211650"/>
              <a:gd name="connsiteY1" fmla="*/ 1208659 h 4171063"/>
              <a:gd name="connsiteX2" fmla="*/ 3504289 w 12211650"/>
              <a:gd name="connsiteY2" fmla="*/ 1210365 h 4171063"/>
              <a:gd name="connsiteX3" fmla="*/ 8826927 w 12211650"/>
              <a:gd name="connsiteY3" fmla="*/ 2439193 h 4171063"/>
              <a:gd name="connsiteX4" fmla="*/ 8629802 w 12211650"/>
              <a:gd name="connsiteY4" fmla="*/ 3293034 h 4171063"/>
              <a:gd name="connsiteX5" fmla="*/ 3307164 w 12211650"/>
              <a:gd name="connsiteY5" fmla="*/ 2064206 h 4171063"/>
              <a:gd name="connsiteX6" fmla="*/ 3372014 w 12211650"/>
              <a:gd name="connsiteY6" fmla="*/ 1783308 h 4171063"/>
              <a:gd name="connsiteX7" fmla="*/ 3306751 w 12211650"/>
              <a:gd name="connsiteY7" fmla="*/ 2065992 h 4171063"/>
              <a:gd name="connsiteX8" fmla="*/ 0 w 12211650"/>
              <a:gd name="connsiteY8" fmla="*/ 1428073 h 4171063"/>
              <a:gd name="connsiteX9" fmla="*/ 329697 w 12211650"/>
              <a:gd name="connsiteY9" fmla="*/ 0 h 4171063"/>
              <a:gd name="connsiteX10" fmla="*/ 12211650 w 12211650"/>
              <a:gd name="connsiteY10" fmla="*/ 2742990 h 4171063"/>
              <a:gd name="connsiteX11" fmla="*/ 11881953 w 12211650"/>
              <a:gd name="connsiteY11" fmla="*/ 4171063 h 4171063"/>
              <a:gd name="connsiteX12" fmla="*/ 8630220 w 12211650"/>
              <a:gd name="connsiteY12" fmla="*/ 3294836 h 4171063"/>
              <a:gd name="connsiteX13" fmla="*/ 8826008 w 12211650"/>
              <a:gd name="connsiteY13" fmla="*/ 2446784 h 4171063"/>
              <a:gd name="connsiteX14" fmla="*/ 12211650 w 12211650"/>
              <a:gd name="connsiteY14" fmla="*/ 2742990 h 41710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11650" h="4171063">
                <a:moveTo>
                  <a:pt x="329697" y="0"/>
                </a:moveTo>
                <a:lnTo>
                  <a:pt x="3504682" y="1208659"/>
                </a:lnTo>
                <a:lnTo>
                  <a:pt x="3504289" y="1210365"/>
                </a:lnTo>
                <a:lnTo>
                  <a:pt x="8826927" y="2439193"/>
                </a:lnTo>
                <a:lnTo>
                  <a:pt x="8629802" y="3293034"/>
                </a:lnTo>
                <a:lnTo>
                  <a:pt x="3307164" y="2064206"/>
                </a:lnTo>
                <a:lnTo>
                  <a:pt x="3372014" y="1783308"/>
                </a:lnTo>
                <a:lnTo>
                  <a:pt x="3306751" y="2065992"/>
                </a:lnTo>
                <a:lnTo>
                  <a:pt x="0" y="1428073"/>
                </a:lnTo>
                <a:lnTo>
                  <a:pt x="329697" y="0"/>
                </a:lnTo>
                <a:close/>
                <a:moveTo>
                  <a:pt x="12211650" y="2742990"/>
                </a:moveTo>
                <a:lnTo>
                  <a:pt x="11881953" y="4171063"/>
                </a:lnTo>
                <a:lnTo>
                  <a:pt x="8630220" y="3294836"/>
                </a:lnTo>
                <a:lnTo>
                  <a:pt x="8826008" y="2446784"/>
                </a:lnTo>
                <a:lnTo>
                  <a:pt x="12211650" y="2742990"/>
                </a:lnTo>
                <a:close/>
              </a:path>
            </a:pathLst>
          </a:custGeom>
          <a:solidFill>
            <a:srgbClr val="E55F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6" name="자유형 25"/>
          <p:cNvSpPr/>
          <p:nvPr/>
        </p:nvSpPr>
        <p:spPr>
          <a:xfrm rot="780000" flipH="1">
            <a:off x="-17651" y="-582120"/>
            <a:ext cx="12227794" cy="4241659"/>
          </a:xfrm>
          <a:custGeom>
            <a:avLst/>
            <a:gdLst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165 w 12227794"/>
              <a:gd name="connsiteY3" fmla="*/ 3941421 h 4241659"/>
              <a:gd name="connsiteX4" fmla="*/ 12227794 w 12227794"/>
              <a:gd name="connsiteY4" fmla="*/ 2743323 h 4241659"/>
              <a:gd name="connsiteX5" fmla="*/ 8696432 w 12227794"/>
              <a:gd name="connsiteY5" fmla="*/ 3078303 h 4241659"/>
              <a:gd name="connsiteX6" fmla="*/ 8496234 w 12227794"/>
              <a:gd name="connsiteY6" fmla="*/ 3945454 h 4241659"/>
              <a:gd name="connsiteX7" fmla="*/ 11881876 w 12227794"/>
              <a:gd name="connsiteY7" fmla="*/ 4241659 h 4241659"/>
              <a:gd name="connsiteX8" fmla="*/ 345918 w 12227794"/>
              <a:gd name="connsiteY8" fmla="*/ 0 h 4241659"/>
              <a:gd name="connsiteX9" fmla="*/ 0 w 12227794"/>
              <a:gd name="connsiteY9" fmla="*/ 1498336 h 4241659"/>
              <a:gd name="connsiteX10" fmla="*/ 3172843 w 12227794"/>
              <a:gd name="connsiteY10" fmla="*/ 2716277 h 4241659"/>
              <a:gd name="connsiteX11" fmla="*/ 3373040 w 12227794"/>
              <a:gd name="connsiteY11" fmla="*/ 1849126 h 4241659"/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165 w 12227794"/>
              <a:gd name="connsiteY3" fmla="*/ 3941421 h 4241659"/>
              <a:gd name="connsiteX4" fmla="*/ 8694289 w 12227794"/>
              <a:gd name="connsiteY4" fmla="*/ 3087581 h 4241659"/>
              <a:gd name="connsiteX5" fmla="*/ 12227794 w 12227794"/>
              <a:gd name="connsiteY5" fmla="*/ 2743323 h 4241659"/>
              <a:gd name="connsiteX6" fmla="*/ 8696432 w 12227794"/>
              <a:gd name="connsiteY6" fmla="*/ 3078303 h 4241659"/>
              <a:gd name="connsiteX7" fmla="*/ 8498912 w 12227794"/>
              <a:gd name="connsiteY7" fmla="*/ 3933853 h 4241659"/>
              <a:gd name="connsiteX8" fmla="*/ 11881876 w 12227794"/>
              <a:gd name="connsiteY8" fmla="*/ 4241659 h 4241659"/>
              <a:gd name="connsiteX9" fmla="*/ 12227794 w 12227794"/>
              <a:gd name="connsiteY9" fmla="*/ 2743323 h 4241659"/>
              <a:gd name="connsiteX10" fmla="*/ 345918 w 12227794"/>
              <a:gd name="connsiteY10" fmla="*/ 0 h 4241659"/>
              <a:gd name="connsiteX11" fmla="*/ 0 w 12227794"/>
              <a:gd name="connsiteY11" fmla="*/ 1498336 h 4241659"/>
              <a:gd name="connsiteX12" fmla="*/ 3172843 w 12227794"/>
              <a:gd name="connsiteY12" fmla="*/ 2716277 h 4241659"/>
              <a:gd name="connsiteX13" fmla="*/ 3373040 w 12227794"/>
              <a:gd name="connsiteY13" fmla="*/ 1849126 h 4241659"/>
              <a:gd name="connsiteX14" fmla="*/ 345918 w 12227794"/>
              <a:gd name="connsiteY14" fmla="*/ 0 h 4241659"/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701 w 12227794"/>
              <a:gd name="connsiteY3" fmla="*/ 3939101 h 4241659"/>
              <a:gd name="connsiteX4" fmla="*/ 8694289 w 12227794"/>
              <a:gd name="connsiteY4" fmla="*/ 3087581 h 4241659"/>
              <a:gd name="connsiteX5" fmla="*/ 12227794 w 12227794"/>
              <a:gd name="connsiteY5" fmla="*/ 2743323 h 4241659"/>
              <a:gd name="connsiteX6" fmla="*/ 8696432 w 12227794"/>
              <a:gd name="connsiteY6" fmla="*/ 3078303 h 4241659"/>
              <a:gd name="connsiteX7" fmla="*/ 8498912 w 12227794"/>
              <a:gd name="connsiteY7" fmla="*/ 3933853 h 4241659"/>
              <a:gd name="connsiteX8" fmla="*/ 11881876 w 12227794"/>
              <a:gd name="connsiteY8" fmla="*/ 4241659 h 4241659"/>
              <a:gd name="connsiteX9" fmla="*/ 12227794 w 12227794"/>
              <a:gd name="connsiteY9" fmla="*/ 2743323 h 4241659"/>
              <a:gd name="connsiteX10" fmla="*/ 345918 w 12227794"/>
              <a:gd name="connsiteY10" fmla="*/ 0 h 4241659"/>
              <a:gd name="connsiteX11" fmla="*/ 0 w 12227794"/>
              <a:gd name="connsiteY11" fmla="*/ 1498336 h 4241659"/>
              <a:gd name="connsiteX12" fmla="*/ 3172843 w 12227794"/>
              <a:gd name="connsiteY12" fmla="*/ 2716277 h 4241659"/>
              <a:gd name="connsiteX13" fmla="*/ 3373040 w 12227794"/>
              <a:gd name="connsiteY13" fmla="*/ 1849126 h 4241659"/>
              <a:gd name="connsiteX14" fmla="*/ 345918 w 12227794"/>
              <a:gd name="connsiteY14" fmla="*/ 0 h 4241659"/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701 w 12227794"/>
              <a:gd name="connsiteY3" fmla="*/ 3939101 h 4241659"/>
              <a:gd name="connsiteX4" fmla="*/ 8694289 w 12227794"/>
              <a:gd name="connsiteY4" fmla="*/ 3087581 h 4241659"/>
              <a:gd name="connsiteX5" fmla="*/ 12227794 w 12227794"/>
              <a:gd name="connsiteY5" fmla="*/ 2743323 h 4241659"/>
              <a:gd name="connsiteX6" fmla="*/ 8693218 w 12227794"/>
              <a:gd name="connsiteY6" fmla="*/ 3092224 h 4241659"/>
              <a:gd name="connsiteX7" fmla="*/ 8498912 w 12227794"/>
              <a:gd name="connsiteY7" fmla="*/ 3933853 h 4241659"/>
              <a:gd name="connsiteX8" fmla="*/ 11881876 w 12227794"/>
              <a:gd name="connsiteY8" fmla="*/ 4241659 h 4241659"/>
              <a:gd name="connsiteX9" fmla="*/ 12227794 w 12227794"/>
              <a:gd name="connsiteY9" fmla="*/ 2743323 h 4241659"/>
              <a:gd name="connsiteX10" fmla="*/ 345918 w 12227794"/>
              <a:gd name="connsiteY10" fmla="*/ 0 h 4241659"/>
              <a:gd name="connsiteX11" fmla="*/ 0 w 12227794"/>
              <a:gd name="connsiteY11" fmla="*/ 1498336 h 4241659"/>
              <a:gd name="connsiteX12" fmla="*/ 3172843 w 12227794"/>
              <a:gd name="connsiteY12" fmla="*/ 2716277 h 4241659"/>
              <a:gd name="connsiteX13" fmla="*/ 3373040 w 12227794"/>
              <a:gd name="connsiteY13" fmla="*/ 1849126 h 4241659"/>
              <a:gd name="connsiteX14" fmla="*/ 345918 w 12227794"/>
              <a:gd name="connsiteY14" fmla="*/ 0 h 4241659"/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701 w 12227794"/>
              <a:gd name="connsiteY3" fmla="*/ 3939101 h 4241659"/>
              <a:gd name="connsiteX4" fmla="*/ 8694289 w 12227794"/>
              <a:gd name="connsiteY4" fmla="*/ 3087581 h 4241659"/>
              <a:gd name="connsiteX5" fmla="*/ 12227794 w 12227794"/>
              <a:gd name="connsiteY5" fmla="*/ 2743323 h 4241659"/>
              <a:gd name="connsiteX6" fmla="*/ 8693218 w 12227794"/>
              <a:gd name="connsiteY6" fmla="*/ 3092224 h 4241659"/>
              <a:gd name="connsiteX7" fmla="*/ 8491594 w 12227794"/>
              <a:gd name="connsiteY7" fmla="*/ 3944383 h 4241659"/>
              <a:gd name="connsiteX8" fmla="*/ 11881876 w 12227794"/>
              <a:gd name="connsiteY8" fmla="*/ 4241659 h 4241659"/>
              <a:gd name="connsiteX9" fmla="*/ 12227794 w 12227794"/>
              <a:gd name="connsiteY9" fmla="*/ 2743323 h 4241659"/>
              <a:gd name="connsiteX10" fmla="*/ 345918 w 12227794"/>
              <a:gd name="connsiteY10" fmla="*/ 0 h 4241659"/>
              <a:gd name="connsiteX11" fmla="*/ 0 w 12227794"/>
              <a:gd name="connsiteY11" fmla="*/ 1498336 h 4241659"/>
              <a:gd name="connsiteX12" fmla="*/ 3172843 w 12227794"/>
              <a:gd name="connsiteY12" fmla="*/ 2716277 h 4241659"/>
              <a:gd name="connsiteX13" fmla="*/ 3373040 w 12227794"/>
              <a:gd name="connsiteY13" fmla="*/ 1849126 h 4241659"/>
              <a:gd name="connsiteX14" fmla="*/ 345918 w 12227794"/>
              <a:gd name="connsiteY14" fmla="*/ 0 h 4241659"/>
              <a:gd name="connsiteX0" fmla="*/ 8694289 w 12227794"/>
              <a:gd name="connsiteY0" fmla="*/ 3087581 h 4241659"/>
              <a:gd name="connsiteX1" fmla="*/ 3371651 w 12227794"/>
              <a:gd name="connsiteY1" fmla="*/ 1858753 h 4241659"/>
              <a:gd name="connsiteX2" fmla="*/ 3174527 w 12227794"/>
              <a:gd name="connsiteY2" fmla="*/ 2712593 h 4241659"/>
              <a:gd name="connsiteX3" fmla="*/ 8497701 w 12227794"/>
              <a:gd name="connsiteY3" fmla="*/ 3939101 h 4241659"/>
              <a:gd name="connsiteX4" fmla="*/ 8694289 w 12227794"/>
              <a:gd name="connsiteY4" fmla="*/ 3087581 h 4241659"/>
              <a:gd name="connsiteX5" fmla="*/ 12227794 w 12227794"/>
              <a:gd name="connsiteY5" fmla="*/ 2743323 h 4241659"/>
              <a:gd name="connsiteX6" fmla="*/ 8693218 w 12227794"/>
              <a:gd name="connsiteY6" fmla="*/ 3092224 h 4241659"/>
              <a:gd name="connsiteX7" fmla="*/ 8498377 w 12227794"/>
              <a:gd name="connsiteY7" fmla="*/ 3936173 h 4241659"/>
              <a:gd name="connsiteX8" fmla="*/ 11881876 w 12227794"/>
              <a:gd name="connsiteY8" fmla="*/ 4241659 h 4241659"/>
              <a:gd name="connsiteX9" fmla="*/ 12227794 w 12227794"/>
              <a:gd name="connsiteY9" fmla="*/ 2743323 h 4241659"/>
              <a:gd name="connsiteX10" fmla="*/ 345918 w 12227794"/>
              <a:gd name="connsiteY10" fmla="*/ 0 h 4241659"/>
              <a:gd name="connsiteX11" fmla="*/ 0 w 12227794"/>
              <a:gd name="connsiteY11" fmla="*/ 1498336 h 4241659"/>
              <a:gd name="connsiteX12" fmla="*/ 3172843 w 12227794"/>
              <a:gd name="connsiteY12" fmla="*/ 2716277 h 4241659"/>
              <a:gd name="connsiteX13" fmla="*/ 3373040 w 12227794"/>
              <a:gd name="connsiteY13" fmla="*/ 1849126 h 4241659"/>
              <a:gd name="connsiteX14" fmla="*/ 345918 w 12227794"/>
              <a:gd name="connsiteY14" fmla="*/ 0 h 42416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2227794" h="4241659">
                <a:moveTo>
                  <a:pt x="8694289" y="3087581"/>
                </a:moveTo>
                <a:lnTo>
                  <a:pt x="3371651" y="1858753"/>
                </a:lnTo>
                <a:lnTo>
                  <a:pt x="3174527" y="2712593"/>
                </a:lnTo>
                <a:lnTo>
                  <a:pt x="8497701" y="3939101"/>
                </a:lnTo>
                <a:lnTo>
                  <a:pt x="8694289" y="3087581"/>
                </a:lnTo>
                <a:close/>
                <a:moveTo>
                  <a:pt x="12227794" y="2743323"/>
                </a:moveTo>
                <a:lnTo>
                  <a:pt x="8693218" y="3092224"/>
                </a:lnTo>
                <a:lnTo>
                  <a:pt x="8498377" y="3936173"/>
                </a:lnTo>
                <a:lnTo>
                  <a:pt x="11881876" y="4241659"/>
                </a:lnTo>
                <a:lnTo>
                  <a:pt x="12227794" y="2743323"/>
                </a:lnTo>
                <a:close/>
                <a:moveTo>
                  <a:pt x="345918" y="0"/>
                </a:moveTo>
                <a:lnTo>
                  <a:pt x="0" y="1498336"/>
                </a:lnTo>
                <a:lnTo>
                  <a:pt x="3172843" y="2716277"/>
                </a:lnTo>
                <a:lnTo>
                  <a:pt x="3373040" y="1849126"/>
                </a:lnTo>
                <a:lnTo>
                  <a:pt x="345918" y="0"/>
                </a:lnTo>
                <a:close/>
              </a:path>
            </a:pathLst>
          </a:custGeom>
          <a:solidFill>
            <a:srgbClr val="6EBFC6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35" name="직사각형 34"/>
          <p:cNvSpPr/>
          <p:nvPr/>
        </p:nvSpPr>
        <p:spPr>
          <a:xfrm rot="10800000">
            <a:off x="451852" y="-1372"/>
            <a:ext cx="2919507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직사각형 35"/>
          <p:cNvSpPr/>
          <p:nvPr/>
        </p:nvSpPr>
        <p:spPr>
          <a:xfrm>
            <a:off x="3371026" y="1971"/>
            <a:ext cx="5447513" cy="6858000"/>
          </a:xfrm>
          <a:prstGeom prst="rect">
            <a:avLst/>
          </a:prstGeom>
          <a:gradFill flip="none" rotWithShape="1">
            <a:gsLst>
              <a:gs pos="79000">
                <a:schemeClr val="bg1">
                  <a:alpha val="0"/>
                </a:schemeClr>
              </a:gs>
              <a:gs pos="100000">
                <a:schemeClr val="tx1">
                  <a:alpha val="10000"/>
                </a:schemeClr>
              </a:gs>
              <a:gs pos="0">
                <a:schemeClr val="tx1">
                  <a:alpha val="10000"/>
                </a:schemeClr>
              </a:gs>
              <a:gs pos="22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7" name="직사각형 36"/>
          <p:cNvSpPr/>
          <p:nvPr/>
        </p:nvSpPr>
        <p:spPr>
          <a:xfrm>
            <a:off x="8815862" y="-2659"/>
            <a:ext cx="2919507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10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4193195" y="2037055"/>
            <a:ext cx="376888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 smtClean="0">
                <a:solidFill>
                  <a:schemeClr val="bg1"/>
                </a:solidFill>
              </a:rPr>
              <a:t>컨텐츠에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>
                <a:solidFill>
                  <a:schemeClr val="bg1"/>
                </a:solidFill>
              </a:rPr>
              <a:t>대한 내용을 적어요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39" name="직사각형 38"/>
          <p:cNvSpPr/>
          <p:nvPr/>
        </p:nvSpPr>
        <p:spPr>
          <a:xfrm>
            <a:off x="4193195" y="2873654"/>
            <a:ext cx="376888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 smtClean="0">
                <a:solidFill>
                  <a:schemeClr val="bg1"/>
                </a:solidFill>
              </a:rPr>
              <a:t>컨텐츠에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>
                <a:solidFill>
                  <a:schemeClr val="bg1"/>
                </a:solidFill>
              </a:rPr>
              <a:t>대한 내용을 적어요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40" name="직사각형 39"/>
          <p:cNvSpPr/>
          <p:nvPr/>
        </p:nvSpPr>
        <p:spPr>
          <a:xfrm>
            <a:off x="4193195" y="3710253"/>
            <a:ext cx="376888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 smtClean="0">
                <a:solidFill>
                  <a:schemeClr val="bg1"/>
                </a:solidFill>
              </a:rPr>
              <a:t>컨텐츠에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>
                <a:solidFill>
                  <a:schemeClr val="bg1"/>
                </a:solidFill>
              </a:rPr>
              <a:t>대한 내용을 적어요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41" name="직사각형 40"/>
          <p:cNvSpPr/>
          <p:nvPr/>
        </p:nvSpPr>
        <p:spPr>
          <a:xfrm>
            <a:off x="4193195" y="4546852"/>
            <a:ext cx="3768884" cy="5309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en-US" sz="1100" dirty="0" err="1" smtClean="0">
                <a:solidFill>
                  <a:schemeClr val="bg1"/>
                </a:solidFill>
              </a:rPr>
              <a:t>컨텐츠에</a:t>
            </a:r>
            <a:r>
              <a:rPr lang="ko-KR" altLang="en-US" sz="1100" dirty="0" smtClean="0">
                <a:solidFill>
                  <a:schemeClr val="bg1"/>
                </a:solidFill>
              </a:rPr>
              <a:t> </a:t>
            </a:r>
            <a:r>
              <a:rPr lang="ko-KR" altLang="en-US" sz="1100" dirty="0">
                <a:solidFill>
                  <a:schemeClr val="bg1"/>
                </a:solidFill>
              </a:rPr>
              <a:t>대한 내용을 적어요</a:t>
            </a:r>
            <a:endParaRPr lang="en-US" altLang="ko-KR" sz="1100" dirty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800" dirty="0">
                <a:solidFill>
                  <a:schemeClr val="bg1"/>
                </a:solidFill>
              </a:rPr>
              <a:t>Enjoy your stylish business and campus life with BIZCAM </a:t>
            </a:r>
          </a:p>
        </p:txBody>
      </p:sp>
      <p:sp>
        <p:nvSpPr>
          <p:cNvPr id="2" name="직사각형 1"/>
          <p:cNvSpPr/>
          <p:nvPr/>
        </p:nvSpPr>
        <p:spPr>
          <a:xfrm>
            <a:off x="1049163" y="1717919"/>
            <a:ext cx="1645194" cy="507831"/>
          </a:xfrm>
          <a:prstGeom prst="rect">
            <a:avLst/>
          </a:prstGeom>
          <a:scene3d>
            <a:camera prst="orthographicFront">
              <a:rot lat="21215465" lon="19225877" rev="21138428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</p:txBody>
      </p:sp>
      <p:sp>
        <p:nvSpPr>
          <p:cNvPr id="42" name="직사각형 41"/>
          <p:cNvSpPr/>
          <p:nvPr/>
        </p:nvSpPr>
        <p:spPr>
          <a:xfrm>
            <a:off x="1012505" y="2854410"/>
            <a:ext cx="1645194" cy="507831"/>
          </a:xfrm>
          <a:prstGeom prst="rect">
            <a:avLst/>
          </a:prstGeom>
          <a:scene3d>
            <a:camera prst="orthographicFront">
              <a:rot lat="21215465" lon="19225877" rev="138429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</p:txBody>
      </p:sp>
      <p:sp>
        <p:nvSpPr>
          <p:cNvPr id="43" name="직사각형 42"/>
          <p:cNvSpPr/>
          <p:nvPr/>
        </p:nvSpPr>
        <p:spPr>
          <a:xfrm>
            <a:off x="1000537" y="3998537"/>
            <a:ext cx="1645194" cy="507831"/>
          </a:xfrm>
          <a:prstGeom prst="rect">
            <a:avLst/>
          </a:prstGeom>
          <a:scene3d>
            <a:camera prst="orthographicFront">
              <a:rot lat="527196" lon="19416177" rev="21532057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</p:txBody>
      </p:sp>
      <p:sp>
        <p:nvSpPr>
          <p:cNvPr id="44" name="직사각형 43"/>
          <p:cNvSpPr/>
          <p:nvPr/>
        </p:nvSpPr>
        <p:spPr>
          <a:xfrm>
            <a:off x="1041135" y="5083920"/>
            <a:ext cx="1645194" cy="507831"/>
          </a:xfrm>
          <a:prstGeom prst="rect">
            <a:avLst/>
          </a:prstGeom>
          <a:scene3d>
            <a:camera prst="orthographicFront">
              <a:rot lat="1630755" lon="19949112" rev="71678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CONTENTS A</a:t>
            </a:r>
          </a:p>
        </p:txBody>
      </p:sp>
      <p:sp>
        <p:nvSpPr>
          <p:cNvPr id="45" name="직사각형 44"/>
          <p:cNvSpPr/>
          <p:nvPr/>
        </p:nvSpPr>
        <p:spPr>
          <a:xfrm>
            <a:off x="3355888" y="292936"/>
            <a:ext cx="544349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sz="2400" i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POWER </a:t>
            </a:r>
            <a:r>
              <a:rPr lang="en-US" altLang="ko-KR" sz="2400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POINT </a:t>
            </a:r>
            <a:r>
              <a:rPr lang="en-US" altLang="ko-KR" sz="3200" b="1" i="1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PRESENTATION</a:t>
            </a:r>
            <a:endParaRPr lang="en-US" altLang="ko-KR" sz="3200" b="1" i="1" dirty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Enjoy your stylish business </a:t>
            </a:r>
            <a:r>
              <a:rPr lang="en-US" altLang="ko-KR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and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campus </a:t>
            </a:r>
            <a:endParaRPr lang="en-US" altLang="ko-KR" sz="1000" dirty="0" smtClean="0">
              <a:solidFill>
                <a:prstClr val="black">
                  <a:lumMod val="75000"/>
                  <a:lumOff val="25000"/>
                </a:prstClr>
              </a:solidFill>
            </a:endParaRPr>
          </a:p>
          <a:p>
            <a:pPr algn="ctr">
              <a:lnSpc>
                <a:spcPct val="150000"/>
              </a:lnSpc>
            </a:pPr>
            <a:r>
              <a:rPr lang="en-US" altLang="ko-KR" sz="1000" dirty="0" smtClean="0">
                <a:solidFill>
                  <a:prstClr val="black">
                    <a:lumMod val="75000"/>
                    <a:lumOff val="25000"/>
                  </a:prstClr>
                </a:solidFill>
              </a:rPr>
              <a:t>life </a:t>
            </a:r>
            <a:r>
              <a:rPr lang="en-US" altLang="ko-KR" sz="1000" dirty="0">
                <a:solidFill>
                  <a:prstClr val="black">
                    <a:lumMod val="75000"/>
                    <a:lumOff val="25000"/>
                  </a:prstClr>
                </a:solidFill>
              </a:rPr>
              <a:t>with BIZCAM </a:t>
            </a:r>
          </a:p>
        </p:txBody>
      </p:sp>
      <p:cxnSp>
        <p:nvCxnSpPr>
          <p:cNvPr id="11" name="직선 연결선 10"/>
          <p:cNvCxnSpPr/>
          <p:nvPr/>
        </p:nvCxnSpPr>
        <p:spPr>
          <a:xfrm flipV="1">
            <a:off x="9088973" y="3108325"/>
            <a:ext cx="1216126" cy="41003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직선 연결선 62"/>
          <p:cNvCxnSpPr/>
          <p:nvPr/>
        </p:nvCxnSpPr>
        <p:spPr>
          <a:xfrm>
            <a:off x="9088973" y="4132914"/>
            <a:ext cx="1769527" cy="22135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>
            <a:off x="9088973" y="4976804"/>
            <a:ext cx="2177655" cy="732763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직선 연결선 68"/>
          <p:cNvCxnSpPr/>
          <p:nvPr/>
        </p:nvCxnSpPr>
        <p:spPr>
          <a:xfrm flipV="1">
            <a:off x="9101216" y="2049380"/>
            <a:ext cx="782968" cy="157310"/>
          </a:xfrm>
          <a:prstGeom prst="line">
            <a:avLst/>
          </a:prstGeom>
          <a:ln w="57150" cap="rnd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직사각형 72"/>
          <p:cNvSpPr/>
          <p:nvPr/>
        </p:nvSpPr>
        <p:spPr>
          <a:xfrm>
            <a:off x="9980481" y="1673743"/>
            <a:ext cx="652743" cy="454292"/>
          </a:xfrm>
          <a:prstGeom prst="rect">
            <a:avLst/>
          </a:prstGeom>
          <a:scene3d>
            <a:camera prst="orthographicFront">
              <a:rot lat="761141" lon="19585068" rev="158387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bg1"/>
                </a:solidFill>
              </a:rPr>
              <a:t>35%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74" name="직사각형 73"/>
          <p:cNvSpPr/>
          <p:nvPr/>
        </p:nvSpPr>
        <p:spPr>
          <a:xfrm>
            <a:off x="10519646" y="2801636"/>
            <a:ext cx="652743" cy="507831"/>
          </a:xfrm>
          <a:prstGeom prst="rect">
            <a:avLst/>
          </a:prstGeom>
          <a:scene3d>
            <a:camera prst="orthographicFront">
              <a:rot lat="761141" lon="19585068" rev="21458386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5</a:t>
            </a:r>
            <a:r>
              <a:rPr lang="en-US" altLang="ko-KR" b="1" dirty="0" smtClean="0">
                <a:solidFill>
                  <a:schemeClr val="bg1"/>
                </a:solidFill>
              </a:rPr>
              <a:t>5%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75" name="직사각형 74"/>
          <p:cNvSpPr/>
          <p:nvPr/>
        </p:nvSpPr>
        <p:spPr>
          <a:xfrm>
            <a:off x="11137798" y="4118113"/>
            <a:ext cx="652743" cy="507831"/>
          </a:xfrm>
          <a:prstGeom prst="rect">
            <a:avLst/>
          </a:prstGeom>
          <a:scene3d>
            <a:camera prst="orthographicFront">
              <a:rot lat="21481277" lon="19775732" rev="21176318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>
                <a:solidFill>
                  <a:schemeClr val="bg1"/>
                </a:solidFill>
              </a:rPr>
              <a:t>8</a:t>
            </a:r>
            <a:r>
              <a:rPr lang="en-US" altLang="ko-KR" b="1" dirty="0" smtClean="0">
                <a:solidFill>
                  <a:schemeClr val="bg1"/>
                </a:solidFill>
              </a:rPr>
              <a:t>5%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76" name="직사각형 75"/>
          <p:cNvSpPr/>
          <p:nvPr/>
        </p:nvSpPr>
        <p:spPr>
          <a:xfrm>
            <a:off x="11361222" y="5593089"/>
            <a:ext cx="652743" cy="507831"/>
          </a:xfrm>
          <a:prstGeom prst="rect">
            <a:avLst/>
          </a:prstGeom>
          <a:scene3d>
            <a:camera prst="orthographicFront">
              <a:rot lat="20102683" lon="20416585" rev="21085400"/>
            </a:camera>
            <a:lightRig rig="threePt" dir="t"/>
          </a:scene3d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ko-KR" b="1" dirty="0" smtClean="0">
                <a:solidFill>
                  <a:schemeClr val="bg1"/>
                </a:solidFill>
              </a:rPr>
              <a:t>92%</a:t>
            </a:r>
            <a:endParaRPr lang="en-US" altLang="ko-KR" b="1" dirty="0">
              <a:solidFill>
                <a:schemeClr val="bg1"/>
              </a:solidFill>
            </a:endParaRPr>
          </a:p>
        </p:txBody>
      </p:sp>
      <p:sp>
        <p:nvSpPr>
          <p:cNvPr id="96" name="사다리꼴 95"/>
          <p:cNvSpPr/>
          <p:nvPr/>
        </p:nvSpPr>
        <p:spPr>
          <a:xfrm>
            <a:off x="1871760" y="4805278"/>
            <a:ext cx="8511441" cy="2423159"/>
          </a:xfrm>
          <a:prstGeom prst="trapezoid">
            <a:avLst>
              <a:gd name="adj" fmla="val 61090"/>
            </a:avLst>
          </a:prstGeom>
          <a:solidFill>
            <a:schemeClr val="bg1"/>
          </a:solidFill>
          <a:ln>
            <a:solidFill>
              <a:schemeClr val="bg1"/>
            </a:solidFill>
          </a:ln>
          <a:scene3d>
            <a:camera prst="perspectiveRelaxedModerately">
              <a:rot lat="17690576" lon="0" rev="0"/>
            </a:camera>
            <a:lightRig rig="threePt" dir="t"/>
          </a:scene3d>
          <a:sp3d prstMaterial="clear">
            <a:bevelB w="0" h="2794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806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4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3378200" y="4095750"/>
            <a:ext cx="5462640" cy="876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3378200" y="3219450"/>
            <a:ext cx="5462640" cy="876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4" name="자유형 23"/>
          <p:cNvSpPr/>
          <p:nvPr/>
        </p:nvSpPr>
        <p:spPr>
          <a:xfrm rot="-780000">
            <a:off x="42205" y="2963576"/>
            <a:ext cx="3306490" cy="646068"/>
          </a:xfrm>
          <a:custGeom>
            <a:avLst/>
            <a:gdLst>
              <a:gd name="connsiteX0" fmla="*/ 3306490 w 3306490"/>
              <a:gd name="connsiteY0" fmla="*/ 642559 h 646068"/>
              <a:gd name="connsiteX1" fmla="*/ 3305680 w 3306490"/>
              <a:gd name="connsiteY1" fmla="*/ 646068 h 646068"/>
              <a:gd name="connsiteX2" fmla="*/ 0 w 3306490"/>
              <a:gd name="connsiteY2" fmla="*/ 3509 h 646068"/>
              <a:gd name="connsiteX3" fmla="*/ 810 w 3306490"/>
              <a:gd name="connsiteY3" fmla="*/ 0 h 646068"/>
              <a:gd name="connsiteX4" fmla="*/ 3306490 w 3306490"/>
              <a:gd name="connsiteY4" fmla="*/ 642559 h 646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06490" h="646068">
                <a:moveTo>
                  <a:pt x="3306490" y="642559"/>
                </a:moveTo>
                <a:lnTo>
                  <a:pt x="3305680" y="646068"/>
                </a:lnTo>
                <a:lnTo>
                  <a:pt x="0" y="3509"/>
                </a:lnTo>
                <a:lnTo>
                  <a:pt x="810" y="0"/>
                </a:lnTo>
                <a:lnTo>
                  <a:pt x="3306490" y="642559"/>
                </a:lnTo>
                <a:close/>
              </a:path>
            </a:pathLst>
          </a:cu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5" name="자유형 24"/>
          <p:cNvSpPr/>
          <p:nvPr/>
        </p:nvSpPr>
        <p:spPr>
          <a:xfrm rot="-780000">
            <a:off x="108621" y="1501870"/>
            <a:ext cx="3173661" cy="1221483"/>
          </a:xfrm>
          <a:custGeom>
            <a:avLst/>
            <a:gdLst>
              <a:gd name="connsiteX0" fmla="*/ 818 w 3173661"/>
              <a:gd name="connsiteY0" fmla="*/ 0 h 1221483"/>
              <a:gd name="connsiteX1" fmla="*/ 3173661 w 3173661"/>
              <a:gd name="connsiteY1" fmla="*/ 1217941 h 1221483"/>
              <a:gd name="connsiteX2" fmla="*/ 3172843 w 3173661"/>
              <a:gd name="connsiteY2" fmla="*/ 1221483 h 1221483"/>
              <a:gd name="connsiteX3" fmla="*/ 0 w 3173661"/>
              <a:gd name="connsiteY3" fmla="*/ 3543 h 1221483"/>
              <a:gd name="connsiteX4" fmla="*/ 818 w 3173661"/>
              <a:gd name="connsiteY4" fmla="*/ 0 h 12214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73661" h="1221483">
                <a:moveTo>
                  <a:pt x="818" y="0"/>
                </a:moveTo>
                <a:lnTo>
                  <a:pt x="3173661" y="1217941"/>
                </a:lnTo>
                <a:lnTo>
                  <a:pt x="3172843" y="1221483"/>
                </a:lnTo>
                <a:lnTo>
                  <a:pt x="0" y="3543"/>
                </a:lnTo>
                <a:lnTo>
                  <a:pt x="818" y="0"/>
                </a:lnTo>
                <a:close/>
              </a:path>
            </a:pathLst>
          </a:cu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3" name="자유형 22"/>
          <p:cNvSpPr/>
          <p:nvPr/>
        </p:nvSpPr>
        <p:spPr>
          <a:xfrm rot="-780000">
            <a:off x="-31978" y="4459378"/>
            <a:ext cx="3454858" cy="3600"/>
          </a:xfrm>
          <a:custGeom>
            <a:avLst/>
            <a:gdLst>
              <a:gd name="connsiteX0" fmla="*/ 3454858 w 3454858"/>
              <a:gd name="connsiteY0" fmla="*/ 0 h 3600"/>
              <a:gd name="connsiteX1" fmla="*/ 3454026 w 3454858"/>
              <a:gd name="connsiteY1" fmla="*/ 3600 h 3600"/>
              <a:gd name="connsiteX2" fmla="*/ 0 w 3454858"/>
              <a:gd name="connsiteY2" fmla="*/ 3600 h 3600"/>
              <a:gd name="connsiteX3" fmla="*/ 831 w 3454858"/>
              <a:gd name="connsiteY3" fmla="*/ 0 h 3600"/>
              <a:gd name="connsiteX4" fmla="*/ 3454858 w 3454858"/>
              <a:gd name="connsiteY4" fmla="*/ 0 h 3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54858" h="3600">
                <a:moveTo>
                  <a:pt x="3454858" y="0"/>
                </a:moveTo>
                <a:lnTo>
                  <a:pt x="3454026" y="3600"/>
                </a:lnTo>
                <a:lnTo>
                  <a:pt x="0" y="3600"/>
                </a:lnTo>
                <a:lnTo>
                  <a:pt x="831" y="0"/>
                </a:lnTo>
                <a:lnTo>
                  <a:pt x="3454858" y="0"/>
                </a:lnTo>
                <a:close/>
              </a:path>
            </a:pathLst>
          </a:custGeom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4" name="자유형 13"/>
          <p:cNvSpPr/>
          <p:nvPr/>
        </p:nvSpPr>
        <p:spPr>
          <a:xfrm rot="-780000">
            <a:off x="-210752" y="4484053"/>
            <a:ext cx="3807181" cy="1552883"/>
          </a:xfrm>
          <a:custGeom>
            <a:avLst/>
            <a:gdLst>
              <a:gd name="connsiteX0" fmla="*/ 3812538 w 3812538"/>
              <a:gd name="connsiteY0" fmla="*/ 0 h 1552883"/>
              <a:gd name="connsiteX1" fmla="*/ 3604214 w 3812538"/>
              <a:gd name="connsiteY1" fmla="*/ 902353 h 1552883"/>
              <a:gd name="connsiteX2" fmla="*/ 0 w 3812538"/>
              <a:gd name="connsiteY2" fmla="*/ 1552883 h 1552883"/>
              <a:gd name="connsiteX3" fmla="*/ 358512 w 3812538"/>
              <a:gd name="connsiteY3" fmla="*/ 0 h 1552883"/>
              <a:gd name="connsiteX4" fmla="*/ 3812538 w 3812538"/>
              <a:gd name="connsiteY4" fmla="*/ 0 h 1552883"/>
              <a:gd name="connsiteX0" fmla="*/ 3812538 w 3812538"/>
              <a:gd name="connsiteY0" fmla="*/ 0 h 1552883"/>
              <a:gd name="connsiteX1" fmla="*/ 3608322 w 3812538"/>
              <a:gd name="connsiteY1" fmla="*/ 873975 h 1552883"/>
              <a:gd name="connsiteX2" fmla="*/ 0 w 3812538"/>
              <a:gd name="connsiteY2" fmla="*/ 1552883 h 1552883"/>
              <a:gd name="connsiteX3" fmla="*/ 358512 w 3812538"/>
              <a:gd name="connsiteY3" fmla="*/ 0 h 1552883"/>
              <a:gd name="connsiteX4" fmla="*/ 3812538 w 3812538"/>
              <a:gd name="connsiteY4" fmla="*/ 0 h 1552883"/>
              <a:gd name="connsiteX0" fmla="*/ 3812538 w 3812538"/>
              <a:gd name="connsiteY0" fmla="*/ 0 h 1552883"/>
              <a:gd name="connsiteX1" fmla="*/ 3610643 w 3812538"/>
              <a:gd name="connsiteY1" fmla="*/ 874511 h 1552883"/>
              <a:gd name="connsiteX2" fmla="*/ 0 w 3812538"/>
              <a:gd name="connsiteY2" fmla="*/ 1552883 h 1552883"/>
              <a:gd name="connsiteX3" fmla="*/ 358512 w 3812538"/>
              <a:gd name="connsiteY3" fmla="*/ 0 h 1552883"/>
              <a:gd name="connsiteX4" fmla="*/ 3812538 w 3812538"/>
              <a:gd name="connsiteY4" fmla="*/ 0 h 1552883"/>
              <a:gd name="connsiteX0" fmla="*/ 3807181 w 3807181"/>
              <a:gd name="connsiteY0" fmla="*/ 23203 h 1552883"/>
              <a:gd name="connsiteX1" fmla="*/ 3610643 w 3807181"/>
              <a:gd name="connsiteY1" fmla="*/ 874511 h 1552883"/>
              <a:gd name="connsiteX2" fmla="*/ 0 w 3807181"/>
              <a:gd name="connsiteY2" fmla="*/ 1552883 h 1552883"/>
              <a:gd name="connsiteX3" fmla="*/ 358512 w 3807181"/>
              <a:gd name="connsiteY3" fmla="*/ 0 h 1552883"/>
              <a:gd name="connsiteX4" fmla="*/ 3807181 w 3807181"/>
              <a:gd name="connsiteY4" fmla="*/ 23203 h 15528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7181" h="1552883">
                <a:moveTo>
                  <a:pt x="3807181" y="23203"/>
                </a:moveTo>
                <a:lnTo>
                  <a:pt x="3610643" y="874511"/>
                </a:lnTo>
                <a:lnTo>
                  <a:pt x="0" y="1552883"/>
                </a:lnTo>
                <a:lnTo>
                  <a:pt x="358512" y="0"/>
                </a:lnTo>
                <a:lnTo>
                  <a:pt x="3807181" y="23203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17" name="자유형 16"/>
          <p:cNvSpPr/>
          <p:nvPr/>
        </p:nvSpPr>
        <p:spPr>
          <a:xfrm rot="-780000">
            <a:off x="-195590" y="2994147"/>
            <a:ext cx="3644324" cy="1487713"/>
          </a:xfrm>
          <a:custGeom>
            <a:avLst/>
            <a:gdLst>
              <a:gd name="connsiteX0" fmla="*/ 3643253 w 3643253"/>
              <a:gd name="connsiteY0" fmla="*/ 642559 h 1462190"/>
              <a:gd name="connsiteX1" fmla="*/ 3454027 w 3643253"/>
              <a:gd name="connsiteY1" fmla="*/ 1462190 h 1462190"/>
              <a:gd name="connsiteX2" fmla="*/ 0 w 3643253"/>
              <a:gd name="connsiteY2" fmla="*/ 1462190 h 1462190"/>
              <a:gd name="connsiteX3" fmla="*/ 337573 w 3643253"/>
              <a:gd name="connsiteY3" fmla="*/ 0 h 1462190"/>
              <a:gd name="connsiteX4" fmla="*/ 3643253 w 3643253"/>
              <a:gd name="connsiteY4" fmla="*/ 642559 h 1462190"/>
              <a:gd name="connsiteX0" fmla="*/ 3643253 w 3643253"/>
              <a:gd name="connsiteY0" fmla="*/ 642559 h 1487713"/>
              <a:gd name="connsiteX1" fmla="*/ 3448135 w 3643253"/>
              <a:gd name="connsiteY1" fmla="*/ 1487713 h 1487713"/>
              <a:gd name="connsiteX2" fmla="*/ 0 w 3643253"/>
              <a:gd name="connsiteY2" fmla="*/ 1462190 h 1487713"/>
              <a:gd name="connsiteX3" fmla="*/ 337573 w 3643253"/>
              <a:gd name="connsiteY3" fmla="*/ 0 h 1487713"/>
              <a:gd name="connsiteX4" fmla="*/ 3643253 w 3643253"/>
              <a:gd name="connsiteY4" fmla="*/ 642559 h 1487713"/>
              <a:gd name="connsiteX0" fmla="*/ 3644324 w 3644324"/>
              <a:gd name="connsiteY0" fmla="*/ 637919 h 1487713"/>
              <a:gd name="connsiteX1" fmla="*/ 3448135 w 3644324"/>
              <a:gd name="connsiteY1" fmla="*/ 1487713 h 1487713"/>
              <a:gd name="connsiteX2" fmla="*/ 0 w 3644324"/>
              <a:gd name="connsiteY2" fmla="*/ 1462190 h 1487713"/>
              <a:gd name="connsiteX3" fmla="*/ 337573 w 3644324"/>
              <a:gd name="connsiteY3" fmla="*/ 0 h 1487713"/>
              <a:gd name="connsiteX4" fmla="*/ 3644324 w 3644324"/>
              <a:gd name="connsiteY4" fmla="*/ 637919 h 148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44324" h="1487713">
                <a:moveTo>
                  <a:pt x="3644324" y="637919"/>
                </a:moveTo>
                <a:lnTo>
                  <a:pt x="3448135" y="1487713"/>
                </a:lnTo>
                <a:lnTo>
                  <a:pt x="0" y="1462190"/>
                </a:lnTo>
                <a:lnTo>
                  <a:pt x="337573" y="0"/>
                </a:lnTo>
                <a:lnTo>
                  <a:pt x="3644324" y="637919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0" name="자유형 19"/>
          <p:cNvSpPr/>
          <p:nvPr/>
        </p:nvSpPr>
        <p:spPr>
          <a:xfrm rot="-780000">
            <a:off x="-121058" y="1531674"/>
            <a:ext cx="3502540" cy="2065992"/>
          </a:xfrm>
          <a:custGeom>
            <a:avLst/>
            <a:gdLst>
              <a:gd name="connsiteX0" fmla="*/ 329697 w 3502540"/>
              <a:gd name="connsiteY0" fmla="*/ 0 h 2070632"/>
              <a:gd name="connsiteX1" fmla="*/ 3502540 w 3502540"/>
              <a:gd name="connsiteY1" fmla="*/ 1217940 h 2070632"/>
              <a:gd name="connsiteX2" fmla="*/ 3305680 w 3502540"/>
              <a:gd name="connsiteY2" fmla="*/ 2070632 h 2070632"/>
              <a:gd name="connsiteX3" fmla="*/ 0 w 3502540"/>
              <a:gd name="connsiteY3" fmla="*/ 1428073 h 2070632"/>
              <a:gd name="connsiteX4" fmla="*/ 329697 w 3502540"/>
              <a:gd name="connsiteY4" fmla="*/ 0 h 2070632"/>
              <a:gd name="connsiteX0" fmla="*/ 329697 w 3502540"/>
              <a:gd name="connsiteY0" fmla="*/ 0 h 2056712"/>
              <a:gd name="connsiteX1" fmla="*/ 3502540 w 3502540"/>
              <a:gd name="connsiteY1" fmla="*/ 1217940 h 2056712"/>
              <a:gd name="connsiteX2" fmla="*/ 3308894 w 3502540"/>
              <a:gd name="connsiteY2" fmla="*/ 2056712 h 2056712"/>
              <a:gd name="connsiteX3" fmla="*/ 0 w 3502540"/>
              <a:gd name="connsiteY3" fmla="*/ 1428073 h 2056712"/>
              <a:gd name="connsiteX4" fmla="*/ 329697 w 3502540"/>
              <a:gd name="connsiteY4" fmla="*/ 0 h 2056712"/>
              <a:gd name="connsiteX0" fmla="*/ 329697 w 3502540"/>
              <a:gd name="connsiteY0" fmla="*/ 0 h 2065992"/>
              <a:gd name="connsiteX1" fmla="*/ 3502540 w 3502540"/>
              <a:gd name="connsiteY1" fmla="*/ 1217940 h 2065992"/>
              <a:gd name="connsiteX2" fmla="*/ 3306751 w 3502540"/>
              <a:gd name="connsiteY2" fmla="*/ 2065992 h 2065992"/>
              <a:gd name="connsiteX3" fmla="*/ 0 w 3502540"/>
              <a:gd name="connsiteY3" fmla="*/ 1428073 h 2065992"/>
              <a:gd name="connsiteX4" fmla="*/ 329697 w 3502540"/>
              <a:gd name="connsiteY4" fmla="*/ 0 h 20659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02540" h="2065992">
                <a:moveTo>
                  <a:pt x="329697" y="0"/>
                </a:moveTo>
                <a:lnTo>
                  <a:pt x="3502540" y="1217940"/>
                </a:lnTo>
                <a:lnTo>
                  <a:pt x="3306751" y="2065992"/>
                </a:lnTo>
                <a:lnTo>
                  <a:pt x="0" y="1428073"/>
                </a:lnTo>
                <a:lnTo>
                  <a:pt x="329697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3378200" y="2343150"/>
            <a:ext cx="5462646" cy="876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378200" y="1466850"/>
            <a:ext cx="5462646" cy="87630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52400" dist="635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sp>
        <p:nvSpPr>
          <p:cNvPr id="22" name="자유형 21"/>
          <p:cNvSpPr/>
          <p:nvPr/>
        </p:nvSpPr>
        <p:spPr>
          <a:xfrm rot="-780000">
            <a:off x="-62063" y="171"/>
            <a:ext cx="3373040" cy="2716277"/>
          </a:xfrm>
          <a:custGeom>
            <a:avLst/>
            <a:gdLst>
              <a:gd name="connsiteX0" fmla="*/ 345918 w 3373040"/>
              <a:gd name="connsiteY0" fmla="*/ 0 h 2716277"/>
              <a:gd name="connsiteX1" fmla="*/ 3373040 w 3373040"/>
              <a:gd name="connsiteY1" fmla="*/ 1849126 h 2716277"/>
              <a:gd name="connsiteX2" fmla="*/ 3172843 w 3373040"/>
              <a:gd name="connsiteY2" fmla="*/ 2716277 h 2716277"/>
              <a:gd name="connsiteX3" fmla="*/ 0 w 3373040"/>
              <a:gd name="connsiteY3" fmla="*/ 1498336 h 2716277"/>
              <a:gd name="connsiteX4" fmla="*/ 345918 w 3373040"/>
              <a:gd name="connsiteY4" fmla="*/ 0 h 27162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73040" h="2716277">
                <a:moveTo>
                  <a:pt x="345918" y="0"/>
                </a:moveTo>
                <a:lnTo>
                  <a:pt x="3373040" y="1849126"/>
                </a:lnTo>
                <a:lnTo>
                  <a:pt x="3172843" y="2716277"/>
                </a:lnTo>
                <a:lnTo>
                  <a:pt x="0" y="1498336"/>
                </a:lnTo>
                <a:lnTo>
                  <a:pt x="345918" y="0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prstClr val="white"/>
              </a:solidFill>
            </a:endParaRPr>
          </a:p>
        </p:txBody>
      </p:sp>
      <p:grpSp>
        <p:nvGrpSpPr>
          <p:cNvPr id="3" name="그룹 2"/>
          <p:cNvGrpSpPr/>
          <p:nvPr/>
        </p:nvGrpSpPr>
        <p:grpSpPr>
          <a:xfrm flipH="1">
            <a:off x="8623429" y="0"/>
            <a:ext cx="3807181" cy="6036765"/>
            <a:chOff x="10960190" y="412920"/>
            <a:chExt cx="3807181" cy="6036765"/>
          </a:xfrm>
          <a:solidFill>
            <a:schemeClr val="accent1">
              <a:lumMod val="75000"/>
            </a:schemeClr>
          </a:solidFill>
        </p:grpSpPr>
        <p:sp>
          <p:nvSpPr>
            <p:cNvPr id="15" name="자유형 14"/>
            <p:cNvSpPr/>
            <p:nvPr/>
          </p:nvSpPr>
          <p:spPr>
            <a:xfrm rot="-780000">
              <a:off x="11213147" y="3376325"/>
              <a:ext cx="3306490" cy="646068"/>
            </a:xfrm>
            <a:custGeom>
              <a:avLst/>
              <a:gdLst>
                <a:gd name="connsiteX0" fmla="*/ 3306490 w 3306490"/>
                <a:gd name="connsiteY0" fmla="*/ 642559 h 646068"/>
                <a:gd name="connsiteX1" fmla="*/ 3305680 w 3306490"/>
                <a:gd name="connsiteY1" fmla="*/ 646068 h 646068"/>
                <a:gd name="connsiteX2" fmla="*/ 0 w 3306490"/>
                <a:gd name="connsiteY2" fmla="*/ 3509 h 646068"/>
                <a:gd name="connsiteX3" fmla="*/ 810 w 3306490"/>
                <a:gd name="connsiteY3" fmla="*/ 0 h 646068"/>
                <a:gd name="connsiteX4" fmla="*/ 3306490 w 3306490"/>
                <a:gd name="connsiteY4" fmla="*/ 642559 h 6460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06490" h="646068">
                  <a:moveTo>
                    <a:pt x="3306490" y="642559"/>
                  </a:moveTo>
                  <a:lnTo>
                    <a:pt x="3305680" y="646068"/>
                  </a:lnTo>
                  <a:lnTo>
                    <a:pt x="0" y="3509"/>
                  </a:lnTo>
                  <a:lnTo>
                    <a:pt x="810" y="0"/>
                  </a:lnTo>
                  <a:lnTo>
                    <a:pt x="3306490" y="64255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6" name="자유형 15"/>
            <p:cNvSpPr/>
            <p:nvPr/>
          </p:nvSpPr>
          <p:spPr>
            <a:xfrm rot="-780000">
              <a:off x="11279563" y="1914619"/>
              <a:ext cx="3173661" cy="1221483"/>
            </a:xfrm>
            <a:custGeom>
              <a:avLst/>
              <a:gdLst>
                <a:gd name="connsiteX0" fmla="*/ 818 w 3173661"/>
                <a:gd name="connsiteY0" fmla="*/ 0 h 1221483"/>
                <a:gd name="connsiteX1" fmla="*/ 3173661 w 3173661"/>
                <a:gd name="connsiteY1" fmla="*/ 1217941 h 1221483"/>
                <a:gd name="connsiteX2" fmla="*/ 3172843 w 3173661"/>
                <a:gd name="connsiteY2" fmla="*/ 1221483 h 1221483"/>
                <a:gd name="connsiteX3" fmla="*/ 0 w 3173661"/>
                <a:gd name="connsiteY3" fmla="*/ 3543 h 1221483"/>
                <a:gd name="connsiteX4" fmla="*/ 818 w 3173661"/>
                <a:gd name="connsiteY4" fmla="*/ 0 h 1221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173661" h="1221483">
                  <a:moveTo>
                    <a:pt x="818" y="0"/>
                  </a:moveTo>
                  <a:lnTo>
                    <a:pt x="3173661" y="1217941"/>
                  </a:lnTo>
                  <a:lnTo>
                    <a:pt x="3172843" y="1221483"/>
                  </a:lnTo>
                  <a:lnTo>
                    <a:pt x="0" y="3543"/>
                  </a:lnTo>
                  <a:lnTo>
                    <a:pt x="81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8" name="자유형 17"/>
            <p:cNvSpPr/>
            <p:nvPr/>
          </p:nvSpPr>
          <p:spPr>
            <a:xfrm rot="-780000">
              <a:off x="11138964" y="4872127"/>
              <a:ext cx="3454858" cy="3600"/>
            </a:xfrm>
            <a:custGeom>
              <a:avLst/>
              <a:gdLst>
                <a:gd name="connsiteX0" fmla="*/ 3454858 w 3454858"/>
                <a:gd name="connsiteY0" fmla="*/ 0 h 3600"/>
                <a:gd name="connsiteX1" fmla="*/ 3454026 w 3454858"/>
                <a:gd name="connsiteY1" fmla="*/ 3600 h 3600"/>
                <a:gd name="connsiteX2" fmla="*/ 0 w 3454858"/>
                <a:gd name="connsiteY2" fmla="*/ 3600 h 3600"/>
                <a:gd name="connsiteX3" fmla="*/ 831 w 3454858"/>
                <a:gd name="connsiteY3" fmla="*/ 0 h 3600"/>
                <a:gd name="connsiteX4" fmla="*/ 3454858 w 3454858"/>
                <a:gd name="connsiteY4" fmla="*/ 0 h 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54858" h="3600">
                  <a:moveTo>
                    <a:pt x="3454858" y="0"/>
                  </a:moveTo>
                  <a:lnTo>
                    <a:pt x="3454026" y="3600"/>
                  </a:lnTo>
                  <a:lnTo>
                    <a:pt x="0" y="3600"/>
                  </a:lnTo>
                  <a:lnTo>
                    <a:pt x="831" y="0"/>
                  </a:lnTo>
                  <a:lnTo>
                    <a:pt x="345485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19" name="자유형 18"/>
            <p:cNvSpPr/>
            <p:nvPr/>
          </p:nvSpPr>
          <p:spPr>
            <a:xfrm rot="-780000">
              <a:off x="10960190" y="4896802"/>
              <a:ext cx="3807181" cy="1552883"/>
            </a:xfrm>
            <a:custGeom>
              <a:avLst/>
              <a:gdLst>
                <a:gd name="connsiteX0" fmla="*/ 3812538 w 3812538"/>
                <a:gd name="connsiteY0" fmla="*/ 0 h 1552883"/>
                <a:gd name="connsiteX1" fmla="*/ 3604214 w 3812538"/>
                <a:gd name="connsiteY1" fmla="*/ 902353 h 1552883"/>
                <a:gd name="connsiteX2" fmla="*/ 0 w 3812538"/>
                <a:gd name="connsiteY2" fmla="*/ 1552883 h 1552883"/>
                <a:gd name="connsiteX3" fmla="*/ 358512 w 3812538"/>
                <a:gd name="connsiteY3" fmla="*/ 0 h 1552883"/>
                <a:gd name="connsiteX4" fmla="*/ 3812538 w 3812538"/>
                <a:gd name="connsiteY4" fmla="*/ 0 h 1552883"/>
                <a:gd name="connsiteX0" fmla="*/ 3812538 w 3812538"/>
                <a:gd name="connsiteY0" fmla="*/ 0 h 1552883"/>
                <a:gd name="connsiteX1" fmla="*/ 3608322 w 3812538"/>
                <a:gd name="connsiteY1" fmla="*/ 873975 h 1552883"/>
                <a:gd name="connsiteX2" fmla="*/ 0 w 3812538"/>
                <a:gd name="connsiteY2" fmla="*/ 1552883 h 1552883"/>
                <a:gd name="connsiteX3" fmla="*/ 358512 w 3812538"/>
                <a:gd name="connsiteY3" fmla="*/ 0 h 1552883"/>
                <a:gd name="connsiteX4" fmla="*/ 3812538 w 3812538"/>
                <a:gd name="connsiteY4" fmla="*/ 0 h 1552883"/>
                <a:gd name="connsiteX0" fmla="*/ 3812538 w 3812538"/>
                <a:gd name="connsiteY0" fmla="*/ 0 h 1552883"/>
                <a:gd name="connsiteX1" fmla="*/ 3610643 w 3812538"/>
                <a:gd name="connsiteY1" fmla="*/ 874511 h 1552883"/>
                <a:gd name="connsiteX2" fmla="*/ 0 w 3812538"/>
                <a:gd name="connsiteY2" fmla="*/ 1552883 h 1552883"/>
                <a:gd name="connsiteX3" fmla="*/ 358512 w 3812538"/>
                <a:gd name="connsiteY3" fmla="*/ 0 h 1552883"/>
                <a:gd name="connsiteX4" fmla="*/ 3812538 w 3812538"/>
                <a:gd name="connsiteY4" fmla="*/ 0 h 1552883"/>
                <a:gd name="connsiteX0" fmla="*/ 3807181 w 3807181"/>
                <a:gd name="connsiteY0" fmla="*/ 23203 h 1552883"/>
                <a:gd name="connsiteX1" fmla="*/ 3610643 w 3807181"/>
                <a:gd name="connsiteY1" fmla="*/ 874511 h 1552883"/>
                <a:gd name="connsiteX2" fmla="*/ 0 w 3807181"/>
                <a:gd name="connsiteY2" fmla="*/ 1552883 h 1552883"/>
                <a:gd name="connsiteX3" fmla="*/ 358512 w 3807181"/>
                <a:gd name="connsiteY3" fmla="*/ 0 h 1552883"/>
                <a:gd name="connsiteX4" fmla="*/ 3807181 w 3807181"/>
                <a:gd name="connsiteY4" fmla="*/ 23203 h 15528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807181" h="1552883">
                  <a:moveTo>
                    <a:pt x="3807181" y="23203"/>
                  </a:moveTo>
                  <a:lnTo>
                    <a:pt x="3610643" y="874511"/>
                  </a:lnTo>
                  <a:lnTo>
                    <a:pt x="0" y="1552883"/>
                  </a:lnTo>
                  <a:lnTo>
                    <a:pt x="358512" y="0"/>
                  </a:lnTo>
                  <a:lnTo>
                    <a:pt x="3807181" y="23203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1" name="자유형 20"/>
            <p:cNvSpPr/>
            <p:nvPr/>
          </p:nvSpPr>
          <p:spPr>
            <a:xfrm rot="-780000">
              <a:off x="10975352" y="3406896"/>
              <a:ext cx="3644324" cy="1487713"/>
            </a:xfrm>
            <a:custGeom>
              <a:avLst/>
              <a:gdLst>
                <a:gd name="connsiteX0" fmla="*/ 3643253 w 3643253"/>
                <a:gd name="connsiteY0" fmla="*/ 642559 h 1462190"/>
                <a:gd name="connsiteX1" fmla="*/ 3454027 w 3643253"/>
                <a:gd name="connsiteY1" fmla="*/ 1462190 h 1462190"/>
                <a:gd name="connsiteX2" fmla="*/ 0 w 3643253"/>
                <a:gd name="connsiteY2" fmla="*/ 1462190 h 1462190"/>
                <a:gd name="connsiteX3" fmla="*/ 337573 w 3643253"/>
                <a:gd name="connsiteY3" fmla="*/ 0 h 1462190"/>
                <a:gd name="connsiteX4" fmla="*/ 3643253 w 3643253"/>
                <a:gd name="connsiteY4" fmla="*/ 642559 h 1462190"/>
                <a:gd name="connsiteX0" fmla="*/ 3643253 w 3643253"/>
                <a:gd name="connsiteY0" fmla="*/ 642559 h 1487713"/>
                <a:gd name="connsiteX1" fmla="*/ 3448135 w 3643253"/>
                <a:gd name="connsiteY1" fmla="*/ 1487713 h 1487713"/>
                <a:gd name="connsiteX2" fmla="*/ 0 w 3643253"/>
                <a:gd name="connsiteY2" fmla="*/ 1462190 h 1487713"/>
                <a:gd name="connsiteX3" fmla="*/ 337573 w 3643253"/>
                <a:gd name="connsiteY3" fmla="*/ 0 h 1487713"/>
                <a:gd name="connsiteX4" fmla="*/ 3643253 w 3643253"/>
                <a:gd name="connsiteY4" fmla="*/ 642559 h 1487713"/>
                <a:gd name="connsiteX0" fmla="*/ 3644324 w 3644324"/>
                <a:gd name="connsiteY0" fmla="*/ 637919 h 1487713"/>
                <a:gd name="connsiteX1" fmla="*/ 3448135 w 3644324"/>
                <a:gd name="connsiteY1" fmla="*/ 1487713 h 1487713"/>
                <a:gd name="connsiteX2" fmla="*/ 0 w 3644324"/>
                <a:gd name="connsiteY2" fmla="*/ 1462190 h 1487713"/>
                <a:gd name="connsiteX3" fmla="*/ 337573 w 3644324"/>
                <a:gd name="connsiteY3" fmla="*/ 0 h 1487713"/>
                <a:gd name="connsiteX4" fmla="*/ 3644324 w 3644324"/>
                <a:gd name="connsiteY4" fmla="*/ 637919 h 14877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644324" h="1487713">
                  <a:moveTo>
                    <a:pt x="3644324" y="637919"/>
                  </a:moveTo>
                  <a:lnTo>
                    <a:pt x="3448135" y="1487713"/>
                  </a:lnTo>
                  <a:lnTo>
                    <a:pt x="0" y="1462190"/>
                  </a:lnTo>
                  <a:lnTo>
                    <a:pt x="337573" y="0"/>
                  </a:lnTo>
                  <a:lnTo>
                    <a:pt x="3644324" y="637919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7" name="자유형 26"/>
            <p:cNvSpPr/>
            <p:nvPr/>
          </p:nvSpPr>
          <p:spPr>
            <a:xfrm rot="20820000">
              <a:off x="11049884" y="1944423"/>
              <a:ext cx="3502540" cy="2065992"/>
            </a:xfrm>
            <a:custGeom>
              <a:avLst/>
              <a:gdLst>
                <a:gd name="connsiteX0" fmla="*/ 329697 w 3502540"/>
                <a:gd name="connsiteY0" fmla="*/ 0 h 2070632"/>
                <a:gd name="connsiteX1" fmla="*/ 3502540 w 3502540"/>
                <a:gd name="connsiteY1" fmla="*/ 1217940 h 2070632"/>
                <a:gd name="connsiteX2" fmla="*/ 3305680 w 3502540"/>
                <a:gd name="connsiteY2" fmla="*/ 2070632 h 2070632"/>
                <a:gd name="connsiteX3" fmla="*/ 0 w 3502540"/>
                <a:gd name="connsiteY3" fmla="*/ 1428073 h 2070632"/>
                <a:gd name="connsiteX4" fmla="*/ 329697 w 3502540"/>
                <a:gd name="connsiteY4" fmla="*/ 0 h 2070632"/>
                <a:gd name="connsiteX0" fmla="*/ 329697 w 3502540"/>
                <a:gd name="connsiteY0" fmla="*/ 0 h 2056712"/>
                <a:gd name="connsiteX1" fmla="*/ 3502540 w 3502540"/>
                <a:gd name="connsiteY1" fmla="*/ 1217940 h 2056712"/>
                <a:gd name="connsiteX2" fmla="*/ 3308894 w 3502540"/>
                <a:gd name="connsiteY2" fmla="*/ 2056712 h 2056712"/>
                <a:gd name="connsiteX3" fmla="*/ 0 w 3502540"/>
                <a:gd name="connsiteY3" fmla="*/ 1428073 h 2056712"/>
                <a:gd name="connsiteX4" fmla="*/ 329697 w 3502540"/>
                <a:gd name="connsiteY4" fmla="*/ 0 h 2056712"/>
                <a:gd name="connsiteX0" fmla="*/ 329697 w 3502540"/>
                <a:gd name="connsiteY0" fmla="*/ 0 h 2065992"/>
                <a:gd name="connsiteX1" fmla="*/ 3502540 w 3502540"/>
                <a:gd name="connsiteY1" fmla="*/ 1217940 h 2065992"/>
                <a:gd name="connsiteX2" fmla="*/ 3306751 w 3502540"/>
                <a:gd name="connsiteY2" fmla="*/ 2065992 h 2065992"/>
                <a:gd name="connsiteX3" fmla="*/ 0 w 3502540"/>
                <a:gd name="connsiteY3" fmla="*/ 1428073 h 2065992"/>
                <a:gd name="connsiteX4" fmla="*/ 329697 w 3502540"/>
                <a:gd name="connsiteY4" fmla="*/ 0 h 2065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02540" h="2065992">
                  <a:moveTo>
                    <a:pt x="329697" y="0"/>
                  </a:moveTo>
                  <a:lnTo>
                    <a:pt x="3502540" y="1217940"/>
                  </a:lnTo>
                  <a:lnTo>
                    <a:pt x="3306751" y="2065992"/>
                  </a:lnTo>
                  <a:lnTo>
                    <a:pt x="0" y="1428073"/>
                  </a:lnTo>
                  <a:lnTo>
                    <a:pt x="329697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  <p:sp>
          <p:nvSpPr>
            <p:cNvPr id="28" name="자유형 27"/>
            <p:cNvSpPr/>
            <p:nvPr/>
          </p:nvSpPr>
          <p:spPr>
            <a:xfrm rot="-780000">
              <a:off x="11108879" y="412920"/>
              <a:ext cx="3373040" cy="2716277"/>
            </a:xfrm>
            <a:custGeom>
              <a:avLst/>
              <a:gdLst>
                <a:gd name="connsiteX0" fmla="*/ 345918 w 3373040"/>
                <a:gd name="connsiteY0" fmla="*/ 0 h 2716277"/>
                <a:gd name="connsiteX1" fmla="*/ 3373040 w 3373040"/>
                <a:gd name="connsiteY1" fmla="*/ 1849126 h 2716277"/>
                <a:gd name="connsiteX2" fmla="*/ 3172843 w 3373040"/>
                <a:gd name="connsiteY2" fmla="*/ 2716277 h 2716277"/>
                <a:gd name="connsiteX3" fmla="*/ 0 w 3373040"/>
                <a:gd name="connsiteY3" fmla="*/ 1498336 h 2716277"/>
                <a:gd name="connsiteX4" fmla="*/ 345918 w 3373040"/>
                <a:gd name="connsiteY4" fmla="*/ 0 h 27162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373040" h="2716277">
                  <a:moveTo>
                    <a:pt x="345918" y="0"/>
                  </a:moveTo>
                  <a:lnTo>
                    <a:pt x="3373040" y="1849126"/>
                  </a:lnTo>
                  <a:lnTo>
                    <a:pt x="3172843" y="2716277"/>
                  </a:lnTo>
                  <a:lnTo>
                    <a:pt x="0" y="1498336"/>
                  </a:lnTo>
                  <a:lnTo>
                    <a:pt x="34591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prstClr val="white"/>
                </a:solidFill>
              </a:endParaRPr>
            </a:p>
          </p:txBody>
        </p:sp>
      </p:grpSp>
      <p:sp>
        <p:nvSpPr>
          <p:cNvPr id="29" name="직사각형 28"/>
          <p:cNvSpPr/>
          <p:nvPr/>
        </p:nvSpPr>
        <p:spPr>
          <a:xfrm rot="10800000">
            <a:off x="480178" y="0"/>
            <a:ext cx="2919507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1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0" name="직사각형 29"/>
          <p:cNvSpPr/>
          <p:nvPr/>
        </p:nvSpPr>
        <p:spPr>
          <a:xfrm>
            <a:off x="3398463" y="0"/>
            <a:ext cx="5447513" cy="6858000"/>
          </a:xfrm>
          <a:prstGeom prst="rect">
            <a:avLst/>
          </a:prstGeom>
          <a:gradFill flip="none" rotWithShape="1">
            <a:gsLst>
              <a:gs pos="100000">
                <a:schemeClr val="tx1">
                  <a:alpha val="21000"/>
                </a:schemeClr>
              </a:gs>
              <a:gs pos="0">
                <a:schemeClr val="tx1">
                  <a:alpha val="21000"/>
                </a:schemeClr>
              </a:gs>
              <a:gs pos="51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1" name="직사각형 30"/>
          <p:cNvSpPr/>
          <p:nvPr/>
        </p:nvSpPr>
        <p:spPr>
          <a:xfrm>
            <a:off x="8847227" y="0"/>
            <a:ext cx="2919507" cy="6858000"/>
          </a:xfrm>
          <a:prstGeom prst="rect">
            <a:avLst/>
          </a:prstGeom>
          <a:gradFill flip="none" rotWithShape="1">
            <a:gsLst>
              <a:gs pos="0">
                <a:schemeClr val="tx1">
                  <a:alpha val="21000"/>
                </a:schemeClr>
              </a:gs>
              <a:gs pos="100000">
                <a:schemeClr val="bg1">
                  <a:shade val="100000"/>
                  <a:satMod val="115000"/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32389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693</TotalTime>
  <Words>80</Words>
  <Application>Microsoft Office PowerPoint</Application>
  <PresentationFormat>와이드스크린</PresentationFormat>
  <Paragraphs>19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5" baseType="lpstr">
      <vt:lpstr>맑은 고딕</vt:lpstr>
      <vt:lpstr>Arial</vt:lpstr>
      <vt:lpstr>Office 테마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요청사항</dc:creator>
  <cp:lastModifiedBy>Microsoft 계정</cp:lastModifiedBy>
  <cp:revision>89</cp:revision>
  <dcterms:created xsi:type="dcterms:W3CDTF">2017-12-29T07:18:59Z</dcterms:created>
  <dcterms:modified xsi:type="dcterms:W3CDTF">2024-06-13T02:58:12Z</dcterms:modified>
</cp:coreProperties>
</file>