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5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A1A1"/>
    <a:srgbClr val="3E424B"/>
    <a:srgbClr val="30343D"/>
    <a:srgbClr val="B2E9FE"/>
    <a:srgbClr val="484E5C"/>
    <a:srgbClr val="464B51"/>
    <a:srgbClr val="3E3432"/>
    <a:srgbClr val="CCCCCC"/>
    <a:srgbClr val="FC6344"/>
    <a:srgbClr val="B3AF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84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06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13540"/>
              </a:solidFill>
              <a:ln>
                <a:noFill/>
              </a:ln>
              <a:effectLst/>
            </c:spPr>
          </c:dPt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Sheet1!$B$2</c:f>
              <c:numCache>
                <c:formatCode>0.00%</c:formatCode>
                <c:ptCount val="1"/>
                <c:pt idx="0">
                  <c:v>0.192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rgbClr val="DCE0E9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계열 3</c:v>
                </c:pt>
              </c:strCache>
            </c:strRef>
          </c:tx>
          <c:spPr>
            <a:solidFill>
              <a:srgbClr val="43CBD7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C6344"/>
              </a:solidFill>
              <a:ln>
                <a:noFill/>
              </a:ln>
              <a:effectLst/>
            </c:spPr>
          </c:dPt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Sheet1!$D$2</c:f>
              <c:numCache>
                <c:formatCode>0.00%</c:formatCode>
                <c:ptCount val="1"/>
                <c:pt idx="0">
                  <c:v>0.252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기타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Sheet1!$E$2</c:f>
              <c:numCache>
                <c:formatCode>0.00%</c:formatCode>
                <c:ptCount val="1"/>
                <c:pt idx="0">
                  <c:v>0.40600000000000003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-1681299136"/>
        <c:axId val="-1681298592"/>
      </c:barChart>
      <c:catAx>
        <c:axId val="-1681299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681298592"/>
        <c:crosses val="autoZero"/>
        <c:auto val="1"/>
        <c:lblAlgn val="ctr"/>
        <c:lblOffset val="100"/>
        <c:noMultiLvlLbl val="0"/>
      </c:catAx>
      <c:valAx>
        <c:axId val="-168129859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-1681299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0">
          <a:solidFill>
            <a:schemeClr val="bg1"/>
          </a:solidFill>
        </a:defRPr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698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41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367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02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61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5059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487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774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30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438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781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36092-C558-47C0-9CC2-13105AFFBB57}" type="datetimeFigureOut">
              <a:rPr lang="ko-KR" altLang="en-US" smtClean="0"/>
              <a:t>2024-06-15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368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B7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그룹 102"/>
          <p:cNvGrpSpPr/>
          <p:nvPr/>
        </p:nvGrpSpPr>
        <p:grpSpPr>
          <a:xfrm>
            <a:off x="7813041" y="1585538"/>
            <a:ext cx="4378959" cy="5272462"/>
            <a:chOff x="7813041" y="1585538"/>
            <a:chExt cx="4378959" cy="5272462"/>
          </a:xfrm>
        </p:grpSpPr>
        <p:grpSp>
          <p:nvGrpSpPr>
            <p:cNvPr id="84" name="그룹 83"/>
            <p:cNvGrpSpPr/>
            <p:nvPr/>
          </p:nvGrpSpPr>
          <p:grpSpPr>
            <a:xfrm rot="646847" flipH="1">
              <a:off x="7813041" y="1585538"/>
              <a:ext cx="3919182" cy="4516148"/>
              <a:chOff x="547180" y="262595"/>
              <a:chExt cx="5178040" cy="5966755"/>
            </a:xfrm>
          </p:grpSpPr>
          <p:grpSp>
            <p:nvGrpSpPr>
              <p:cNvPr id="87" name="그룹 86"/>
              <p:cNvGrpSpPr/>
              <p:nvPr/>
            </p:nvGrpSpPr>
            <p:grpSpPr>
              <a:xfrm>
                <a:off x="547180" y="1150943"/>
                <a:ext cx="5178040" cy="5078407"/>
                <a:chOff x="547180" y="1150943"/>
                <a:chExt cx="5178040" cy="5078407"/>
              </a:xfrm>
            </p:grpSpPr>
            <p:sp>
              <p:nvSpPr>
                <p:cNvPr id="89" name="Freeform 43"/>
                <p:cNvSpPr>
                  <a:spLocks/>
                </p:cNvSpPr>
                <p:nvPr/>
              </p:nvSpPr>
              <p:spPr bwMode="auto">
                <a:xfrm>
                  <a:off x="5155427" y="1894213"/>
                  <a:ext cx="569793" cy="2621599"/>
                </a:xfrm>
                <a:custGeom>
                  <a:avLst/>
                  <a:gdLst>
                    <a:gd name="T0" fmla="*/ 438 w 1234"/>
                    <a:gd name="T1" fmla="*/ 44 h 5674"/>
                    <a:gd name="T2" fmla="*/ 684 w 1234"/>
                    <a:gd name="T3" fmla="*/ 195 h 5674"/>
                    <a:gd name="T4" fmla="*/ 795 w 1234"/>
                    <a:gd name="T5" fmla="*/ 360 h 5674"/>
                    <a:gd name="T6" fmla="*/ 850 w 1234"/>
                    <a:gd name="T7" fmla="*/ 581 h 5674"/>
                    <a:gd name="T8" fmla="*/ 846 w 1234"/>
                    <a:gd name="T9" fmla="*/ 811 h 5674"/>
                    <a:gd name="T10" fmla="*/ 745 w 1234"/>
                    <a:gd name="T11" fmla="*/ 986 h 5674"/>
                    <a:gd name="T12" fmla="*/ 575 w 1234"/>
                    <a:gd name="T13" fmla="*/ 1145 h 5674"/>
                    <a:gd name="T14" fmla="*/ 396 w 1234"/>
                    <a:gd name="T15" fmla="*/ 1243 h 5674"/>
                    <a:gd name="T16" fmla="*/ 684 w 1234"/>
                    <a:gd name="T17" fmla="*/ 1505 h 5674"/>
                    <a:gd name="T18" fmla="*/ 810 w 1234"/>
                    <a:gd name="T19" fmla="*/ 1575 h 5674"/>
                    <a:gd name="T20" fmla="*/ 1069 w 1234"/>
                    <a:gd name="T21" fmla="*/ 1773 h 5674"/>
                    <a:gd name="T22" fmla="*/ 1219 w 1234"/>
                    <a:gd name="T23" fmla="*/ 2106 h 5674"/>
                    <a:gd name="T24" fmla="*/ 1210 w 1234"/>
                    <a:gd name="T25" fmla="*/ 2463 h 5674"/>
                    <a:gd name="T26" fmla="*/ 1043 w 1234"/>
                    <a:gd name="T27" fmla="*/ 2725 h 5674"/>
                    <a:gd name="T28" fmla="*/ 882 w 1234"/>
                    <a:gd name="T29" fmla="*/ 2815 h 5674"/>
                    <a:gd name="T30" fmla="*/ 669 w 1234"/>
                    <a:gd name="T31" fmla="*/ 2851 h 5674"/>
                    <a:gd name="T32" fmla="*/ 550 w 1234"/>
                    <a:gd name="T33" fmla="*/ 2872 h 5674"/>
                    <a:gd name="T34" fmla="*/ 788 w 1234"/>
                    <a:gd name="T35" fmla="*/ 3201 h 5674"/>
                    <a:gd name="T36" fmla="*/ 1054 w 1234"/>
                    <a:gd name="T37" fmla="*/ 3611 h 5674"/>
                    <a:gd name="T38" fmla="*/ 1112 w 1234"/>
                    <a:gd name="T39" fmla="*/ 3872 h 5674"/>
                    <a:gd name="T40" fmla="*/ 1088 w 1234"/>
                    <a:gd name="T41" fmla="*/ 4061 h 5674"/>
                    <a:gd name="T42" fmla="*/ 936 w 1234"/>
                    <a:gd name="T43" fmla="*/ 4300 h 5674"/>
                    <a:gd name="T44" fmla="*/ 647 w 1234"/>
                    <a:gd name="T45" fmla="*/ 4415 h 5674"/>
                    <a:gd name="T46" fmla="*/ 487 w 1234"/>
                    <a:gd name="T47" fmla="*/ 4429 h 5674"/>
                    <a:gd name="T48" fmla="*/ 808 w 1234"/>
                    <a:gd name="T49" fmla="*/ 4677 h 5674"/>
                    <a:gd name="T50" fmla="*/ 964 w 1234"/>
                    <a:gd name="T51" fmla="*/ 4929 h 5674"/>
                    <a:gd name="T52" fmla="*/ 972 w 1234"/>
                    <a:gd name="T53" fmla="*/ 5103 h 5674"/>
                    <a:gd name="T54" fmla="*/ 903 w 1234"/>
                    <a:gd name="T55" fmla="*/ 5311 h 5674"/>
                    <a:gd name="T56" fmla="*/ 759 w 1234"/>
                    <a:gd name="T57" fmla="*/ 5479 h 5674"/>
                    <a:gd name="T58" fmla="*/ 558 w 1234"/>
                    <a:gd name="T59" fmla="*/ 5599 h 5674"/>
                    <a:gd name="T60" fmla="*/ 320 w 1234"/>
                    <a:gd name="T61" fmla="*/ 5665 h 5674"/>
                    <a:gd name="T62" fmla="*/ 108 w 1234"/>
                    <a:gd name="T63" fmla="*/ 5672 h 5674"/>
                    <a:gd name="T64" fmla="*/ 90 w 1234"/>
                    <a:gd name="T65" fmla="*/ 5636 h 5674"/>
                    <a:gd name="T66" fmla="*/ 68 w 1234"/>
                    <a:gd name="T67" fmla="*/ 5469 h 5674"/>
                    <a:gd name="T68" fmla="*/ 18 w 1234"/>
                    <a:gd name="T69" fmla="*/ 5236 h 5674"/>
                    <a:gd name="T70" fmla="*/ 38 w 1234"/>
                    <a:gd name="T71" fmla="*/ 4850 h 5674"/>
                    <a:gd name="T72" fmla="*/ 98 w 1234"/>
                    <a:gd name="T73" fmla="*/ 4258 h 5674"/>
                    <a:gd name="T74" fmla="*/ 0 w 1234"/>
                    <a:gd name="T75" fmla="*/ 3944 h 5674"/>
                    <a:gd name="T76" fmla="*/ 18 w 1234"/>
                    <a:gd name="T77" fmla="*/ 3339 h 5674"/>
                    <a:gd name="T78" fmla="*/ 180 w 1234"/>
                    <a:gd name="T79" fmla="*/ 2917 h 5674"/>
                    <a:gd name="T80" fmla="*/ 202 w 1234"/>
                    <a:gd name="T81" fmla="*/ 2740 h 5674"/>
                    <a:gd name="T82" fmla="*/ 162 w 1234"/>
                    <a:gd name="T83" fmla="*/ 2665 h 5674"/>
                    <a:gd name="T84" fmla="*/ 124 w 1234"/>
                    <a:gd name="T85" fmla="*/ 2482 h 5674"/>
                    <a:gd name="T86" fmla="*/ 127 w 1234"/>
                    <a:gd name="T87" fmla="*/ 1881 h 5674"/>
                    <a:gd name="T88" fmla="*/ 198 w 1234"/>
                    <a:gd name="T89" fmla="*/ 1513 h 5674"/>
                    <a:gd name="T90" fmla="*/ 219 w 1234"/>
                    <a:gd name="T91" fmla="*/ 1439 h 5674"/>
                    <a:gd name="T92" fmla="*/ 213 w 1234"/>
                    <a:gd name="T93" fmla="*/ 1215 h 5674"/>
                    <a:gd name="T94" fmla="*/ 205 w 1234"/>
                    <a:gd name="T95" fmla="*/ 1036 h 5674"/>
                    <a:gd name="T96" fmla="*/ 211 w 1234"/>
                    <a:gd name="T97" fmla="*/ 781 h 5674"/>
                    <a:gd name="T98" fmla="*/ 234 w 1234"/>
                    <a:gd name="T99" fmla="*/ 0 h 56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1234" h="5674">
                      <a:moveTo>
                        <a:pt x="234" y="0"/>
                      </a:moveTo>
                      <a:lnTo>
                        <a:pt x="306" y="9"/>
                      </a:lnTo>
                      <a:lnTo>
                        <a:pt x="438" y="44"/>
                      </a:lnTo>
                      <a:lnTo>
                        <a:pt x="558" y="97"/>
                      </a:lnTo>
                      <a:lnTo>
                        <a:pt x="637" y="152"/>
                      </a:lnTo>
                      <a:lnTo>
                        <a:pt x="684" y="195"/>
                      </a:lnTo>
                      <a:lnTo>
                        <a:pt x="728" y="244"/>
                      </a:lnTo>
                      <a:lnTo>
                        <a:pt x="764" y="299"/>
                      </a:lnTo>
                      <a:lnTo>
                        <a:pt x="795" y="360"/>
                      </a:lnTo>
                      <a:lnTo>
                        <a:pt x="820" y="427"/>
                      </a:lnTo>
                      <a:lnTo>
                        <a:pt x="838" y="500"/>
                      </a:lnTo>
                      <a:lnTo>
                        <a:pt x="850" y="581"/>
                      </a:lnTo>
                      <a:lnTo>
                        <a:pt x="854" y="667"/>
                      </a:lnTo>
                      <a:lnTo>
                        <a:pt x="851" y="761"/>
                      </a:lnTo>
                      <a:lnTo>
                        <a:pt x="846" y="811"/>
                      </a:lnTo>
                      <a:lnTo>
                        <a:pt x="830" y="849"/>
                      </a:lnTo>
                      <a:lnTo>
                        <a:pt x="791" y="919"/>
                      </a:lnTo>
                      <a:lnTo>
                        <a:pt x="745" y="986"/>
                      </a:lnTo>
                      <a:lnTo>
                        <a:pt x="694" y="1045"/>
                      </a:lnTo>
                      <a:lnTo>
                        <a:pt x="638" y="1098"/>
                      </a:lnTo>
                      <a:lnTo>
                        <a:pt x="575" y="1145"/>
                      </a:lnTo>
                      <a:lnTo>
                        <a:pt x="507" y="1189"/>
                      </a:lnTo>
                      <a:lnTo>
                        <a:pt x="435" y="1226"/>
                      </a:lnTo>
                      <a:lnTo>
                        <a:pt x="396" y="1243"/>
                      </a:lnTo>
                      <a:lnTo>
                        <a:pt x="486" y="1311"/>
                      </a:lnTo>
                      <a:lnTo>
                        <a:pt x="608" y="1425"/>
                      </a:lnTo>
                      <a:lnTo>
                        <a:pt x="684" y="1505"/>
                      </a:lnTo>
                      <a:lnTo>
                        <a:pt x="720" y="1549"/>
                      </a:lnTo>
                      <a:lnTo>
                        <a:pt x="751" y="1556"/>
                      </a:lnTo>
                      <a:lnTo>
                        <a:pt x="810" y="1575"/>
                      </a:lnTo>
                      <a:lnTo>
                        <a:pt x="890" y="1613"/>
                      </a:lnTo>
                      <a:lnTo>
                        <a:pt x="987" y="1686"/>
                      </a:lnTo>
                      <a:lnTo>
                        <a:pt x="1069" y="1773"/>
                      </a:lnTo>
                      <a:lnTo>
                        <a:pt x="1135" y="1876"/>
                      </a:lnTo>
                      <a:lnTo>
                        <a:pt x="1185" y="1988"/>
                      </a:lnTo>
                      <a:lnTo>
                        <a:pt x="1219" y="2106"/>
                      </a:lnTo>
                      <a:lnTo>
                        <a:pt x="1234" y="2227"/>
                      </a:lnTo>
                      <a:lnTo>
                        <a:pt x="1232" y="2348"/>
                      </a:lnTo>
                      <a:lnTo>
                        <a:pt x="1210" y="2463"/>
                      </a:lnTo>
                      <a:lnTo>
                        <a:pt x="1168" y="2570"/>
                      </a:lnTo>
                      <a:lnTo>
                        <a:pt x="1105" y="2665"/>
                      </a:lnTo>
                      <a:lnTo>
                        <a:pt x="1043" y="2725"/>
                      </a:lnTo>
                      <a:lnTo>
                        <a:pt x="994" y="2760"/>
                      </a:lnTo>
                      <a:lnTo>
                        <a:pt x="941" y="2790"/>
                      </a:lnTo>
                      <a:lnTo>
                        <a:pt x="882" y="2815"/>
                      </a:lnTo>
                      <a:lnTo>
                        <a:pt x="817" y="2833"/>
                      </a:lnTo>
                      <a:lnTo>
                        <a:pt x="745" y="2846"/>
                      </a:lnTo>
                      <a:lnTo>
                        <a:pt x="669" y="2851"/>
                      </a:lnTo>
                      <a:lnTo>
                        <a:pt x="585" y="2849"/>
                      </a:lnTo>
                      <a:lnTo>
                        <a:pt x="540" y="2845"/>
                      </a:lnTo>
                      <a:lnTo>
                        <a:pt x="550" y="2872"/>
                      </a:lnTo>
                      <a:lnTo>
                        <a:pt x="579" y="2927"/>
                      </a:lnTo>
                      <a:lnTo>
                        <a:pt x="637" y="3013"/>
                      </a:lnTo>
                      <a:lnTo>
                        <a:pt x="788" y="3201"/>
                      </a:lnTo>
                      <a:lnTo>
                        <a:pt x="948" y="3414"/>
                      </a:lnTo>
                      <a:lnTo>
                        <a:pt x="1016" y="3529"/>
                      </a:lnTo>
                      <a:lnTo>
                        <a:pt x="1054" y="3611"/>
                      </a:lnTo>
                      <a:lnTo>
                        <a:pt x="1083" y="3695"/>
                      </a:lnTo>
                      <a:lnTo>
                        <a:pt x="1103" y="3781"/>
                      </a:lnTo>
                      <a:lnTo>
                        <a:pt x="1112" y="3872"/>
                      </a:lnTo>
                      <a:lnTo>
                        <a:pt x="1106" y="3967"/>
                      </a:lnTo>
                      <a:lnTo>
                        <a:pt x="1098" y="4016"/>
                      </a:lnTo>
                      <a:lnTo>
                        <a:pt x="1088" y="4061"/>
                      </a:lnTo>
                      <a:lnTo>
                        <a:pt x="1053" y="4148"/>
                      </a:lnTo>
                      <a:lnTo>
                        <a:pt x="1003" y="4229"/>
                      </a:lnTo>
                      <a:lnTo>
                        <a:pt x="936" y="4300"/>
                      </a:lnTo>
                      <a:lnTo>
                        <a:pt x="854" y="4357"/>
                      </a:lnTo>
                      <a:lnTo>
                        <a:pt x="758" y="4396"/>
                      </a:lnTo>
                      <a:lnTo>
                        <a:pt x="647" y="4415"/>
                      </a:lnTo>
                      <a:lnTo>
                        <a:pt x="520" y="4408"/>
                      </a:lnTo>
                      <a:lnTo>
                        <a:pt x="450" y="4393"/>
                      </a:lnTo>
                      <a:lnTo>
                        <a:pt x="487" y="4429"/>
                      </a:lnTo>
                      <a:lnTo>
                        <a:pt x="566" y="4495"/>
                      </a:lnTo>
                      <a:lnTo>
                        <a:pt x="690" y="4585"/>
                      </a:lnTo>
                      <a:lnTo>
                        <a:pt x="808" y="4677"/>
                      </a:lnTo>
                      <a:lnTo>
                        <a:pt x="874" y="4748"/>
                      </a:lnTo>
                      <a:lnTo>
                        <a:pt x="929" y="4830"/>
                      </a:lnTo>
                      <a:lnTo>
                        <a:pt x="964" y="4929"/>
                      </a:lnTo>
                      <a:lnTo>
                        <a:pt x="972" y="4988"/>
                      </a:lnTo>
                      <a:lnTo>
                        <a:pt x="975" y="5027"/>
                      </a:lnTo>
                      <a:lnTo>
                        <a:pt x="972" y="5103"/>
                      </a:lnTo>
                      <a:lnTo>
                        <a:pt x="959" y="5177"/>
                      </a:lnTo>
                      <a:lnTo>
                        <a:pt x="936" y="5246"/>
                      </a:lnTo>
                      <a:lnTo>
                        <a:pt x="903" y="5311"/>
                      </a:lnTo>
                      <a:lnTo>
                        <a:pt x="863" y="5371"/>
                      </a:lnTo>
                      <a:lnTo>
                        <a:pt x="814" y="5427"/>
                      </a:lnTo>
                      <a:lnTo>
                        <a:pt x="759" y="5479"/>
                      </a:lnTo>
                      <a:lnTo>
                        <a:pt x="697" y="5524"/>
                      </a:lnTo>
                      <a:lnTo>
                        <a:pt x="630" y="5564"/>
                      </a:lnTo>
                      <a:lnTo>
                        <a:pt x="558" y="5599"/>
                      </a:lnTo>
                      <a:lnTo>
                        <a:pt x="481" y="5628"/>
                      </a:lnTo>
                      <a:lnTo>
                        <a:pt x="402" y="5649"/>
                      </a:lnTo>
                      <a:lnTo>
                        <a:pt x="320" y="5665"/>
                      </a:lnTo>
                      <a:lnTo>
                        <a:pt x="236" y="5674"/>
                      </a:lnTo>
                      <a:lnTo>
                        <a:pt x="152" y="5674"/>
                      </a:lnTo>
                      <a:lnTo>
                        <a:pt x="108" y="5672"/>
                      </a:lnTo>
                      <a:lnTo>
                        <a:pt x="110" y="5656"/>
                      </a:lnTo>
                      <a:lnTo>
                        <a:pt x="100" y="5639"/>
                      </a:lnTo>
                      <a:lnTo>
                        <a:pt x="90" y="5636"/>
                      </a:lnTo>
                      <a:lnTo>
                        <a:pt x="91" y="5603"/>
                      </a:lnTo>
                      <a:lnTo>
                        <a:pt x="85" y="5545"/>
                      </a:lnTo>
                      <a:lnTo>
                        <a:pt x="68" y="5469"/>
                      </a:lnTo>
                      <a:lnTo>
                        <a:pt x="38" y="5373"/>
                      </a:lnTo>
                      <a:lnTo>
                        <a:pt x="22" y="5295"/>
                      </a:lnTo>
                      <a:lnTo>
                        <a:pt x="18" y="5236"/>
                      </a:lnTo>
                      <a:lnTo>
                        <a:pt x="18" y="5204"/>
                      </a:lnTo>
                      <a:lnTo>
                        <a:pt x="18" y="5005"/>
                      </a:lnTo>
                      <a:lnTo>
                        <a:pt x="38" y="4850"/>
                      </a:lnTo>
                      <a:lnTo>
                        <a:pt x="84" y="4573"/>
                      </a:lnTo>
                      <a:lnTo>
                        <a:pt x="101" y="4382"/>
                      </a:lnTo>
                      <a:lnTo>
                        <a:pt x="98" y="4258"/>
                      </a:lnTo>
                      <a:lnTo>
                        <a:pt x="77" y="4134"/>
                      </a:lnTo>
                      <a:lnTo>
                        <a:pt x="33" y="4007"/>
                      </a:lnTo>
                      <a:lnTo>
                        <a:pt x="0" y="3944"/>
                      </a:lnTo>
                      <a:lnTo>
                        <a:pt x="0" y="3457"/>
                      </a:lnTo>
                      <a:lnTo>
                        <a:pt x="5" y="3415"/>
                      </a:lnTo>
                      <a:lnTo>
                        <a:pt x="18" y="3339"/>
                      </a:lnTo>
                      <a:lnTo>
                        <a:pt x="48" y="3234"/>
                      </a:lnTo>
                      <a:lnTo>
                        <a:pt x="128" y="3045"/>
                      </a:lnTo>
                      <a:lnTo>
                        <a:pt x="180" y="2917"/>
                      </a:lnTo>
                      <a:lnTo>
                        <a:pt x="190" y="2895"/>
                      </a:lnTo>
                      <a:lnTo>
                        <a:pt x="202" y="2823"/>
                      </a:lnTo>
                      <a:lnTo>
                        <a:pt x="202" y="2740"/>
                      </a:lnTo>
                      <a:lnTo>
                        <a:pt x="189" y="2691"/>
                      </a:lnTo>
                      <a:lnTo>
                        <a:pt x="173" y="2669"/>
                      </a:lnTo>
                      <a:lnTo>
                        <a:pt x="162" y="2665"/>
                      </a:lnTo>
                      <a:lnTo>
                        <a:pt x="150" y="2613"/>
                      </a:lnTo>
                      <a:lnTo>
                        <a:pt x="130" y="2540"/>
                      </a:lnTo>
                      <a:lnTo>
                        <a:pt x="124" y="2482"/>
                      </a:lnTo>
                      <a:lnTo>
                        <a:pt x="126" y="2449"/>
                      </a:lnTo>
                      <a:lnTo>
                        <a:pt x="126" y="1945"/>
                      </a:lnTo>
                      <a:lnTo>
                        <a:pt x="127" y="1881"/>
                      </a:lnTo>
                      <a:lnTo>
                        <a:pt x="139" y="1768"/>
                      </a:lnTo>
                      <a:lnTo>
                        <a:pt x="172" y="1612"/>
                      </a:lnTo>
                      <a:lnTo>
                        <a:pt x="198" y="1513"/>
                      </a:lnTo>
                      <a:lnTo>
                        <a:pt x="205" y="1504"/>
                      </a:lnTo>
                      <a:lnTo>
                        <a:pt x="215" y="1481"/>
                      </a:lnTo>
                      <a:lnTo>
                        <a:pt x="219" y="1439"/>
                      </a:lnTo>
                      <a:lnTo>
                        <a:pt x="213" y="1338"/>
                      </a:lnTo>
                      <a:lnTo>
                        <a:pt x="216" y="1279"/>
                      </a:lnTo>
                      <a:lnTo>
                        <a:pt x="213" y="1215"/>
                      </a:lnTo>
                      <a:lnTo>
                        <a:pt x="219" y="1107"/>
                      </a:lnTo>
                      <a:lnTo>
                        <a:pt x="215" y="1060"/>
                      </a:lnTo>
                      <a:lnTo>
                        <a:pt x="205" y="1036"/>
                      </a:lnTo>
                      <a:lnTo>
                        <a:pt x="198" y="1027"/>
                      </a:lnTo>
                      <a:lnTo>
                        <a:pt x="198" y="991"/>
                      </a:lnTo>
                      <a:lnTo>
                        <a:pt x="211" y="781"/>
                      </a:lnTo>
                      <a:lnTo>
                        <a:pt x="229" y="394"/>
                      </a:lnTo>
                      <a:lnTo>
                        <a:pt x="235" y="129"/>
                      </a:lnTo>
                      <a:lnTo>
                        <a:pt x="234" y="0"/>
                      </a:lnTo>
                      <a:close/>
                    </a:path>
                  </a:pathLst>
                </a:custGeom>
                <a:solidFill>
                  <a:srgbClr val="F0BE9B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0" name="자유형 89"/>
                <p:cNvSpPr>
                  <a:spLocks/>
                </p:cNvSpPr>
                <p:nvPr/>
              </p:nvSpPr>
              <p:spPr bwMode="auto">
                <a:xfrm>
                  <a:off x="547180" y="1150943"/>
                  <a:ext cx="2304124" cy="5078407"/>
                </a:xfrm>
                <a:custGeom>
                  <a:avLst/>
                  <a:gdLst>
                    <a:gd name="connsiteX0" fmla="*/ 11708 w 2638425"/>
                    <a:gd name="connsiteY0" fmla="*/ 4270589 h 5815225"/>
                    <a:gd name="connsiteX1" fmla="*/ 16886 w 2638425"/>
                    <a:gd name="connsiteY1" fmla="*/ 4274299 h 5815225"/>
                    <a:gd name="connsiteX2" fmla="*/ 23746 w 2638425"/>
                    <a:gd name="connsiteY2" fmla="*/ 4282164 h 5815225"/>
                    <a:gd name="connsiteX3" fmla="*/ 23746 w 2638425"/>
                    <a:gd name="connsiteY3" fmla="*/ 4282164 h 5815225"/>
                    <a:gd name="connsiteX4" fmla="*/ 0 w 2638425"/>
                    <a:gd name="connsiteY4" fmla="*/ 4252520 h 5815225"/>
                    <a:gd name="connsiteX5" fmla="*/ 7388 w 2638425"/>
                    <a:gd name="connsiteY5" fmla="*/ 4266434 h 5815225"/>
                    <a:gd name="connsiteX6" fmla="*/ 11708 w 2638425"/>
                    <a:gd name="connsiteY6" fmla="*/ 4270589 h 5815225"/>
                    <a:gd name="connsiteX7" fmla="*/ 0 w 2638425"/>
                    <a:gd name="connsiteY7" fmla="*/ 4262199 h 5815225"/>
                    <a:gd name="connsiteX8" fmla="*/ 1860354 w 2638425"/>
                    <a:gd name="connsiteY8" fmla="*/ 0 h 5815225"/>
                    <a:gd name="connsiteX9" fmla="*/ 1877569 w 2638425"/>
                    <a:gd name="connsiteY9" fmla="*/ 2142 h 5815225"/>
                    <a:gd name="connsiteX10" fmla="*/ 1894950 w 2638425"/>
                    <a:gd name="connsiteY10" fmla="*/ 10870 h 5815225"/>
                    <a:gd name="connsiteX11" fmla="*/ 1944612 w 2638425"/>
                    <a:gd name="connsiteY11" fmla="*/ 21944 h 5815225"/>
                    <a:gd name="connsiteX12" fmla="*/ 1968793 w 2638425"/>
                    <a:gd name="connsiteY12" fmla="*/ 29645 h 5815225"/>
                    <a:gd name="connsiteX13" fmla="*/ 1977255 w 2638425"/>
                    <a:gd name="connsiteY13" fmla="*/ 30580 h 5815225"/>
                    <a:gd name="connsiteX14" fmla="*/ 1981270 w 2638425"/>
                    <a:gd name="connsiteY14" fmla="*/ 31706 h 5815225"/>
                    <a:gd name="connsiteX15" fmla="*/ 2006075 w 2638425"/>
                    <a:gd name="connsiteY15" fmla="*/ 52145 h 5815225"/>
                    <a:gd name="connsiteX16" fmla="*/ 2079100 w 2638425"/>
                    <a:gd name="connsiteY16" fmla="*/ 248995 h 5815225"/>
                    <a:gd name="connsiteX17" fmla="*/ 2101325 w 2638425"/>
                    <a:gd name="connsiteY17" fmla="*/ 426795 h 5815225"/>
                    <a:gd name="connsiteX18" fmla="*/ 2102913 w 2638425"/>
                    <a:gd name="connsiteY18" fmla="*/ 557962 h 5815225"/>
                    <a:gd name="connsiteX19" fmla="*/ 2101472 w 2638425"/>
                    <a:gd name="connsiteY19" fmla="*/ 678050 h 5815225"/>
                    <a:gd name="connsiteX20" fmla="*/ 2097020 w 2638425"/>
                    <a:gd name="connsiteY20" fmla="*/ 690301 h 5815225"/>
                    <a:gd name="connsiteX21" fmla="*/ 2094382 w 2638425"/>
                    <a:gd name="connsiteY21" fmla="*/ 716315 h 5815225"/>
                    <a:gd name="connsiteX22" fmla="*/ 2097548 w 2638425"/>
                    <a:gd name="connsiteY22" fmla="*/ 776210 h 5815225"/>
                    <a:gd name="connsiteX23" fmla="*/ 2095965 w 2638425"/>
                    <a:gd name="connsiteY23" fmla="*/ 813115 h 5815225"/>
                    <a:gd name="connsiteX24" fmla="*/ 2097548 w 2638425"/>
                    <a:gd name="connsiteY24" fmla="*/ 854255 h 5815225"/>
                    <a:gd name="connsiteX25" fmla="*/ 2092271 w 2638425"/>
                    <a:gd name="connsiteY25" fmla="*/ 927459 h 5815225"/>
                    <a:gd name="connsiteX26" fmla="*/ 2072219 w 2638425"/>
                    <a:gd name="connsiteY26" fmla="*/ 1025469 h 5815225"/>
                    <a:gd name="connsiteX27" fmla="*/ 2057708 w 2638425"/>
                    <a:gd name="connsiteY27" fmla="*/ 1089598 h 5815225"/>
                    <a:gd name="connsiteX28" fmla="*/ 2050848 w 2638425"/>
                    <a:gd name="connsiteY28" fmla="*/ 1118033 h 5815225"/>
                    <a:gd name="connsiteX29" fmla="*/ 2029740 w 2638425"/>
                    <a:gd name="connsiteY29" fmla="*/ 1168853 h 5815225"/>
                    <a:gd name="connsiteX30" fmla="*/ 2019714 w 2638425"/>
                    <a:gd name="connsiteY30" fmla="*/ 1194263 h 5815225"/>
                    <a:gd name="connsiteX31" fmla="*/ 2014438 w 2638425"/>
                    <a:gd name="connsiteY31" fmla="*/ 1236612 h 5815225"/>
                    <a:gd name="connsiteX32" fmla="*/ 2008633 w 2638425"/>
                    <a:gd name="connsiteY32" fmla="*/ 1337042 h 5815225"/>
                    <a:gd name="connsiteX33" fmla="*/ 2008633 w 2638425"/>
                    <a:gd name="connsiteY33" fmla="*/ 1442916 h 5815225"/>
                    <a:gd name="connsiteX34" fmla="*/ 2014438 w 2638425"/>
                    <a:gd name="connsiteY34" fmla="*/ 1542741 h 5815225"/>
                    <a:gd name="connsiteX35" fmla="*/ 2019714 w 2638425"/>
                    <a:gd name="connsiteY35" fmla="*/ 1585090 h 5815225"/>
                    <a:gd name="connsiteX36" fmla="*/ 2019714 w 2638425"/>
                    <a:gd name="connsiteY36" fmla="*/ 1603845 h 5815225"/>
                    <a:gd name="connsiteX37" fmla="*/ 2014438 w 2638425"/>
                    <a:gd name="connsiteY37" fmla="*/ 1613525 h 5815225"/>
                    <a:gd name="connsiteX38" fmla="*/ 2008633 w 2638425"/>
                    <a:gd name="connsiteY38" fmla="*/ 1646195 h 5815225"/>
                    <a:gd name="connsiteX39" fmla="*/ 2008633 w 2638425"/>
                    <a:gd name="connsiteY39" fmla="*/ 1684915 h 5815225"/>
                    <a:gd name="connsiteX40" fmla="*/ 2014438 w 2638425"/>
                    <a:gd name="connsiteY40" fmla="*/ 1718190 h 5815225"/>
                    <a:gd name="connsiteX41" fmla="*/ 2019714 w 2638425"/>
                    <a:gd name="connsiteY41" fmla="*/ 1727870 h 5815225"/>
                    <a:gd name="connsiteX42" fmla="*/ 2019714 w 2638425"/>
                    <a:gd name="connsiteY42" fmla="*/ 1928123 h 5815225"/>
                    <a:gd name="connsiteX43" fmla="*/ 2016021 w 2638425"/>
                    <a:gd name="connsiteY43" fmla="*/ 1932963 h 5815225"/>
                    <a:gd name="connsiteX44" fmla="*/ 2011271 w 2638425"/>
                    <a:gd name="connsiteY44" fmla="*/ 1945668 h 5815225"/>
                    <a:gd name="connsiteX45" fmla="*/ 2008633 w 2638425"/>
                    <a:gd name="connsiteY45" fmla="*/ 1970473 h 5815225"/>
                    <a:gd name="connsiteX46" fmla="*/ 2011271 w 2638425"/>
                    <a:gd name="connsiteY46" fmla="*/ 2027343 h 5815225"/>
                    <a:gd name="connsiteX47" fmla="*/ 2009688 w 2638425"/>
                    <a:gd name="connsiteY47" fmla="*/ 2061827 h 5815225"/>
                    <a:gd name="connsiteX48" fmla="*/ 2004412 w 2638425"/>
                    <a:gd name="connsiteY48" fmla="*/ 2071507 h 5815225"/>
                    <a:gd name="connsiteX49" fmla="*/ 1999135 w 2638425"/>
                    <a:gd name="connsiteY49" fmla="*/ 2107202 h 5815225"/>
                    <a:gd name="connsiteX50" fmla="*/ 1999135 w 2638425"/>
                    <a:gd name="connsiteY50" fmla="*/ 2148342 h 5815225"/>
                    <a:gd name="connsiteX51" fmla="*/ 2004412 w 2638425"/>
                    <a:gd name="connsiteY51" fmla="*/ 2184037 h 5815225"/>
                    <a:gd name="connsiteX52" fmla="*/ 2009688 w 2638425"/>
                    <a:gd name="connsiteY52" fmla="*/ 2194927 h 5815225"/>
                    <a:gd name="connsiteX53" fmla="*/ 2009688 w 2638425"/>
                    <a:gd name="connsiteY53" fmla="*/ 2271156 h 5815225"/>
                    <a:gd name="connsiteX54" fmla="*/ 2011271 w 2638425"/>
                    <a:gd name="connsiteY54" fmla="*/ 2300196 h 5815225"/>
                    <a:gd name="connsiteX55" fmla="*/ 2008633 w 2638425"/>
                    <a:gd name="connsiteY55" fmla="*/ 2349806 h 5815225"/>
                    <a:gd name="connsiteX56" fmla="*/ 2011271 w 2638425"/>
                    <a:gd name="connsiteY56" fmla="*/ 2370376 h 5815225"/>
                    <a:gd name="connsiteX57" fmla="*/ 2016021 w 2638425"/>
                    <a:gd name="connsiteY57" fmla="*/ 2380661 h 5815225"/>
                    <a:gd name="connsiteX58" fmla="*/ 2019714 w 2638425"/>
                    <a:gd name="connsiteY58" fmla="*/ 2385501 h 5815225"/>
                    <a:gd name="connsiteX59" fmla="*/ 2041877 w 2638425"/>
                    <a:gd name="connsiteY59" fmla="*/ 2451445 h 5815225"/>
                    <a:gd name="connsiteX60" fmla="*/ 2081717 w 2638425"/>
                    <a:gd name="connsiteY60" fmla="*/ 2587569 h 5815225"/>
                    <a:gd name="connsiteX61" fmla="*/ 2103880 w 2638425"/>
                    <a:gd name="connsiteY61" fmla="*/ 2697074 h 5815225"/>
                    <a:gd name="connsiteX62" fmla="*/ 2114962 w 2638425"/>
                    <a:gd name="connsiteY62" fmla="*/ 2775118 h 5815225"/>
                    <a:gd name="connsiteX63" fmla="*/ 2121822 w 2638425"/>
                    <a:gd name="connsiteY63" fmla="*/ 2855583 h 5815225"/>
                    <a:gd name="connsiteX64" fmla="*/ 2124988 w 2638425"/>
                    <a:gd name="connsiteY64" fmla="*/ 2940282 h 5815225"/>
                    <a:gd name="connsiteX65" fmla="*/ 2123932 w 2638425"/>
                    <a:gd name="connsiteY65" fmla="*/ 2985052 h 5815225"/>
                    <a:gd name="connsiteX66" fmla="*/ 2126571 w 2638425"/>
                    <a:gd name="connsiteY66" fmla="*/ 3088506 h 5815225"/>
                    <a:gd name="connsiteX67" fmla="*/ 2122877 w 2638425"/>
                    <a:gd name="connsiteY67" fmla="*/ 3248830 h 5815225"/>
                    <a:gd name="connsiteX68" fmla="*/ 2127098 w 2638425"/>
                    <a:gd name="connsiteY68" fmla="*/ 3349865 h 5815225"/>
                    <a:gd name="connsiteX69" fmla="*/ 2133958 w 2638425"/>
                    <a:gd name="connsiteY69" fmla="*/ 3395240 h 5815225"/>
                    <a:gd name="connsiteX70" fmla="*/ 2135014 w 2638425"/>
                    <a:gd name="connsiteY70" fmla="*/ 3529549 h 5815225"/>
                    <a:gd name="connsiteX71" fmla="*/ 2128681 w 2638425"/>
                    <a:gd name="connsiteY71" fmla="*/ 3723148 h 5815225"/>
                    <a:gd name="connsiteX72" fmla="*/ 2116017 w 2638425"/>
                    <a:gd name="connsiteY72" fmla="*/ 3843542 h 5815225"/>
                    <a:gd name="connsiteX73" fmla="*/ 2104936 w 2638425"/>
                    <a:gd name="connsiteY73" fmla="*/ 3899807 h 5815225"/>
                    <a:gd name="connsiteX74" fmla="*/ 2102297 w 2638425"/>
                    <a:gd name="connsiteY74" fmla="*/ 3905856 h 5815225"/>
                    <a:gd name="connsiteX75" fmla="*/ 2097020 w 2638425"/>
                    <a:gd name="connsiteY75" fmla="*/ 3921586 h 5815225"/>
                    <a:gd name="connsiteX76" fmla="*/ 2094382 w 2638425"/>
                    <a:gd name="connsiteY76" fmla="*/ 3949416 h 5815225"/>
                    <a:gd name="connsiteX77" fmla="*/ 2097548 w 2638425"/>
                    <a:gd name="connsiteY77" fmla="*/ 4013546 h 5815225"/>
                    <a:gd name="connsiteX78" fmla="*/ 2095965 w 2638425"/>
                    <a:gd name="connsiteY78" fmla="*/ 4052871 h 5815225"/>
                    <a:gd name="connsiteX79" fmla="*/ 2094382 w 2638425"/>
                    <a:gd name="connsiteY79" fmla="*/ 4098850 h 5815225"/>
                    <a:gd name="connsiteX80" fmla="*/ 2086994 w 2638425"/>
                    <a:gd name="connsiteY80" fmla="*/ 4205935 h 5815225"/>
                    <a:gd name="connsiteX81" fmla="*/ 2068525 w 2638425"/>
                    <a:gd name="connsiteY81" fmla="*/ 4380174 h 5815225"/>
                    <a:gd name="connsiteX82" fmla="*/ 2057708 w 2638425"/>
                    <a:gd name="connsiteY82" fmla="*/ 4490888 h 5815225"/>
                    <a:gd name="connsiteX83" fmla="*/ 2052431 w 2638425"/>
                    <a:gd name="connsiteY83" fmla="*/ 4507223 h 5815225"/>
                    <a:gd name="connsiteX84" fmla="*/ 2046626 w 2638425"/>
                    <a:gd name="connsiteY84" fmla="*/ 4555018 h 5815225"/>
                    <a:gd name="connsiteX85" fmla="*/ 2046626 w 2638425"/>
                    <a:gd name="connsiteY85" fmla="*/ 4607652 h 5815225"/>
                    <a:gd name="connsiteX86" fmla="*/ 2052431 w 2638425"/>
                    <a:gd name="connsiteY86" fmla="*/ 4655447 h 5815225"/>
                    <a:gd name="connsiteX87" fmla="*/ 2057708 w 2638425"/>
                    <a:gd name="connsiteY87" fmla="*/ 4671782 h 5815225"/>
                    <a:gd name="connsiteX88" fmla="*/ 2057708 w 2638425"/>
                    <a:gd name="connsiteY88" fmla="*/ 4709897 h 5815225"/>
                    <a:gd name="connsiteX89" fmla="*/ 2057180 w 2638425"/>
                    <a:gd name="connsiteY89" fmla="*/ 4741357 h 5815225"/>
                    <a:gd name="connsiteX90" fmla="*/ 2062985 w 2638425"/>
                    <a:gd name="connsiteY90" fmla="*/ 4781891 h 5815225"/>
                    <a:gd name="connsiteX91" fmla="*/ 2072219 w 2638425"/>
                    <a:gd name="connsiteY91" fmla="*/ 4795806 h 5815225"/>
                    <a:gd name="connsiteX92" fmla="*/ 2080662 w 2638425"/>
                    <a:gd name="connsiteY92" fmla="*/ 4803066 h 5815225"/>
                    <a:gd name="connsiteX93" fmla="*/ 2085939 w 2638425"/>
                    <a:gd name="connsiteY93" fmla="*/ 4805486 h 5815225"/>
                    <a:gd name="connsiteX94" fmla="*/ 2103880 w 2638425"/>
                    <a:gd name="connsiteY94" fmla="*/ 4844811 h 5815225"/>
                    <a:gd name="connsiteX95" fmla="*/ 2144512 w 2638425"/>
                    <a:gd name="connsiteY95" fmla="*/ 4918016 h 5815225"/>
                    <a:gd name="connsiteX96" fmla="*/ 2193323 w 2638425"/>
                    <a:gd name="connsiteY96" fmla="*/ 4983960 h 5815225"/>
                    <a:gd name="connsiteX97" fmla="*/ 2251632 w 2638425"/>
                    <a:gd name="connsiteY97" fmla="*/ 5040225 h 5815225"/>
                    <a:gd name="connsiteX98" fmla="*/ 2318648 w 2638425"/>
                    <a:gd name="connsiteY98" fmla="*/ 5086810 h 5815225"/>
                    <a:gd name="connsiteX99" fmla="*/ 2395426 w 2638425"/>
                    <a:gd name="connsiteY99" fmla="*/ 5124924 h 5815225"/>
                    <a:gd name="connsiteX100" fmla="*/ 2483813 w 2638425"/>
                    <a:gd name="connsiteY100" fmla="*/ 5150334 h 5815225"/>
                    <a:gd name="connsiteX101" fmla="*/ 2583810 w 2638425"/>
                    <a:gd name="connsiteY101" fmla="*/ 5164854 h 5815225"/>
                    <a:gd name="connsiteX102" fmla="*/ 2638425 w 2638425"/>
                    <a:gd name="connsiteY102" fmla="*/ 5167274 h 5815225"/>
                    <a:gd name="connsiteX103" fmla="*/ 2638425 w 2638425"/>
                    <a:gd name="connsiteY103" fmla="*/ 5176349 h 5815225"/>
                    <a:gd name="connsiteX104" fmla="*/ 2605181 w 2638425"/>
                    <a:gd name="connsiteY104" fmla="*/ 5215069 h 5815225"/>
                    <a:gd name="connsiteX105" fmla="*/ 2532624 w 2638425"/>
                    <a:gd name="connsiteY105" fmla="*/ 5287668 h 5815225"/>
                    <a:gd name="connsiteX106" fmla="*/ 2419436 w 2638425"/>
                    <a:gd name="connsiteY106" fmla="*/ 5392332 h 5815225"/>
                    <a:gd name="connsiteX107" fmla="*/ 2343713 w 2638425"/>
                    <a:gd name="connsiteY107" fmla="*/ 5462512 h 5815225"/>
                    <a:gd name="connsiteX108" fmla="*/ 2303345 w 2638425"/>
                    <a:gd name="connsiteY108" fmla="*/ 5492762 h 5815225"/>
                    <a:gd name="connsiteX109" fmla="*/ 2239231 w 2638425"/>
                    <a:gd name="connsiteY109" fmla="*/ 5536322 h 5815225"/>
                    <a:gd name="connsiteX110" fmla="*/ 2194378 w 2638425"/>
                    <a:gd name="connsiteY110" fmla="*/ 5562336 h 5815225"/>
                    <a:gd name="connsiteX111" fmla="*/ 2147150 w 2638425"/>
                    <a:gd name="connsiteY111" fmla="*/ 5585326 h 5815225"/>
                    <a:gd name="connsiteX112" fmla="*/ 2095965 w 2638425"/>
                    <a:gd name="connsiteY112" fmla="*/ 5602872 h 5815225"/>
                    <a:gd name="connsiteX113" fmla="*/ 2041877 w 2638425"/>
                    <a:gd name="connsiteY113" fmla="*/ 5616181 h 5815225"/>
                    <a:gd name="connsiteX114" fmla="*/ 1983832 w 2638425"/>
                    <a:gd name="connsiteY114" fmla="*/ 5623441 h 5815225"/>
                    <a:gd name="connsiteX115" fmla="*/ 1952435 w 2638425"/>
                    <a:gd name="connsiteY115" fmla="*/ 5624651 h 5815225"/>
                    <a:gd name="connsiteX116" fmla="*/ 1925523 w 2638425"/>
                    <a:gd name="connsiteY116" fmla="*/ 5622836 h 5815225"/>
                    <a:gd name="connsiteX117" fmla="*/ 1868269 w 2638425"/>
                    <a:gd name="connsiteY117" fmla="*/ 5610736 h 5815225"/>
                    <a:gd name="connsiteX118" fmla="*/ 1811279 w 2638425"/>
                    <a:gd name="connsiteY118" fmla="*/ 5597426 h 5815225"/>
                    <a:gd name="connsiteX119" fmla="*/ 1770383 w 2638425"/>
                    <a:gd name="connsiteY119" fmla="*/ 5591982 h 5815225"/>
                    <a:gd name="connsiteX120" fmla="*/ 1745582 w 2638425"/>
                    <a:gd name="connsiteY120" fmla="*/ 5593796 h 5815225"/>
                    <a:gd name="connsiteX121" fmla="*/ 1733973 w 2638425"/>
                    <a:gd name="connsiteY121" fmla="*/ 5595612 h 5815225"/>
                    <a:gd name="connsiteX122" fmla="*/ 1728696 w 2638425"/>
                    <a:gd name="connsiteY122" fmla="*/ 5593796 h 5815225"/>
                    <a:gd name="connsiteX123" fmla="*/ 1716559 w 2638425"/>
                    <a:gd name="connsiteY123" fmla="*/ 5592586 h 5815225"/>
                    <a:gd name="connsiteX124" fmla="*/ 1695716 w 2638425"/>
                    <a:gd name="connsiteY124" fmla="*/ 5599242 h 5815225"/>
                    <a:gd name="connsiteX125" fmla="*/ 1668276 w 2638425"/>
                    <a:gd name="connsiteY125" fmla="*/ 5617996 h 5815225"/>
                    <a:gd name="connsiteX126" fmla="*/ 1645586 w 2638425"/>
                    <a:gd name="connsiteY126" fmla="*/ 5640986 h 5815225"/>
                    <a:gd name="connsiteX127" fmla="*/ 1638726 w 2638425"/>
                    <a:gd name="connsiteY127" fmla="*/ 5652481 h 5815225"/>
                    <a:gd name="connsiteX128" fmla="*/ 1635560 w 2638425"/>
                    <a:gd name="connsiteY128" fmla="*/ 5659136 h 5815225"/>
                    <a:gd name="connsiteX129" fmla="*/ 1626325 w 2638425"/>
                    <a:gd name="connsiteY129" fmla="*/ 5669421 h 5815225"/>
                    <a:gd name="connsiteX130" fmla="*/ 1619465 w 2638425"/>
                    <a:gd name="connsiteY130" fmla="*/ 5671841 h 5815225"/>
                    <a:gd name="connsiteX131" fmla="*/ 1619465 w 2638425"/>
                    <a:gd name="connsiteY131" fmla="*/ 5664581 h 5815225"/>
                    <a:gd name="connsiteX132" fmla="*/ 1612605 w 2638425"/>
                    <a:gd name="connsiteY132" fmla="*/ 5665186 h 5815225"/>
                    <a:gd name="connsiteX133" fmla="*/ 1590443 w 2638425"/>
                    <a:gd name="connsiteY133" fmla="*/ 5690596 h 5815225"/>
                    <a:gd name="connsiteX134" fmla="*/ 1544534 w 2638425"/>
                    <a:gd name="connsiteY134" fmla="*/ 5751096 h 5815225"/>
                    <a:gd name="connsiteX135" fmla="*/ 1505222 w 2638425"/>
                    <a:gd name="connsiteY135" fmla="*/ 5792840 h 5815225"/>
                    <a:gd name="connsiteX136" fmla="*/ 1479365 w 2638425"/>
                    <a:gd name="connsiteY136" fmla="*/ 5811595 h 5815225"/>
                    <a:gd name="connsiteX137" fmla="*/ 1467228 w 2638425"/>
                    <a:gd name="connsiteY137" fmla="*/ 5815225 h 5815225"/>
                    <a:gd name="connsiteX138" fmla="*/ 1456675 w 2638425"/>
                    <a:gd name="connsiteY138" fmla="*/ 5809175 h 5815225"/>
                    <a:gd name="connsiteX139" fmla="*/ 1440580 w 2638425"/>
                    <a:gd name="connsiteY139" fmla="*/ 5791630 h 5815225"/>
                    <a:gd name="connsiteX140" fmla="*/ 1426860 w 2638425"/>
                    <a:gd name="connsiteY140" fmla="*/ 5771666 h 5815225"/>
                    <a:gd name="connsiteX141" fmla="*/ 1411030 w 2638425"/>
                    <a:gd name="connsiteY141" fmla="*/ 5754120 h 5815225"/>
                    <a:gd name="connsiteX142" fmla="*/ 1399948 w 2638425"/>
                    <a:gd name="connsiteY142" fmla="*/ 5748070 h 5815225"/>
                    <a:gd name="connsiteX143" fmla="*/ 1390450 w 2638425"/>
                    <a:gd name="connsiteY143" fmla="*/ 5727500 h 5815225"/>
                    <a:gd name="connsiteX144" fmla="*/ 1365121 w 2638425"/>
                    <a:gd name="connsiteY144" fmla="*/ 5690596 h 5815225"/>
                    <a:gd name="connsiteX145" fmla="*/ 1335835 w 2638425"/>
                    <a:gd name="connsiteY145" fmla="*/ 5657926 h 5815225"/>
                    <a:gd name="connsiteX146" fmla="*/ 1303118 w 2638425"/>
                    <a:gd name="connsiteY146" fmla="*/ 5628281 h 5815225"/>
                    <a:gd name="connsiteX147" fmla="*/ 1285705 w 2638425"/>
                    <a:gd name="connsiteY147" fmla="*/ 5614971 h 5815225"/>
                    <a:gd name="connsiteX148" fmla="*/ 1212620 w 2638425"/>
                    <a:gd name="connsiteY148" fmla="*/ 5532692 h 5815225"/>
                    <a:gd name="connsiteX149" fmla="*/ 1061702 w 2638425"/>
                    <a:gd name="connsiteY149" fmla="*/ 5369948 h 5815225"/>
                    <a:gd name="connsiteX150" fmla="*/ 980703 w 2638425"/>
                    <a:gd name="connsiteY150" fmla="*/ 5290693 h 5815225"/>
                    <a:gd name="connsiteX151" fmla="*/ 957485 w 2638425"/>
                    <a:gd name="connsiteY151" fmla="*/ 5266494 h 5815225"/>
                    <a:gd name="connsiteX152" fmla="*/ 915006 w 2638425"/>
                    <a:gd name="connsiteY152" fmla="*/ 5227169 h 5815225"/>
                    <a:gd name="connsiteX153" fmla="*/ 883872 w 2638425"/>
                    <a:gd name="connsiteY153" fmla="*/ 5209624 h 5815225"/>
                    <a:gd name="connsiteX154" fmla="*/ 866459 w 2638425"/>
                    <a:gd name="connsiteY154" fmla="*/ 5205389 h 5815225"/>
                    <a:gd name="connsiteX155" fmla="*/ 862765 w 2638425"/>
                    <a:gd name="connsiteY155" fmla="*/ 5189054 h 5815225"/>
                    <a:gd name="connsiteX156" fmla="*/ 849045 w 2638425"/>
                    <a:gd name="connsiteY156" fmla="*/ 5162434 h 5815225"/>
                    <a:gd name="connsiteX157" fmla="*/ 820814 w 2638425"/>
                    <a:gd name="connsiteY157" fmla="*/ 5129159 h 5815225"/>
                    <a:gd name="connsiteX158" fmla="*/ 776489 w 2638425"/>
                    <a:gd name="connsiteY158" fmla="*/ 5092860 h 5815225"/>
                    <a:gd name="connsiteX159" fmla="*/ 746147 w 2638425"/>
                    <a:gd name="connsiteY159" fmla="*/ 5062005 h 5815225"/>
                    <a:gd name="connsiteX160" fmla="*/ 730316 w 2638425"/>
                    <a:gd name="connsiteY160" fmla="*/ 5038410 h 5815225"/>
                    <a:gd name="connsiteX161" fmla="*/ 723984 w 2638425"/>
                    <a:gd name="connsiteY161" fmla="*/ 5023890 h 5815225"/>
                    <a:gd name="connsiteX162" fmla="*/ 704460 w 2638425"/>
                    <a:gd name="connsiteY162" fmla="*/ 5015420 h 5815225"/>
                    <a:gd name="connsiteX163" fmla="*/ 669105 w 2638425"/>
                    <a:gd name="connsiteY163" fmla="*/ 4993035 h 5815225"/>
                    <a:gd name="connsiteX164" fmla="*/ 623988 w 2638425"/>
                    <a:gd name="connsiteY164" fmla="*/ 4951895 h 5815225"/>
                    <a:gd name="connsiteX165" fmla="*/ 568317 w 2638425"/>
                    <a:gd name="connsiteY165" fmla="*/ 4893816 h 5815225"/>
                    <a:gd name="connsiteX166" fmla="*/ 521881 w 2638425"/>
                    <a:gd name="connsiteY166" fmla="*/ 4854491 h 5815225"/>
                    <a:gd name="connsiteX167" fmla="*/ 487053 w 2638425"/>
                    <a:gd name="connsiteY167" fmla="*/ 4832711 h 5815225"/>
                    <a:gd name="connsiteX168" fmla="*/ 466210 w 2638425"/>
                    <a:gd name="connsiteY168" fmla="*/ 4824846 h 5815225"/>
                    <a:gd name="connsiteX169" fmla="*/ 450379 w 2638425"/>
                    <a:gd name="connsiteY169" fmla="*/ 4797621 h 5815225"/>
                    <a:gd name="connsiteX170" fmla="*/ 414497 w 2638425"/>
                    <a:gd name="connsiteY170" fmla="*/ 4749222 h 5815225"/>
                    <a:gd name="connsiteX171" fmla="*/ 356715 w 2638425"/>
                    <a:gd name="connsiteY171" fmla="*/ 4680252 h 5815225"/>
                    <a:gd name="connsiteX172" fmla="*/ 275188 w 2638425"/>
                    <a:gd name="connsiteY172" fmla="*/ 4593133 h 5815225"/>
                    <a:gd name="connsiteX173" fmla="*/ 215823 w 2638425"/>
                    <a:gd name="connsiteY173" fmla="*/ 4525373 h 5815225"/>
                    <a:gd name="connsiteX174" fmla="*/ 178885 w 2638425"/>
                    <a:gd name="connsiteY174" fmla="*/ 4477578 h 5815225"/>
                    <a:gd name="connsiteX175" fmla="*/ 161472 w 2638425"/>
                    <a:gd name="connsiteY175" fmla="*/ 4452773 h 5815225"/>
                    <a:gd name="connsiteX176" fmla="*/ 155667 w 2638425"/>
                    <a:gd name="connsiteY176" fmla="*/ 4447328 h 5815225"/>
                    <a:gd name="connsiteX177" fmla="*/ 145113 w 2638425"/>
                    <a:gd name="connsiteY177" fmla="*/ 4444303 h 5815225"/>
                    <a:gd name="connsiteX178" fmla="*/ 129547 w 2638425"/>
                    <a:gd name="connsiteY178" fmla="*/ 4449143 h 5815225"/>
                    <a:gd name="connsiteX179" fmla="*/ 114244 w 2638425"/>
                    <a:gd name="connsiteY179" fmla="*/ 4452773 h 5815225"/>
                    <a:gd name="connsiteX180" fmla="*/ 117938 w 2638425"/>
                    <a:gd name="connsiteY180" fmla="*/ 4438858 h 5815225"/>
                    <a:gd name="connsiteX181" fmla="*/ 116355 w 2638425"/>
                    <a:gd name="connsiteY181" fmla="*/ 4415869 h 5815225"/>
                    <a:gd name="connsiteX182" fmla="*/ 108967 w 2638425"/>
                    <a:gd name="connsiteY182" fmla="*/ 4398929 h 5815225"/>
                    <a:gd name="connsiteX183" fmla="*/ 95775 w 2638425"/>
                    <a:gd name="connsiteY183" fmla="*/ 4385619 h 5815225"/>
                    <a:gd name="connsiteX184" fmla="*/ 74668 w 2638425"/>
                    <a:gd name="connsiteY184" fmla="*/ 4366864 h 5815225"/>
                    <a:gd name="connsiteX185" fmla="*/ 58837 w 2638425"/>
                    <a:gd name="connsiteY185" fmla="*/ 4347504 h 5815225"/>
                    <a:gd name="connsiteX186" fmla="*/ 55143 w 2638425"/>
                    <a:gd name="connsiteY186" fmla="*/ 4329959 h 5815225"/>
                    <a:gd name="connsiteX187" fmla="*/ 57254 w 2638425"/>
                    <a:gd name="connsiteY187" fmla="*/ 4319069 h 5815225"/>
                    <a:gd name="connsiteX188" fmla="*/ 43270 w 2638425"/>
                    <a:gd name="connsiteY188" fmla="*/ 4304549 h 5815225"/>
                    <a:gd name="connsiteX189" fmla="*/ 23746 w 2638425"/>
                    <a:gd name="connsiteY189" fmla="*/ 4282164 h 5815225"/>
                    <a:gd name="connsiteX190" fmla="*/ 41687 w 2638425"/>
                    <a:gd name="connsiteY190" fmla="*/ 4285189 h 5815225"/>
                    <a:gd name="connsiteX191" fmla="*/ 60948 w 2638425"/>
                    <a:gd name="connsiteY191" fmla="*/ 4277929 h 5815225"/>
                    <a:gd name="connsiteX192" fmla="*/ 91553 w 2638425"/>
                    <a:gd name="connsiteY192" fmla="*/ 4252520 h 5815225"/>
                    <a:gd name="connsiteX193" fmla="*/ 132977 w 2638425"/>
                    <a:gd name="connsiteY193" fmla="*/ 4207145 h 5815225"/>
                    <a:gd name="connsiteX194" fmla="*/ 152501 w 2638425"/>
                    <a:gd name="connsiteY194" fmla="*/ 4185970 h 5815225"/>
                    <a:gd name="connsiteX195" fmla="*/ 235084 w 2638425"/>
                    <a:gd name="connsiteY195" fmla="*/ 4103690 h 5815225"/>
                    <a:gd name="connsiteX196" fmla="*/ 367269 w 2638425"/>
                    <a:gd name="connsiteY196" fmla="*/ 3974826 h 5815225"/>
                    <a:gd name="connsiteX197" fmla="*/ 445102 w 2638425"/>
                    <a:gd name="connsiteY197" fmla="*/ 3891942 h 5815225"/>
                    <a:gd name="connsiteX198" fmla="*/ 476236 w 2638425"/>
                    <a:gd name="connsiteY198" fmla="*/ 3852617 h 5815225"/>
                    <a:gd name="connsiteX199" fmla="*/ 502356 w 2638425"/>
                    <a:gd name="connsiteY199" fmla="*/ 3815712 h 5815225"/>
                    <a:gd name="connsiteX200" fmla="*/ 550903 w 2638425"/>
                    <a:gd name="connsiteY200" fmla="*/ 3727383 h 5815225"/>
                    <a:gd name="connsiteX201" fmla="*/ 594437 w 2638425"/>
                    <a:gd name="connsiteY201" fmla="*/ 3625138 h 5815225"/>
                    <a:gd name="connsiteX202" fmla="*/ 632431 w 2638425"/>
                    <a:gd name="connsiteY202" fmla="*/ 3513214 h 5815225"/>
                    <a:gd name="connsiteX203" fmla="*/ 666466 w 2638425"/>
                    <a:gd name="connsiteY203" fmla="*/ 3395240 h 5815225"/>
                    <a:gd name="connsiteX204" fmla="*/ 694433 w 2638425"/>
                    <a:gd name="connsiteY204" fmla="*/ 3274240 h 5815225"/>
                    <a:gd name="connsiteX205" fmla="*/ 718179 w 2638425"/>
                    <a:gd name="connsiteY205" fmla="*/ 3154451 h 5815225"/>
                    <a:gd name="connsiteX206" fmla="*/ 736121 w 2638425"/>
                    <a:gd name="connsiteY206" fmla="*/ 3039502 h 5815225"/>
                    <a:gd name="connsiteX207" fmla="*/ 742981 w 2638425"/>
                    <a:gd name="connsiteY207" fmla="*/ 2985052 h 5815225"/>
                    <a:gd name="connsiteX208" fmla="*/ 755381 w 2638425"/>
                    <a:gd name="connsiteY208" fmla="*/ 2889463 h 5815225"/>
                    <a:gd name="connsiteX209" fmla="*/ 784404 w 2638425"/>
                    <a:gd name="connsiteY209" fmla="*/ 2704939 h 5815225"/>
                    <a:gd name="connsiteX210" fmla="*/ 832423 w 2638425"/>
                    <a:gd name="connsiteY210" fmla="*/ 2438740 h 5815225"/>
                    <a:gd name="connsiteX211" fmla="*/ 900758 w 2638425"/>
                    <a:gd name="connsiteY211" fmla="*/ 2099942 h 5815225"/>
                    <a:gd name="connsiteX212" fmla="*/ 949042 w 2638425"/>
                    <a:gd name="connsiteY212" fmla="*/ 1848264 h 5815225"/>
                    <a:gd name="connsiteX213" fmla="*/ 978064 w 2638425"/>
                    <a:gd name="connsiteY213" fmla="*/ 1680075 h 5815225"/>
                    <a:gd name="connsiteX214" fmla="*/ 990729 w 2638425"/>
                    <a:gd name="connsiteY214" fmla="*/ 1594770 h 5815225"/>
                    <a:gd name="connsiteX215" fmla="*/ 995478 w 2638425"/>
                    <a:gd name="connsiteY215" fmla="*/ 1560891 h 5815225"/>
                    <a:gd name="connsiteX216" fmla="*/ 999699 w 2638425"/>
                    <a:gd name="connsiteY216" fmla="*/ 1490106 h 5815225"/>
                    <a:gd name="connsiteX217" fmla="*/ 1002865 w 2638425"/>
                    <a:gd name="connsiteY217" fmla="*/ 1381812 h 5815225"/>
                    <a:gd name="connsiteX218" fmla="*/ 1006032 w 2638425"/>
                    <a:gd name="connsiteY218" fmla="*/ 1274727 h 5815225"/>
                    <a:gd name="connsiteX219" fmla="*/ 1011572 w 2638425"/>
                    <a:gd name="connsiteY219" fmla="*/ 1205153 h 5815225"/>
                    <a:gd name="connsiteX220" fmla="*/ 1020543 w 2638425"/>
                    <a:gd name="connsiteY220" fmla="*/ 1139208 h 5815225"/>
                    <a:gd name="connsiteX221" fmla="*/ 1036373 w 2638425"/>
                    <a:gd name="connsiteY221" fmla="*/ 1079313 h 5815225"/>
                    <a:gd name="connsiteX222" fmla="*/ 1047983 w 2638425"/>
                    <a:gd name="connsiteY222" fmla="*/ 1051484 h 5815225"/>
                    <a:gd name="connsiteX223" fmla="*/ 1055370 w 2638425"/>
                    <a:gd name="connsiteY223" fmla="*/ 1034544 h 5815225"/>
                    <a:gd name="connsiteX224" fmla="*/ 1077005 w 2638425"/>
                    <a:gd name="connsiteY224" fmla="*/ 1001269 h 5815225"/>
                    <a:gd name="connsiteX225" fmla="*/ 1117373 w 2638425"/>
                    <a:gd name="connsiteY225" fmla="*/ 949239 h 5815225"/>
                    <a:gd name="connsiteX226" fmla="*/ 1216314 w 2638425"/>
                    <a:gd name="connsiteY226" fmla="*/ 846995 h 5815225"/>
                    <a:gd name="connsiteX227" fmla="*/ 1276734 w 2638425"/>
                    <a:gd name="connsiteY227" fmla="*/ 784680 h 5815225"/>
                    <a:gd name="connsiteX228" fmla="*/ 1337418 w 2638425"/>
                    <a:gd name="connsiteY228" fmla="*/ 721155 h 5815225"/>
                    <a:gd name="connsiteX229" fmla="*/ 1433720 w 2638425"/>
                    <a:gd name="connsiteY229" fmla="*/ 624356 h 5815225"/>
                    <a:gd name="connsiteX230" fmla="*/ 1490974 w 2638425"/>
                    <a:gd name="connsiteY230" fmla="*/ 559621 h 5815225"/>
                    <a:gd name="connsiteX231" fmla="*/ 1514192 w 2638425"/>
                    <a:gd name="connsiteY231" fmla="*/ 527557 h 5815225"/>
                    <a:gd name="connsiteX232" fmla="*/ 1536355 w 2638425"/>
                    <a:gd name="connsiteY232" fmla="*/ 494282 h 5815225"/>
                    <a:gd name="connsiteX233" fmla="*/ 1573029 w 2638425"/>
                    <a:gd name="connsiteY233" fmla="*/ 425917 h 5815225"/>
                    <a:gd name="connsiteX234" fmla="*/ 1617882 w 2638425"/>
                    <a:gd name="connsiteY234" fmla="*/ 319438 h 5815225"/>
                    <a:gd name="connsiteX235" fmla="*/ 1661416 w 2638425"/>
                    <a:gd name="connsiteY235" fmla="*/ 212353 h 5815225"/>
                    <a:gd name="connsiteX236" fmla="*/ 1695188 w 2638425"/>
                    <a:gd name="connsiteY236" fmla="*/ 145804 h 5815225"/>
                    <a:gd name="connsiteX237" fmla="*/ 1736084 w 2638425"/>
                    <a:gd name="connsiteY237" fmla="*/ 83489 h 5815225"/>
                    <a:gd name="connsiteX238" fmla="*/ 1774077 w 2638425"/>
                    <a:gd name="connsiteY238" fmla="*/ 41139 h 5815225"/>
                    <a:gd name="connsiteX239" fmla="*/ 1803364 w 2638425"/>
                    <a:gd name="connsiteY239" fmla="*/ 15125 h 5815225"/>
                    <a:gd name="connsiteX240" fmla="*/ 1819194 w 2638425"/>
                    <a:gd name="connsiteY240" fmla="*/ 3630 h 5815225"/>
                    <a:gd name="connsiteX241" fmla="*/ 1834497 w 2638425"/>
                    <a:gd name="connsiteY241" fmla="*/ 605 h 5815225"/>
                    <a:gd name="connsiteX242" fmla="*/ 1860354 w 2638425"/>
                    <a:gd name="connsiteY242" fmla="*/ 0 h 5815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</a:cxnLst>
                  <a:rect l="l" t="t" r="r" b="b"/>
                  <a:pathLst>
                    <a:path w="2638425" h="5815225">
                      <a:moveTo>
                        <a:pt x="11708" y="4270589"/>
                      </a:moveTo>
                      <a:lnTo>
                        <a:pt x="16886" y="4274299"/>
                      </a:lnTo>
                      <a:lnTo>
                        <a:pt x="23746" y="4282164"/>
                      </a:lnTo>
                      <a:lnTo>
                        <a:pt x="23746" y="4282164"/>
                      </a:lnTo>
                      <a:close/>
                      <a:moveTo>
                        <a:pt x="0" y="4252520"/>
                      </a:moveTo>
                      <a:cubicBezTo>
                        <a:pt x="2375" y="4257360"/>
                        <a:pt x="5013" y="4261594"/>
                        <a:pt x="7388" y="4266434"/>
                      </a:cubicBezTo>
                      <a:lnTo>
                        <a:pt x="11708" y="4270589"/>
                      </a:lnTo>
                      <a:lnTo>
                        <a:pt x="0" y="4262199"/>
                      </a:lnTo>
                      <a:close/>
                      <a:moveTo>
                        <a:pt x="1860354" y="0"/>
                      </a:moveTo>
                      <a:lnTo>
                        <a:pt x="1877569" y="2142"/>
                      </a:lnTo>
                      <a:lnTo>
                        <a:pt x="1894950" y="10870"/>
                      </a:lnTo>
                      <a:lnTo>
                        <a:pt x="1944612" y="21944"/>
                      </a:lnTo>
                      <a:lnTo>
                        <a:pt x="1968793" y="29645"/>
                      </a:lnTo>
                      <a:lnTo>
                        <a:pt x="1977255" y="30580"/>
                      </a:lnTo>
                      <a:lnTo>
                        <a:pt x="1981270" y="31706"/>
                      </a:lnTo>
                      <a:cubicBezTo>
                        <a:pt x="1990068" y="35907"/>
                        <a:pt x="1998402" y="42223"/>
                        <a:pt x="2006075" y="52145"/>
                      </a:cubicBezTo>
                      <a:cubicBezTo>
                        <a:pt x="2036767" y="91833"/>
                        <a:pt x="2063225" y="186553"/>
                        <a:pt x="2079100" y="248995"/>
                      </a:cubicBezTo>
                      <a:cubicBezTo>
                        <a:pt x="2094975" y="311437"/>
                        <a:pt x="2097621" y="353241"/>
                        <a:pt x="2101325" y="426795"/>
                      </a:cubicBezTo>
                      <a:cubicBezTo>
                        <a:pt x="2103177" y="463572"/>
                        <a:pt x="2103309" y="510668"/>
                        <a:pt x="2102913" y="557962"/>
                      </a:cubicBezTo>
                      <a:lnTo>
                        <a:pt x="2101472" y="678050"/>
                      </a:lnTo>
                      <a:lnTo>
                        <a:pt x="2097020" y="690301"/>
                      </a:lnTo>
                      <a:cubicBezTo>
                        <a:pt x="2096229" y="698771"/>
                        <a:pt x="2095173" y="707846"/>
                        <a:pt x="2094382" y="716315"/>
                      </a:cubicBezTo>
                      <a:lnTo>
                        <a:pt x="2097548" y="776210"/>
                      </a:lnTo>
                      <a:cubicBezTo>
                        <a:pt x="2097020" y="788310"/>
                        <a:pt x="2096493" y="801015"/>
                        <a:pt x="2095965" y="813115"/>
                      </a:cubicBezTo>
                      <a:cubicBezTo>
                        <a:pt x="2096493" y="827030"/>
                        <a:pt x="2097020" y="840340"/>
                        <a:pt x="2097548" y="854255"/>
                      </a:cubicBezTo>
                      <a:cubicBezTo>
                        <a:pt x="2095701" y="878455"/>
                        <a:pt x="2094118" y="903259"/>
                        <a:pt x="2092271" y="927459"/>
                      </a:cubicBezTo>
                      <a:cubicBezTo>
                        <a:pt x="2085675" y="960129"/>
                        <a:pt x="2078815" y="992799"/>
                        <a:pt x="2072219" y="1025469"/>
                      </a:cubicBezTo>
                      <a:cubicBezTo>
                        <a:pt x="2067470" y="1046644"/>
                        <a:pt x="2062457" y="1068423"/>
                        <a:pt x="2057708" y="1089598"/>
                      </a:cubicBezTo>
                      <a:cubicBezTo>
                        <a:pt x="2055333" y="1099278"/>
                        <a:pt x="2053222" y="1108353"/>
                        <a:pt x="2050848" y="1118033"/>
                      </a:cubicBezTo>
                      <a:cubicBezTo>
                        <a:pt x="2043724" y="1134973"/>
                        <a:pt x="2036864" y="1151913"/>
                        <a:pt x="2029740" y="1168853"/>
                      </a:cubicBezTo>
                      <a:cubicBezTo>
                        <a:pt x="2026310" y="1177323"/>
                        <a:pt x="2023144" y="1185793"/>
                        <a:pt x="2019714" y="1194263"/>
                      </a:cubicBezTo>
                      <a:cubicBezTo>
                        <a:pt x="2017868" y="1208178"/>
                        <a:pt x="2016284" y="1222698"/>
                        <a:pt x="2014438" y="1236612"/>
                      </a:cubicBezTo>
                      <a:cubicBezTo>
                        <a:pt x="2012591" y="1269887"/>
                        <a:pt x="2010480" y="1303767"/>
                        <a:pt x="2008633" y="1337042"/>
                      </a:cubicBezTo>
                      <a:lnTo>
                        <a:pt x="2008633" y="1442916"/>
                      </a:lnTo>
                      <a:cubicBezTo>
                        <a:pt x="2010480" y="1476191"/>
                        <a:pt x="2012591" y="1509466"/>
                        <a:pt x="2014438" y="1542741"/>
                      </a:cubicBezTo>
                      <a:cubicBezTo>
                        <a:pt x="2016284" y="1556656"/>
                        <a:pt x="2017868" y="1571175"/>
                        <a:pt x="2019714" y="1585090"/>
                      </a:cubicBezTo>
                      <a:lnTo>
                        <a:pt x="2019714" y="1603845"/>
                      </a:lnTo>
                      <a:cubicBezTo>
                        <a:pt x="2017868" y="1606870"/>
                        <a:pt x="2016284" y="1610500"/>
                        <a:pt x="2014438" y="1613525"/>
                      </a:cubicBezTo>
                      <a:cubicBezTo>
                        <a:pt x="2012591" y="1624415"/>
                        <a:pt x="2010480" y="1635305"/>
                        <a:pt x="2008633" y="1646195"/>
                      </a:cubicBezTo>
                      <a:lnTo>
                        <a:pt x="2008633" y="1684915"/>
                      </a:lnTo>
                      <a:cubicBezTo>
                        <a:pt x="2010480" y="1695805"/>
                        <a:pt x="2012591" y="1707300"/>
                        <a:pt x="2014438" y="1718190"/>
                      </a:cubicBezTo>
                      <a:cubicBezTo>
                        <a:pt x="2016284" y="1721215"/>
                        <a:pt x="2017868" y="1724845"/>
                        <a:pt x="2019714" y="1727870"/>
                      </a:cubicBezTo>
                      <a:lnTo>
                        <a:pt x="2019714" y="1928123"/>
                      </a:lnTo>
                      <a:cubicBezTo>
                        <a:pt x="2018395" y="1929938"/>
                        <a:pt x="2017340" y="1931148"/>
                        <a:pt x="2016021" y="1932963"/>
                      </a:cubicBezTo>
                      <a:lnTo>
                        <a:pt x="2011271" y="1945668"/>
                      </a:lnTo>
                      <a:cubicBezTo>
                        <a:pt x="2010480" y="1954138"/>
                        <a:pt x="2009425" y="1962003"/>
                        <a:pt x="2008633" y="1970473"/>
                      </a:cubicBezTo>
                      <a:cubicBezTo>
                        <a:pt x="2009425" y="1989228"/>
                        <a:pt x="2010480" y="2008588"/>
                        <a:pt x="2011271" y="2027343"/>
                      </a:cubicBezTo>
                      <a:lnTo>
                        <a:pt x="2009688" y="2061827"/>
                      </a:lnTo>
                      <a:cubicBezTo>
                        <a:pt x="2007841" y="2064852"/>
                        <a:pt x="2006258" y="2068482"/>
                        <a:pt x="2004412" y="2071507"/>
                      </a:cubicBezTo>
                      <a:cubicBezTo>
                        <a:pt x="2002565" y="2083607"/>
                        <a:pt x="2000982" y="2095102"/>
                        <a:pt x="1999135" y="2107202"/>
                      </a:cubicBezTo>
                      <a:lnTo>
                        <a:pt x="1999135" y="2148342"/>
                      </a:lnTo>
                      <a:cubicBezTo>
                        <a:pt x="2000982" y="2160442"/>
                        <a:pt x="2002565" y="2171937"/>
                        <a:pt x="2004412" y="2184037"/>
                      </a:cubicBezTo>
                      <a:cubicBezTo>
                        <a:pt x="2006258" y="2187667"/>
                        <a:pt x="2007841" y="2191297"/>
                        <a:pt x="2009688" y="2194927"/>
                      </a:cubicBezTo>
                      <a:lnTo>
                        <a:pt x="2009688" y="2271156"/>
                      </a:lnTo>
                      <a:lnTo>
                        <a:pt x="2011271" y="2300196"/>
                      </a:lnTo>
                      <a:cubicBezTo>
                        <a:pt x="2010480" y="2316531"/>
                        <a:pt x="2009425" y="2333471"/>
                        <a:pt x="2008633" y="2349806"/>
                      </a:cubicBezTo>
                      <a:cubicBezTo>
                        <a:pt x="2009425" y="2356461"/>
                        <a:pt x="2010480" y="2363721"/>
                        <a:pt x="2011271" y="2370376"/>
                      </a:cubicBezTo>
                      <a:cubicBezTo>
                        <a:pt x="2012854" y="2374006"/>
                        <a:pt x="2014438" y="2377031"/>
                        <a:pt x="2016021" y="2380661"/>
                      </a:cubicBezTo>
                      <a:cubicBezTo>
                        <a:pt x="2017340" y="2382476"/>
                        <a:pt x="2018395" y="2383686"/>
                        <a:pt x="2019714" y="2385501"/>
                      </a:cubicBezTo>
                      <a:cubicBezTo>
                        <a:pt x="2027102" y="2407280"/>
                        <a:pt x="2034490" y="2429665"/>
                        <a:pt x="2041877" y="2451445"/>
                      </a:cubicBezTo>
                      <a:lnTo>
                        <a:pt x="2081717" y="2587569"/>
                      </a:lnTo>
                      <a:cubicBezTo>
                        <a:pt x="2089105" y="2623869"/>
                        <a:pt x="2096493" y="2660774"/>
                        <a:pt x="2103880" y="2697074"/>
                      </a:cubicBezTo>
                      <a:lnTo>
                        <a:pt x="2114962" y="2775118"/>
                      </a:lnTo>
                      <a:cubicBezTo>
                        <a:pt x="2117336" y="2801738"/>
                        <a:pt x="2119447" y="2828963"/>
                        <a:pt x="2121822" y="2855583"/>
                      </a:cubicBezTo>
                      <a:cubicBezTo>
                        <a:pt x="2122877" y="2884018"/>
                        <a:pt x="2123932" y="2911847"/>
                        <a:pt x="2124988" y="2940282"/>
                      </a:cubicBezTo>
                      <a:cubicBezTo>
                        <a:pt x="2124724" y="2955407"/>
                        <a:pt x="2124196" y="2969927"/>
                        <a:pt x="2123932" y="2985052"/>
                      </a:cubicBezTo>
                      <a:cubicBezTo>
                        <a:pt x="2124724" y="3019537"/>
                        <a:pt x="2125779" y="3054022"/>
                        <a:pt x="2126571" y="3088506"/>
                      </a:cubicBezTo>
                      <a:cubicBezTo>
                        <a:pt x="2125251" y="3141746"/>
                        <a:pt x="2124196" y="3195591"/>
                        <a:pt x="2122877" y="3248830"/>
                      </a:cubicBezTo>
                      <a:cubicBezTo>
                        <a:pt x="2124196" y="3282710"/>
                        <a:pt x="2125779" y="3315985"/>
                        <a:pt x="2127098" y="3349865"/>
                      </a:cubicBezTo>
                      <a:cubicBezTo>
                        <a:pt x="2129473" y="3364990"/>
                        <a:pt x="2131584" y="3380115"/>
                        <a:pt x="2133958" y="3395240"/>
                      </a:cubicBezTo>
                      <a:cubicBezTo>
                        <a:pt x="2134222" y="3440009"/>
                        <a:pt x="2134750" y="3484779"/>
                        <a:pt x="2135014" y="3529549"/>
                      </a:cubicBezTo>
                      <a:cubicBezTo>
                        <a:pt x="2132903" y="3594283"/>
                        <a:pt x="2130792" y="3658413"/>
                        <a:pt x="2128681" y="3723148"/>
                      </a:cubicBezTo>
                      <a:cubicBezTo>
                        <a:pt x="2124460" y="3763077"/>
                        <a:pt x="2120238" y="3803612"/>
                        <a:pt x="2116017" y="3843542"/>
                      </a:cubicBezTo>
                      <a:lnTo>
                        <a:pt x="2104936" y="3899807"/>
                      </a:lnTo>
                      <a:lnTo>
                        <a:pt x="2102297" y="3905856"/>
                      </a:lnTo>
                      <a:cubicBezTo>
                        <a:pt x="2100450" y="3911301"/>
                        <a:pt x="2098867" y="3916141"/>
                        <a:pt x="2097020" y="3921586"/>
                      </a:cubicBezTo>
                      <a:cubicBezTo>
                        <a:pt x="2096229" y="3930661"/>
                        <a:pt x="2095173" y="3940341"/>
                        <a:pt x="2094382" y="3949416"/>
                      </a:cubicBezTo>
                      <a:cubicBezTo>
                        <a:pt x="2095437" y="3970591"/>
                        <a:pt x="2096493" y="3992371"/>
                        <a:pt x="2097548" y="4013546"/>
                      </a:cubicBezTo>
                      <a:cubicBezTo>
                        <a:pt x="2097020" y="4026856"/>
                        <a:pt x="2096493" y="4039561"/>
                        <a:pt x="2095965" y="4052871"/>
                      </a:cubicBezTo>
                      <a:cubicBezTo>
                        <a:pt x="2095437" y="4067996"/>
                        <a:pt x="2094910" y="4083726"/>
                        <a:pt x="2094382" y="4098850"/>
                      </a:cubicBezTo>
                      <a:cubicBezTo>
                        <a:pt x="2092007" y="4134545"/>
                        <a:pt x="2089369" y="4170240"/>
                        <a:pt x="2086994" y="4205935"/>
                      </a:cubicBezTo>
                      <a:cubicBezTo>
                        <a:pt x="2080926" y="4264014"/>
                        <a:pt x="2074594" y="4322094"/>
                        <a:pt x="2068525" y="4380174"/>
                      </a:cubicBezTo>
                      <a:cubicBezTo>
                        <a:pt x="2064831" y="4417079"/>
                        <a:pt x="2061402" y="4453983"/>
                        <a:pt x="2057708" y="4490888"/>
                      </a:cubicBezTo>
                      <a:cubicBezTo>
                        <a:pt x="2055861" y="4496333"/>
                        <a:pt x="2054278" y="4501778"/>
                        <a:pt x="2052431" y="4507223"/>
                      </a:cubicBezTo>
                      <a:cubicBezTo>
                        <a:pt x="2050584" y="4522953"/>
                        <a:pt x="2048473" y="4539288"/>
                        <a:pt x="2046626" y="4555018"/>
                      </a:cubicBezTo>
                      <a:lnTo>
                        <a:pt x="2046626" y="4607652"/>
                      </a:lnTo>
                      <a:cubicBezTo>
                        <a:pt x="2048473" y="4623382"/>
                        <a:pt x="2050584" y="4639717"/>
                        <a:pt x="2052431" y="4655447"/>
                      </a:cubicBezTo>
                      <a:cubicBezTo>
                        <a:pt x="2054278" y="4660892"/>
                        <a:pt x="2055861" y="4666337"/>
                        <a:pt x="2057708" y="4671782"/>
                      </a:cubicBezTo>
                      <a:lnTo>
                        <a:pt x="2057708" y="4709897"/>
                      </a:lnTo>
                      <a:cubicBezTo>
                        <a:pt x="2057444" y="4720182"/>
                        <a:pt x="2057444" y="4731072"/>
                        <a:pt x="2057180" y="4741357"/>
                      </a:cubicBezTo>
                      <a:cubicBezTo>
                        <a:pt x="2059027" y="4754667"/>
                        <a:pt x="2061138" y="4768581"/>
                        <a:pt x="2062985" y="4781891"/>
                      </a:cubicBezTo>
                      <a:lnTo>
                        <a:pt x="2072219" y="4795806"/>
                      </a:lnTo>
                      <a:cubicBezTo>
                        <a:pt x="2075121" y="4798226"/>
                        <a:pt x="2077760" y="4800646"/>
                        <a:pt x="2080662" y="4803066"/>
                      </a:cubicBezTo>
                      <a:cubicBezTo>
                        <a:pt x="2082509" y="4803671"/>
                        <a:pt x="2084092" y="4804881"/>
                        <a:pt x="2085939" y="4805486"/>
                      </a:cubicBezTo>
                      <a:lnTo>
                        <a:pt x="2103880" y="4844811"/>
                      </a:lnTo>
                      <a:lnTo>
                        <a:pt x="2144512" y="4918016"/>
                      </a:lnTo>
                      <a:lnTo>
                        <a:pt x="2193323" y="4983960"/>
                      </a:lnTo>
                      <a:lnTo>
                        <a:pt x="2251632" y="5040225"/>
                      </a:lnTo>
                      <a:lnTo>
                        <a:pt x="2318648" y="5086810"/>
                      </a:lnTo>
                      <a:lnTo>
                        <a:pt x="2395426" y="5124924"/>
                      </a:lnTo>
                      <a:lnTo>
                        <a:pt x="2483813" y="5150334"/>
                      </a:lnTo>
                      <a:lnTo>
                        <a:pt x="2583810" y="5164854"/>
                      </a:lnTo>
                      <a:lnTo>
                        <a:pt x="2638425" y="5167274"/>
                      </a:lnTo>
                      <a:lnTo>
                        <a:pt x="2638425" y="5176349"/>
                      </a:lnTo>
                      <a:lnTo>
                        <a:pt x="2605181" y="5215069"/>
                      </a:lnTo>
                      <a:lnTo>
                        <a:pt x="2532624" y="5287668"/>
                      </a:lnTo>
                      <a:lnTo>
                        <a:pt x="2419436" y="5392332"/>
                      </a:lnTo>
                      <a:lnTo>
                        <a:pt x="2343713" y="5462512"/>
                      </a:lnTo>
                      <a:lnTo>
                        <a:pt x="2303345" y="5492762"/>
                      </a:lnTo>
                      <a:lnTo>
                        <a:pt x="2239231" y="5536322"/>
                      </a:lnTo>
                      <a:lnTo>
                        <a:pt x="2194378" y="5562336"/>
                      </a:lnTo>
                      <a:lnTo>
                        <a:pt x="2147150" y="5585326"/>
                      </a:lnTo>
                      <a:lnTo>
                        <a:pt x="2095965" y="5602872"/>
                      </a:lnTo>
                      <a:lnTo>
                        <a:pt x="2041877" y="5616181"/>
                      </a:lnTo>
                      <a:lnTo>
                        <a:pt x="1983832" y="5623441"/>
                      </a:lnTo>
                      <a:lnTo>
                        <a:pt x="1952435" y="5624651"/>
                      </a:lnTo>
                      <a:lnTo>
                        <a:pt x="1925523" y="5622836"/>
                      </a:lnTo>
                      <a:lnTo>
                        <a:pt x="1868269" y="5610736"/>
                      </a:lnTo>
                      <a:lnTo>
                        <a:pt x="1811279" y="5597426"/>
                      </a:lnTo>
                      <a:lnTo>
                        <a:pt x="1770383" y="5591982"/>
                      </a:lnTo>
                      <a:lnTo>
                        <a:pt x="1745582" y="5593796"/>
                      </a:lnTo>
                      <a:lnTo>
                        <a:pt x="1733973" y="5595612"/>
                      </a:lnTo>
                      <a:lnTo>
                        <a:pt x="1728696" y="5593796"/>
                      </a:lnTo>
                      <a:cubicBezTo>
                        <a:pt x="1724738" y="5593192"/>
                        <a:pt x="1720517" y="5593192"/>
                        <a:pt x="1716559" y="5592586"/>
                      </a:cubicBezTo>
                      <a:cubicBezTo>
                        <a:pt x="1709699" y="5595006"/>
                        <a:pt x="1702576" y="5596822"/>
                        <a:pt x="1695716" y="5599242"/>
                      </a:cubicBezTo>
                      <a:cubicBezTo>
                        <a:pt x="1686481" y="5605291"/>
                        <a:pt x="1677511" y="5611946"/>
                        <a:pt x="1668276" y="5617996"/>
                      </a:cubicBezTo>
                      <a:lnTo>
                        <a:pt x="1645586" y="5640986"/>
                      </a:lnTo>
                      <a:cubicBezTo>
                        <a:pt x="1643211" y="5644616"/>
                        <a:pt x="1641100" y="5648851"/>
                        <a:pt x="1638726" y="5652481"/>
                      </a:cubicBezTo>
                      <a:cubicBezTo>
                        <a:pt x="1637670" y="5654901"/>
                        <a:pt x="1636615" y="5656716"/>
                        <a:pt x="1635560" y="5659136"/>
                      </a:cubicBezTo>
                      <a:cubicBezTo>
                        <a:pt x="1632394" y="5662766"/>
                        <a:pt x="1629491" y="5665791"/>
                        <a:pt x="1626325" y="5669421"/>
                      </a:cubicBezTo>
                      <a:cubicBezTo>
                        <a:pt x="1623951" y="5670026"/>
                        <a:pt x="1621840" y="5671236"/>
                        <a:pt x="1619465" y="5671841"/>
                      </a:cubicBezTo>
                      <a:lnTo>
                        <a:pt x="1619465" y="5664581"/>
                      </a:lnTo>
                      <a:cubicBezTo>
                        <a:pt x="1617091" y="5664581"/>
                        <a:pt x="1614980" y="5665186"/>
                        <a:pt x="1612605" y="5665186"/>
                      </a:cubicBezTo>
                      <a:lnTo>
                        <a:pt x="1590443" y="5690596"/>
                      </a:lnTo>
                      <a:lnTo>
                        <a:pt x="1544534" y="5751096"/>
                      </a:lnTo>
                      <a:lnTo>
                        <a:pt x="1505222" y="5792840"/>
                      </a:lnTo>
                      <a:cubicBezTo>
                        <a:pt x="1496515" y="5798890"/>
                        <a:pt x="1488072" y="5805545"/>
                        <a:pt x="1479365" y="5811595"/>
                      </a:cubicBezTo>
                      <a:lnTo>
                        <a:pt x="1467228" y="5815225"/>
                      </a:lnTo>
                      <a:cubicBezTo>
                        <a:pt x="1463798" y="5813410"/>
                        <a:pt x="1460104" y="5810990"/>
                        <a:pt x="1456675" y="5809175"/>
                      </a:cubicBezTo>
                      <a:cubicBezTo>
                        <a:pt x="1451398" y="5803125"/>
                        <a:pt x="1445857" y="5797680"/>
                        <a:pt x="1440580" y="5791630"/>
                      </a:cubicBezTo>
                      <a:cubicBezTo>
                        <a:pt x="1436095" y="5784975"/>
                        <a:pt x="1431346" y="5778320"/>
                        <a:pt x="1426860" y="5771666"/>
                      </a:cubicBezTo>
                      <a:cubicBezTo>
                        <a:pt x="1421583" y="5765616"/>
                        <a:pt x="1416307" y="5760170"/>
                        <a:pt x="1411030" y="5754120"/>
                      </a:cubicBezTo>
                      <a:cubicBezTo>
                        <a:pt x="1407336" y="5752306"/>
                        <a:pt x="1403642" y="5749886"/>
                        <a:pt x="1399948" y="5748070"/>
                      </a:cubicBezTo>
                      <a:cubicBezTo>
                        <a:pt x="1396782" y="5741416"/>
                        <a:pt x="1393616" y="5734156"/>
                        <a:pt x="1390450" y="5727500"/>
                      </a:cubicBezTo>
                      <a:cubicBezTo>
                        <a:pt x="1382007" y="5715400"/>
                        <a:pt x="1373564" y="5702696"/>
                        <a:pt x="1365121" y="5690596"/>
                      </a:cubicBezTo>
                      <a:lnTo>
                        <a:pt x="1335835" y="5657926"/>
                      </a:lnTo>
                      <a:lnTo>
                        <a:pt x="1303118" y="5628281"/>
                      </a:lnTo>
                      <a:cubicBezTo>
                        <a:pt x="1297314" y="5624046"/>
                        <a:pt x="1291509" y="5619206"/>
                        <a:pt x="1285705" y="5614971"/>
                      </a:cubicBezTo>
                      <a:lnTo>
                        <a:pt x="1212620" y="5532692"/>
                      </a:lnTo>
                      <a:lnTo>
                        <a:pt x="1061702" y="5369948"/>
                      </a:lnTo>
                      <a:lnTo>
                        <a:pt x="980703" y="5290693"/>
                      </a:lnTo>
                      <a:lnTo>
                        <a:pt x="957485" y="5266494"/>
                      </a:lnTo>
                      <a:lnTo>
                        <a:pt x="915006" y="5227169"/>
                      </a:lnTo>
                      <a:cubicBezTo>
                        <a:pt x="904716" y="5221119"/>
                        <a:pt x="894162" y="5215674"/>
                        <a:pt x="883872" y="5209624"/>
                      </a:cubicBezTo>
                      <a:cubicBezTo>
                        <a:pt x="878068" y="5208414"/>
                        <a:pt x="872263" y="5206599"/>
                        <a:pt x="866459" y="5205389"/>
                      </a:cubicBezTo>
                      <a:cubicBezTo>
                        <a:pt x="865140" y="5199944"/>
                        <a:pt x="864084" y="5194499"/>
                        <a:pt x="862765" y="5189054"/>
                      </a:cubicBezTo>
                      <a:cubicBezTo>
                        <a:pt x="858280" y="5179979"/>
                        <a:pt x="853531" y="5171509"/>
                        <a:pt x="849045" y="5162434"/>
                      </a:cubicBezTo>
                      <a:cubicBezTo>
                        <a:pt x="839547" y="5151544"/>
                        <a:pt x="830312" y="5140049"/>
                        <a:pt x="820814" y="5129159"/>
                      </a:cubicBezTo>
                      <a:lnTo>
                        <a:pt x="776489" y="5092860"/>
                      </a:lnTo>
                      <a:lnTo>
                        <a:pt x="746147" y="5062005"/>
                      </a:lnTo>
                      <a:lnTo>
                        <a:pt x="730316" y="5038410"/>
                      </a:lnTo>
                      <a:lnTo>
                        <a:pt x="723984" y="5023890"/>
                      </a:lnTo>
                      <a:cubicBezTo>
                        <a:pt x="717388" y="5020865"/>
                        <a:pt x="711056" y="5018445"/>
                        <a:pt x="704460" y="5015420"/>
                      </a:cubicBezTo>
                      <a:lnTo>
                        <a:pt x="669105" y="4993035"/>
                      </a:lnTo>
                      <a:lnTo>
                        <a:pt x="623988" y="4951895"/>
                      </a:lnTo>
                      <a:lnTo>
                        <a:pt x="568317" y="4893816"/>
                      </a:lnTo>
                      <a:lnTo>
                        <a:pt x="521881" y="4854491"/>
                      </a:lnTo>
                      <a:lnTo>
                        <a:pt x="487053" y="4832711"/>
                      </a:lnTo>
                      <a:cubicBezTo>
                        <a:pt x="480193" y="4830291"/>
                        <a:pt x="473070" y="4827266"/>
                        <a:pt x="466210" y="4824846"/>
                      </a:cubicBezTo>
                      <a:lnTo>
                        <a:pt x="450379" y="4797621"/>
                      </a:lnTo>
                      <a:cubicBezTo>
                        <a:pt x="438506" y="4781286"/>
                        <a:pt x="426370" y="4765556"/>
                        <a:pt x="414497" y="4749222"/>
                      </a:cubicBezTo>
                      <a:lnTo>
                        <a:pt x="356715" y="4680252"/>
                      </a:lnTo>
                      <a:lnTo>
                        <a:pt x="275188" y="4593133"/>
                      </a:lnTo>
                      <a:lnTo>
                        <a:pt x="215823" y="4525373"/>
                      </a:lnTo>
                      <a:cubicBezTo>
                        <a:pt x="203423" y="4509643"/>
                        <a:pt x="191286" y="4493308"/>
                        <a:pt x="178885" y="4477578"/>
                      </a:cubicBezTo>
                      <a:cubicBezTo>
                        <a:pt x="173081" y="4469108"/>
                        <a:pt x="167276" y="4461243"/>
                        <a:pt x="161472" y="4452773"/>
                      </a:cubicBezTo>
                      <a:cubicBezTo>
                        <a:pt x="159625" y="4450958"/>
                        <a:pt x="157514" y="4449143"/>
                        <a:pt x="155667" y="4447328"/>
                      </a:cubicBezTo>
                      <a:cubicBezTo>
                        <a:pt x="152237" y="4446118"/>
                        <a:pt x="148543" y="4445513"/>
                        <a:pt x="145113" y="4444303"/>
                      </a:cubicBezTo>
                      <a:cubicBezTo>
                        <a:pt x="139837" y="4446118"/>
                        <a:pt x="134824" y="4447328"/>
                        <a:pt x="129547" y="4449143"/>
                      </a:cubicBezTo>
                      <a:lnTo>
                        <a:pt x="114244" y="4452773"/>
                      </a:lnTo>
                      <a:cubicBezTo>
                        <a:pt x="115563" y="4447933"/>
                        <a:pt x="116618" y="4443698"/>
                        <a:pt x="117938" y="4438858"/>
                      </a:cubicBezTo>
                      <a:cubicBezTo>
                        <a:pt x="117410" y="4430993"/>
                        <a:pt x="116882" y="4423734"/>
                        <a:pt x="116355" y="4415869"/>
                      </a:cubicBezTo>
                      <a:lnTo>
                        <a:pt x="108967" y="4398929"/>
                      </a:lnTo>
                      <a:cubicBezTo>
                        <a:pt x="104482" y="4394694"/>
                        <a:pt x="100260" y="4389854"/>
                        <a:pt x="95775" y="4385619"/>
                      </a:cubicBezTo>
                      <a:cubicBezTo>
                        <a:pt x="88651" y="4379569"/>
                        <a:pt x="81791" y="4372914"/>
                        <a:pt x="74668" y="4366864"/>
                      </a:cubicBezTo>
                      <a:cubicBezTo>
                        <a:pt x="69391" y="4360209"/>
                        <a:pt x="64114" y="4354159"/>
                        <a:pt x="58837" y="4347504"/>
                      </a:cubicBezTo>
                      <a:cubicBezTo>
                        <a:pt x="57518" y="4341454"/>
                        <a:pt x="56462" y="4336009"/>
                        <a:pt x="55143" y="4329959"/>
                      </a:cubicBezTo>
                      <a:cubicBezTo>
                        <a:pt x="55935" y="4326329"/>
                        <a:pt x="56462" y="4322699"/>
                        <a:pt x="57254" y="4319069"/>
                      </a:cubicBezTo>
                      <a:lnTo>
                        <a:pt x="43270" y="4304549"/>
                      </a:lnTo>
                      <a:lnTo>
                        <a:pt x="23746" y="4282164"/>
                      </a:lnTo>
                      <a:lnTo>
                        <a:pt x="41687" y="4285189"/>
                      </a:lnTo>
                      <a:lnTo>
                        <a:pt x="60948" y="4277929"/>
                      </a:lnTo>
                      <a:lnTo>
                        <a:pt x="91553" y="4252520"/>
                      </a:lnTo>
                      <a:lnTo>
                        <a:pt x="132977" y="4207145"/>
                      </a:lnTo>
                      <a:lnTo>
                        <a:pt x="152501" y="4185970"/>
                      </a:lnTo>
                      <a:lnTo>
                        <a:pt x="235084" y="4103690"/>
                      </a:lnTo>
                      <a:lnTo>
                        <a:pt x="367269" y="3974826"/>
                      </a:lnTo>
                      <a:lnTo>
                        <a:pt x="445102" y="3891942"/>
                      </a:lnTo>
                      <a:cubicBezTo>
                        <a:pt x="455392" y="3878632"/>
                        <a:pt x="465946" y="3865927"/>
                        <a:pt x="476236" y="3852617"/>
                      </a:cubicBezTo>
                      <a:cubicBezTo>
                        <a:pt x="484943" y="3840517"/>
                        <a:pt x="493649" y="3827812"/>
                        <a:pt x="502356" y="3815712"/>
                      </a:cubicBezTo>
                      <a:lnTo>
                        <a:pt x="550903" y="3727383"/>
                      </a:lnTo>
                      <a:lnTo>
                        <a:pt x="594437" y="3625138"/>
                      </a:lnTo>
                      <a:lnTo>
                        <a:pt x="632431" y="3513214"/>
                      </a:lnTo>
                      <a:lnTo>
                        <a:pt x="666466" y="3395240"/>
                      </a:lnTo>
                      <a:cubicBezTo>
                        <a:pt x="675701" y="3354705"/>
                        <a:pt x="685199" y="3314775"/>
                        <a:pt x="694433" y="3274240"/>
                      </a:cubicBezTo>
                      <a:lnTo>
                        <a:pt x="718179" y="3154451"/>
                      </a:lnTo>
                      <a:cubicBezTo>
                        <a:pt x="724248" y="3116336"/>
                        <a:pt x="730052" y="3077616"/>
                        <a:pt x="736121" y="3039502"/>
                      </a:cubicBezTo>
                      <a:cubicBezTo>
                        <a:pt x="738495" y="3021352"/>
                        <a:pt x="740606" y="3003202"/>
                        <a:pt x="742981" y="2985052"/>
                      </a:cubicBezTo>
                      <a:cubicBezTo>
                        <a:pt x="747202" y="2952987"/>
                        <a:pt x="751160" y="2921527"/>
                        <a:pt x="755381" y="2889463"/>
                      </a:cubicBezTo>
                      <a:cubicBezTo>
                        <a:pt x="765143" y="2827753"/>
                        <a:pt x="774642" y="2766648"/>
                        <a:pt x="784404" y="2704939"/>
                      </a:cubicBezTo>
                      <a:lnTo>
                        <a:pt x="832423" y="2438740"/>
                      </a:lnTo>
                      <a:cubicBezTo>
                        <a:pt x="855114" y="2325606"/>
                        <a:pt x="878068" y="2213077"/>
                        <a:pt x="900758" y="2099942"/>
                      </a:cubicBezTo>
                      <a:lnTo>
                        <a:pt x="949042" y="1848264"/>
                      </a:lnTo>
                      <a:cubicBezTo>
                        <a:pt x="958804" y="1791999"/>
                        <a:pt x="968302" y="1736339"/>
                        <a:pt x="978064" y="1680075"/>
                      </a:cubicBezTo>
                      <a:lnTo>
                        <a:pt x="990729" y="1594770"/>
                      </a:lnTo>
                      <a:cubicBezTo>
                        <a:pt x="992312" y="1583275"/>
                        <a:pt x="993895" y="1572385"/>
                        <a:pt x="995478" y="1560891"/>
                      </a:cubicBezTo>
                      <a:cubicBezTo>
                        <a:pt x="996797" y="1537296"/>
                        <a:pt x="998380" y="1513701"/>
                        <a:pt x="999699" y="1490106"/>
                      </a:cubicBezTo>
                      <a:cubicBezTo>
                        <a:pt x="1000755" y="1453806"/>
                        <a:pt x="1001810" y="1418111"/>
                        <a:pt x="1002865" y="1381812"/>
                      </a:cubicBezTo>
                      <a:lnTo>
                        <a:pt x="1006032" y="1274727"/>
                      </a:lnTo>
                      <a:cubicBezTo>
                        <a:pt x="1007878" y="1251737"/>
                        <a:pt x="1009725" y="1228142"/>
                        <a:pt x="1011572" y="1205153"/>
                      </a:cubicBezTo>
                      <a:cubicBezTo>
                        <a:pt x="1014475" y="1183373"/>
                        <a:pt x="1017641" y="1160988"/>
                        <a:pt x="1020543" y="1139208"/>
                      </a:cubicBezTo>
                      <a:lnTo>
                        <a:pt x="1036373" y="1079313"/>
                      </a:lnTo>
                      <a:cubicBezTo>
                        <a:pt x="1040331" y="1070238"/>
                        <a:pt x="1044025" y="1060558"/>
                        <a:pt x="1047983" y="1051484"/>
                      </a:cubicBezTo>
                      <a:lnTo>
                        <a:pt x="1055370" y="1034544"/>
                      </a:lnTo>
                      <a:lnTo>
                        <a:pt x="1077005" y="1001269"/>
                      </a:lnTo>
                      <a:lnTo>
                        <a:pt x="1117373" y="949239"/>
                      </a:lnTo>
                      <a:lnTo>
                        <a:pt x="1216314" y="846995"/>
                      </a:lnTo>
                      <a:lnTo>
                        <a:pt x="1276734" y="784680"/>
                      </a:lnTo>
                      <a:lnTo>
                        <a:pt x="1337418" y="721155"/>
                      </a:lnTo>
                      <a:lnTo>
                        <a:pt x="1433720" y="624356"/>
                      </a:lnTo>
                      <a:lnTo>
                        <a:pt x="1490974" y="559621"/>
                      </a:lnTo>
                      <a:cubicBezTo>
                        <a:pt x="1498625" y="548731"/>
                        <a:pt x="1506541" y="538447"/>
                        <a:pt x="1514192" y="527557"/>
                      </a:cubicBezTo>
                      <a:cubicBezTo>
                        <a:pt x="1521580" y="516667"/>
                        <a:pt x="1528967" y="505172"/>
                        <a:pt x="1536355" y="494282"/>
                      </a:cubicBezTo>
                      <a:cubicBezTo>
                        <a:pt x="1548492" y="471292"/>
                        <a:pt x="1560892" y="448907"/>
                        <a:pt x="1573029" y="425917"/>
                      </a:cubicBezTo>
                      <a:lnTo>
                        <a:pt x="1617882" y="319438"/>
                      </a:lnTo>
                      <a:lnTo>
                        <a:pt x="1661416" y="212353"/>
                      </a:lnTo>
                      <a:lnTo>
                        <a:pt x="1695188" y="145804"/>
                      </a:lnTo>
                      <a:cubicBezTo>
                        <a:pt x="1708908" y="125234"/>
                        <a:pt x="1722364" y="104059"/>
                        <a:pt x="1736084" y="83489"/>
                      </a:cubicBezTo>
                      <a:lnTo>
                        <a:pt x="1774077" y="41139"/>
                      </a:lnTo>
                      <a:lnTo>
                        <a:pt x="1803364" y="15125"/>
                      </a:lnTo>
                      <a:cubicBezTo>
                        <a:pt x="1808640" y="11495"/>
                        <a:pt x="1813917" y="7260"/>
                        <a:pt x="1819194" y="3630"/>
                      </a:cubicBezTo>
                      <a:cubicBezTo>
                        <a:pt x="1824207" y="2420"/>
                        <a:pt x="1829484" y="1815"/>
                        <a:pt x="1834497" y="605"/>
                      </a:cubicBezTo>
                      <a:cubicBezTo>
                        <a:pt x="1843204" y="605"/>
                        <a:pt x="1851647" y="0"/>
                        <a:pt x="1860354" y="0"/>
                      </a:cubicBezTo>
                      <a:close/>
                    </a:path>
                  </a:pathLst>
                </a:custGeom>
                <a:solidFill>
                  <a:srgbClr val="F0BE9B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1" name="자유형 90"/>
                <p:cNvSpPr/>
                <p:nvPr/>
              </p:nvSpPr>
              <p:spPr>
                <a:xfrm>
                  <a:off x="5257559" y="2446973"/>
                  <a:ext cx="99818" cy="33273"/>
                </a:xfrm>
                <a:custGeom>
                  <a:avLst/>
                  <a:gdLst>
                    <a:gd name="connsiteX0" fmla="*/ 114300 w 114300"/>
                    <a:gd name="connsiteY0" fmla="*/ 0 h 38100"/>
                    <a:gd name="connsiteX1" fmla="*/ 0 w 114300"/>
                    <a:gd name="connsiteY1" fmla="*/ 38100 h 38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4300" h="38100">
                      <a:moveTo>
                        <a:pt x="114300" y="0"/>
                      </a:moveTo>
                      <a:lnTo>
                        <a:pt x="0" y="38100"/>
                      </a:lnTo>
                    </a:path>
                  </a:pathLst>
                </a:custGeom>
                <a:noFill/>
                <a:ln w="38100" cap="rnd">
                  <a:solidFill>
                    <a:srgbClr val="D3AA8E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2" name="자유형 91"/>
                <p:cNvSpPr/>
                <p:nvPr/>
              </p:nvSpPr>
              <p:spPr>
                <a:xfrm>
                  <a:off x="5246468" y="3090242"/>
                  <a:ext cx="144181" cy="88727"/>
                </a:xfrm>
                <a:custGeom>
                  <a:avLst/>
                  <a:gdLst>
                    <a:gd name="connsiteX0" fmla="*/ 165100 w 165100"/>
                    <a:gd name="connsiteY0" fmla="*/ 101600 h 101600"/>
                    <a:gd name="connsiteX1" fmla="*/ 0 w 165100"/>
                    <a:gd name="connsiteY1" fmla="*/ 0 h 10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5100" h="101600">
                      <a:moveTo>
                        <a:pt x="165100" y="10160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8100" cap="rnd">
                  <a:solidFill>
                    <a:srgbClr val="D3AA8E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3" name="자유형 92"/>
                <p:cNvSpPr/>
                <p:nvPr/>
              </p:nvSpPr>
              <p:spPr>
                <a:xfrm>
                  <a:off x="5268650" y="3833329"/>
                  <a:ext cx="88727" cy="88727"/>
                </a:xfrm>
                <a:custGeom>
                  <a:avLst/>
                  <a:gdLst>
                    <a:gd name="connsiteX0" fmla="*/ 101600 w 101600"/>
                    <a:gd name="connsiteY0" fmla="*/ 101600 h 101600"/>
                    <a:gd name="connsiteX1" fmla="*/ 0 w 101600"/>
                    <a:gd name="connsiteY1" fmla="*/ 0 h 10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1600" h="101600">
                      <a:moveTo>
                        <a:pt x="101600" y="10160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8100" cap="rnd">
                  <a:solidFill>
                    <a:srgbClr val="D3AA8E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4" name="자유형 93"/>
                <p:cNvSpPr>
                  <a:spLocks/>
                </p:cNvSpPr>
                <p:nvPr/>
              </p:nvSpPr>
              <p:spPr bwMode="auto">
                <a:xfrm>
                  <a:off x="553105" y="1256823"/>
                  <a:ext cx="1499745" cy="3755564"/>
                </a:xfrm>
                <a:custGeom>
                  <a:avLst/>
                  <a:gdLst>
                    <a:gd name="connsiteX0" fmla="*/ 11708 w 1717340"/>
                    <a:gd name="connsiteY0" fmla="*/ 4158538 h 4300453"/>
                    <a:gd name="connsiteX1" fmla="*/ 16886 w 1717340"/>
                    <a:gd name="connsiteY1" fmla="*/ 4162248 h 4300453"/>
                    <a:gd name="connsiteX2" fmla="*/ 23746 w 1717340"/>
                    <a:gd name="connsiteY2" fmla="*/ 4170113 h 4300453"/>
                    <a:gd name="connsiteX3" fmla="*/ 0 w 1717340"/>
                    <a:gd name="connsiteY3" fmla="*/ 4140469 h 4300453"/>
                    <a:gd name="connsiteX4" fmla="*/ 7388 w 1717340"/>
                    <a:gd name="connsiteY4" fmla="*/ 4154383 h 4300453"/>
                    <a:gd name="connsiteX5" fmla="*/ 11708 w 1717340"/>
                    <a:gd name="connsiteY5" fmla="*/ 4158538 h 4300453"/>
                    <a:gd name="connsiteX6" fmla="*/ 0 w 1717340"/>
                    <a:gd name="connsiteY6" fmla="*/ 4150148 h 4300453"/>
                    <a:gd name="connsiteX7" fmla="*/ 1717340 w 1717340"/>
                    <a:gd name="connsiteY7" fmla="*/ 0 h 4300453"/>
                    <a:gd name="connsiteX8" fmla="*/ 1698627 w 1717340"/>
                    <a:gd name="connsiteY8" fmla="*/ 114211 h 4300453"/>
                    <a:gd name="connsiteX9" fmla="*/ 1595042 w 1717340"/>
                    <a:gd name="connsiteY9" fmla="*/ 541645 h 4300453"/>
                    <a:gd name="connsiteX10" fmla="*/ 1156892 w 1717340"/>
                    <a:gd name="connsiteY10" fmla="*/ 941695 h 4300453"/>
                    <a:gd name="connsiteX11" fmla="*/ 1099742 w 1717340"/>
                    <a:gd name="connsiteY11" fmla="*/ 1608445 h 4300453"/>
                    <a:gd name="connsiteX12" fmla="*/ 852092 w 1717340"/>
                    <a:gd name="connsiteY12" fmla="*/ 3037195 h 4300453"/>
                    <a:gd name="connsiteX13" fmla="*/ 566342 w 1717340"/>
                    <a:gd name="connsiteY13" fmla="*/ 3913495 h 4300453"/>
                    <a:gd name="connsiteX14" fmla="*/ 127895 w 1717340"/>
                    <a:gd name="connsiteY14" fmla="*/ 4287203 h 4300453"/>
                    <a:gd name="connsiteX15" fmla="*/ 114888 w 1717340"/>
                    <a:gd name="connsiteY15" fmla="*/ 4300453 h 4300453"/>
                    <a:gd name="connsiteX16" fmla="*/ 108967 w 1717340"/>
                    <a:gd name="connsiteY16" fmla="*/ 4286878 h 4300453"/>
                    <a:gd name="connsiteX17" fmla="*/ 95775 w 1717340"/>
                    <a:gd name="connsiteY17" fmla="*/ 4273568 h 4300453"/>
                    <a:gd name="connsiteX18" fmla="*/ 74668 w 1717340"/>
                    <a:gd name="connsiteY18" fmla="*/ 4254813 h 4300453"/>
                    <a:gd name="connsiteX19" fmla="*/ 58837 w 1717340"/>
                    <a:gd name="connsiteY19" fmla="*/ 4235453 h 4300453"/>
                    <a:gd name="connsiteX20" fmla="*/ 55143 w 1717340"/>
                    <a:gd name="connsiteY20" fmla="*/ 4217908 h 4300453"/>
                    <a:gd name="connsiteX21" fmla="*/ 57254 w 1717340"/>
                    <a:gd name="connsiteY21" fmla="*/ 4207018 h 4300453"/>
                    <a:gd name="connsiteX22" fmla="*/ 43270 w 1717340"/>
                    <a:gd name="connsiteY22" fmla="*/ 4192498 h 4300453"/>
                    <a:gd name="connsiteX23" fmla="*/ 23746 w 1717340"/>
                    <a:gd name="connsiteY23" fmla="*/ 4170113 h 4300453"/>
                    <a:gd name="connsiteX24" fmla="*/ 41687 w 1717340"/>
                    <a:gd name="connsiteY24" fmla="*/ 4173138 h 4300453"/>
                    <a:gd name="connsiteX25" fmla="*/ 60948 w 1717340"/>
                    <a:gd name="connsiteY25" fmla="*/ 4165878 h 4300453"/>
                    <a:gd name="connsiteX26" fmla="*/ 91553 w 1717340"/>
                    <a:gd name="connsiteY26" fmla="*/ 4140469 h 4300453"/>
                    <a:gd name="connsiteX27" fmla="*/ 132977 w 1717340"/>
                    <a:gd name="connsiteY27" fmla="*/ 4095094 h 4300453"/>
                    <a:gd name="connsiteX28" fmla="*/ 152501 w 1717340"/>
                    <a:gd name="connsiteY28" fmla="*/ 4073919 h 4300453"/>
                    <a:gd name="connsiteX29" fmla="*/ 235084 w 1717340"/>
                    <a:gd name="connsiteY29" fmla="*/ 3991639 h 4300453"/>
                    <a:gd name="connsiteX30" fmla="*/ 367269 w 1717340"/>
                    <a:gd name="connsiteY30" fmla="*/ 3862775 h 4300453"/>
                    <a:gd name="connsiteX31" fmla="*/ 445102 w 1717340"/>
                    <a:gd name="connsiteY31" fmla="*/ 3779891 h 4300453"/>
                    <a:gd name="connsiteX32" fmla="*/ 476236 w 1717340"/>
                    <a:gd name="connsiteY32" fmla="*/ 3740566 h 4300453"/>
                    <a:gd name="connsiteX33" fmla="*/ 502356 w 1717340"/>
                    <a:gd name="connsiteY33" fmla="*/ 3703661 h 4300453"/>
                    <a:gd name="connsiteX34" fmla="*/ 550903 w 1717340"/>
                    <a:gd name="connsiteY34" fmla="*/ 3615332 h 4300453"/>
                    <a:gd name="connsiteX35" fmla="*/ 594437 w 1717340"/>
                    <a:gd name="connsiteY35" fmla="*/ 3513087 h 4300453"/>
                    <a:gd name="connsiteX36" fmla="*/ 632431 w 1717340"/>
                    <a:gd name="connsiteY36" fmla="*/ 3401163 h 4300453"/>
                    <a:gd name="connsiteX37" fmla="*/ 666466 w 1717340"/>
                    <a:gd name="connsiteY37" fmla="*/ 3283189 h 4300453"/>
                    <a:gd name="connsiteX38" fmla="*/ 694433 w 1717340"/>
                    <a:gd name="connsiteY38" fmla="*/ 3162189 h 4300453"/>
                    <a:gd name="connsiteX39" fmla="*/ 718179 w 1717340"/>
                    <a:gd name="connsiteY39" fmla="*/ 3042400 h 4300453"/>
                    <a:gd name="connsiteX40" fmla="*/ 736121 w 1717340"/>
                    <a:gd name="connsiteY40" fmla="*/ 2927451 h 4300453"/>
                    <a:gd name="connsiteX41" fmla="*/ 742981 w 1717340"/>
                    <a:gd name="connsiteY41" fmla="*/ 2873001 h 4300453"/>
                    <a:gd name="connsiteX42" fmla="*/ 755381 w 1717340"/>
                    <a:gd name="connsiteY42" fmla="*/ 2777412 h 4300453"/>
                    <a:gd name="connsiteX43" fmla="*/ 784404 w 1717340"/>
                    <a:gd name="connsiteY43" fmla="*/ 2592888 h 4300453"/>
                    <a:gd name="connsiteX44" fmla="*/ 832423 w 1717340"/>
                    <a:gd name="connsiteY44" fmla="*/ 2326689 h 4300453"/>
                    <a:gd name="connsiteX45" fmla="*/ 900758 w 1717340"/>
                    <a:gd name="connsiteY45" fmla="*/ 1987891 h 4300453"/>
                    <a:gd name="connsiteX46" fmla="*/ 949042 w 1717340"/>
                    <a:gd name="connsiteY46" fmla="*/ 1736213 h 4300453"/>
                    <a:gd name="connsiteX47" fmla="*/ 978064 w 1717340"/>
                    <a:gd name="connsiteY47" fmla="*/ 1568024 h 4300453"/>
                    <a:gd name="connsiteX48" fmla="*/ 990729 w 1717340"/>
                    <a:gd name="connsiteY48" fmla="*/ 1482719 h 4300453"/>
                    <a:gd name="connsiteX49" fmla="*/ 995478 w 1717340"/>
                    <a:gd name="connsiteY49" fmla="*/ 1448840 h 4300453"/>
                    <a:gd name="connsiteX50" fmla="*/ 999699 w 1717340"/>
                    <a:gd name="connsiteY50" fmla="*/ 1378055 h 4300453"/>
                    <a:gd name="connsiteX51" fmla="*/ 1002865 w 1717340"/>
                    <a:gd name="connsiteY51" fmla="*/ 1269761 h 4300453"/>
                    <a:gd name="connsiteX52" fmla="*/ 1006032 w 1717340"/>
                    <a:gd name="connsiteY52" fmla="*/ 1162676 h 4300453"/>
                    <a:gd name="connsiteX53" fmla="*/ 1011572 w 1717340"/>
                    <a:gd name="connsiteY53" fmla="*/ 1093102 h 4300453"/>
                    <a:gd name="connsiteX54" fmla="*/ 1020543 w 1717340"/>
                    <a:gd name="connsiteY54" fmla="*/ 1027157 h 4300453"/>
                    <a:gd name="connsiteX55" fmla="*/ 1036373 w 1717340"/>
                    <a:gd name="connsiteY55" fmla="*/ 967262 h 4300453"/>
                    <a:gd name="connsiteX56" fmla="*/ 1047983 w 1717340"/>
                    <a:gd name="connsiteY56" fmla="*/ 939433 h 4300453"/>
                    <a:gd name="connsiteX57" fmla="*/ 1055370 w 1717340"/>
                    <a:gd name="connsiteY57" fmla="*/ 922493 h 4300453"/>
                    <a:gd name="connsiteX58" fmla="*/ 1077005 w 1717340"/>
                    <a:gd name="connsiteY58" fmla="*/ 889218 h 4300453"/>
                    <a:gd name="connsiteX59" fmla="*/ 1117373 w 1717340"/>
                    <a:gd name="connsiteY59" fmla="*/ 837188 h 4300453"/>
                    <a:gd name="connsiteX60" fmla="*/ 1216314 w 1717340"/>
                    <a:gd name="connsiteY60" fmla="*/ 734944 h 4300453"/>
                    <a:gd name="connsiteX61" fmla="*/ 1276734 w 1717340"/>
                    <a:gd name="connsiteY61" fmla="*/ 672629 h 4300453"/>
                    <a:gd name="connsiteX62" fmla="*/ 1337418 w 1717340"/>
                    <a:gd name="connsiteY62" fmla="*/ 609104 h 4300453"/>
                    <a:gd name="connsiteX63" fmla="*/ 1433720 w 1717340"/>
                    <a:gd name="connsiteY63" fmla="*/ 512305 h 4300453"/>
                    <a:gd name="connsiteX64" fmla="*/ 1490974 w 1717340"/>
                    <a:gd name="connsiteY64" fmla="*/ 447570 h 4300453"/>
                    <a:gd name="connsiteX65" fmla="*/ 1514192 w 1717340"/>
                    <a:gd name="connsiteY65" fmla="*/ 415506 h 4300453"/>
                    <a:gd name="connsiteX66" fmla="*/ 1536355 w 1717340"/>
                    <a:gd name="connsiteY66" fmla="*/ 382231 h 4300453"/>
                    <a:gd name="connsiteX67" fmla="*/ 1573029 w 1717340"/>
                    <a:gd name="connsiteY67" fmla="*/ 313866 h 4300453"/>
                    <a:gd name="connsiteX68" fmla="*/ 1617882 w 1717340"/>
                    <a:gd name="connsiteY68" fmla="*/ 207387 h 4300453"/>
                    <a:gd name="connsiteX69" fmla="*/ 1661416 w 1717340"/>
                    <a:gd name="connsiteY69" fmla="*/ 100302 h 4300453"/>
                    <a:gd name="connsiteX70" fmla="*/ 1695188 w 1717340"/>
                    <a:gd name="connsiteY70" fmla="*/ 33753 h 43004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</a:cxnLst>
                  <a:rect l="l" t="t" r="r" b="b"/>
                  <a:pathLst>
                    <a:path w="1717340" h="4300453">
                      <a:moveTo>
                        <a:pt x="11708" y="4158538"/>
                      </a:moveTo>
                      <a:lnTo>
                        <a:pt x="16886" y="4162248"/>
                      </a:lnTo>
                      <a:lnTo>
                        <a:pt x="23746" y="4170113"/>
                      </a:lnTo>
                      <a:close/>
                      <a:moveTo>
                        <a:pt x="0" y="4140469"/>
                      </a:moveTo>
                      <a:cubicBezTo>
                        <a:pt x="2375" y="4145309"/>
                        <a:pt x="5013" y="4149543"/>
                        <a:pt x="7388" y="4154383"/>
                      </a:cubicBezTo>
                      <a:lnTo>
                        <a:pt x="11708" y="4158538"/>
                      </a:lnTo>
                      <a:lnTo>
                        <a:pt x="0" y="4150148"/>
                      </a:lnTo>
                      <a:close/>
                      <a:moveTo>
                        <a:pt x="1717340" y="0"/>
                      </a:moveTo>
                      <a:lnTo>
                        <a:pt x="1698627" y="114211"/>
                      </a:lnTo>
                      <a:cubicBezTo>
                        <a:pt x="1673624" y="274152"/>
                        <a:pt x="1649017" y="440045"/>
                        <a:pt x="1595042" y="541645"/>
                      </a:cubicBezTo>
                      <a:cubicBezTo>
                        <a:pt x="1487092" y="744845"/>
                        <a:pt x="1239442" y="763895"/>
                        <a:pt x="1156892" y="941695"/>
                      </a:cubicBezTo>
                      <a:cubicBezTo>
                        <a:pt x="1074342" y="1119495"/>
                        <a:pt x="1150542" y="1259195"/>
                        <a:pt x="1099742" y="1608445"/>
                      </a:cubicBezTo>
                      <a:cubicBezTo>
                        <a:pt x="1048942" y="1957695"/>
                        <a:pt x="940992" y="2653020"/>
                        <a:pt x="852092" y="3037195"/>
                      </a:cubicBezTo>
                      <a:cubicBezTo>
                        <a:pt x="763192" y="3421370"/>
                        <a:pt x="702867" y="3684895"/>
                        <a:pt x="566342" y="3913495"/>
                      </a:cubicBezTo>
                      <a:cubicBezTo>
                        <a:pt x="463949" y="4084945"/>
                        <a:pt x="256184" y="4176028"/>
                        <a:pt x="127895" y="4287203"/>
                      </a:cubicBezTo>
                      <a:lnTo>
                        <a:pt x="114888" y="4300453"/>
                      </a:lnTo>
                      <a:lnTo>
                        <a:pt x="108967" y="4286878"/>
                      </a:lnTo>
                      <a:cubicBezTo>
                        <a:pt x="104482" y="4282643"/>
                        <a:pt x="100260" y="4277803"/>
                        <a:pt x="95775" y="4273568"/>
                      </a:cubicBezTo>
                      <a:cubicBezTo>
                        <a:pt x="88651" y="4267518"/>
                        <a:pt x="81791" y="4260863"/>
                        <a:pt x="74668" y="4254813"/>
                      </a:cubicBezTo>
                      <a:cubicBezTo>
                        <a:pt x="69391" y="4248158"/>
                        <a:pt x="64114" y="4242108"/>
                        <a:pt x="58837" y="4235453"/>
                      </a:cubicBezTo>
                      <a:cubicBezTo>
                        <a:pt x="57518" y="4229403"/>
                        <a:pt x="56462" y="4223958"/>
                        <a:pt x="55143" y="4217908"/>
                      </a:cubicBezTo>
                      <a:cubicBezTo>
                        <a:pt x="55935" y="4214278"/>
                        <a:pt x="56462" y="4210648"/>
                        <a:pt x="57254" y="4207018"/>
                      </a:cubicBezTo>
                      <a:lnTo>
                        <a:pt x="43270" y="4192498"/>
                      </a:lnTo>
                      <a:lnTo>
                        <a:pt x="23746" y="4170113"/>
                      </a:lnTo>
                      <a:lnTo>
                        <a:pt x="41687" y="4173138"/>
                      </a:lnTo>
                      <a:lnTo>
                        <a:pt x="60948" y="4165878"/>
                      </a:lnTo>
                      <a:lnTo>
                        <a:pt x="91553" y="4140469"/>
                      </a:lnTo>
                      <a:lnTo>
                        <a:pt x="132977" y="4095094"/>
                      </a:lnTo>
                      <a:lnTo>
                        <a:pt x="152501" y="4073919"/>
                      </a:lnTo>
                      <a:lnTo>
                        <a:pt x="235084" y="3991639"/>
                      </a:lnTo>
                      <a:lnTo>
                        <a:pt x="367269" y="3862775"/>
                      </a:lnTo>
                      <a:lnTo>
                        <a:pt x="445102" y="3779891"/>
                      </a:lnTo>
                      <a:cubicBezTo>
                        <a:pt x="455392" y="3766581"/>
                        <a:pt x="465946" y="3753876"/>
                        <a:pt x="476236" y="3740566"/>
                      </a:cubicBezTo>
                      <a:cubicBezTo>
                        <a:pt x="484943" y="3728466"/>
                        <a:pt x="493649" y="3715761"/>
                        <a:pt x="502356" y="3703661"/>
                      </a:cubicBezTo>
                      <a:lnTo>
                        <a:pt x="550903" y="3615332"/>
                      </a:lnTo>
                      <a:lnTo>
                        <a:pt x="594437" y="3513087"/>
                      </a:lnTo>
                      <a:lnTo>
                        <a:pt x="632431" y="3401163"/>
                      </a:lnTo>
                      <a:lnTo>
                        <a:pt x="666466" y="3283189"/>
                      </a:lnTo>
                      <a:cubicBezTo>
                        <a:pt x="675701" y="3242654"/>
                        <a:pt x="685199" y="3202724"/>
                        <a:pt x="694433" y="3162189"/>
                      </a:cubicBezTo>
                      <a:lnTo>
                        <a:pt x="718179" y="3042400"/>
                      </a:lnTo>
                      <a:cubicBezTo>
                        <a:pt x="724248" y="3004285"/>
                        <a:pt x="730052" y="2965565"/>
                        <a:pt x="736121" y="2927451"/>
                      </a:cubicBezTo>
                      <a:cubicBezTo>
                        <a:pt x="738495" y="2909301"/>
                        <a:pt x="740606" y="2891151"/>
                        <a:pt x="742981" y="2873001"/>
                      </a:cubicBezTo>
                      <a:cubicBezTo>
                        <a:pt x="747202" y="2840936"/>
                        <a:pt x="751160" y="2809476"/>
                        <a:pt x="755381" y="2777412"/>
                      </a:cubicBezTo>
                      <a:cubicBezTo>
                        <a:pt x="765143" y="2715702"/>
                        <a:pt x="774642" y="2654597"/>
                        <a:pt x="784404" y="2592888"/>
                      </a:cubicBezTo>
                      <a:lnTo>
                        <a:pt x="832423" y="2326689"/>
                      </a:lnTo>
                      <a:cubicBezTo>
                        <a:pt x="855114" y="2213555"/>
                        <a:pt x="878068" y="2101026"/>
                        <a:pt x="900758" y="1987891"/>
                      </a:cubicBezTo>
                      <a:lnTo>
                        <a:pt x="949042" y="1736213"/>
                      </a:lnTo>
                      <a:cubicBezTo>
                        <a:pt x="958804" y="1679948"/>
                        <a:pt x="968302" y="1624288"/>
                        <a:pt x="978064" y="1568024"/>
                      </a:cubicBezTo>
                      <a:lnTo>
                        <a:pt x="990729" y="1482719"/>
                      </a:lnTo>
                      <a:cubicBezTo>
                        <a:pt x="992312" y="1471224"/>
                        <a:pt x="993895" y="1460334"/>
                        <a:pt x="995478" y="1448840"/>
                      </a:cubicBezTo>
                      <a:cubicBezTo>
                        <a:pt x="996797" y="1425245"/>
                        <a:pt x="998380" y="1401650"/>
                        <a:pt x="999699" y="1378055"/>
                      </a:cubicBezTo>
                      <a:cubicBezTo>
                        <a:pt x="1000755" y="1341755"/>
                        <a:pt x="1001810" y="1306060"/>
                        <a:pt x="1002865" y="1269761"/>
                      </a:cubicBezTo>
                      <a:lnTo>
                        <a:pt x="1006032" y="1162676"/>
                      </a:lnTo>
                      <a:cubicBezTo>
                        <a:pt x="1007878" y="1139686"/>
                        <a:pt x="1009725" y="1116091"/>
                        <a:pt x="1011572" y="1093102"/>
                      </a:cubicBezTo>
                      <a:cubicBezTo>
                        <a:pt x="1014475" y="1071322"/>
                        <a:pt x="1017641" y="1048937"/>
                        <a:pt x="1020543" y="1027157"/>
                      </a:cubicBezTo>
                      <a:lnTo>
                        <a:pt x="1036373" y="967262"/>
                      </a:lnTo>
                      <a:cubicBezTo>
                        <a:pt x="1040331" y="958187"/>
                        <a:pt x="1044025" y="948507"/>
                        <a:pt x="1047983" y="939433"/>
                      </a:cubicBezTo>
                      <a:lnTo>
                        <a:pt x="1055370" y="922493"/>
                      </a:lnTo>
                      <a:lnTo>
                        <a:pt x="1077005" y="889218"/>
                      </a:lnTo>
                      <a:lnTo>
                        <a:pt x="1117373" y="837188"/>
                      </a:lnTo>
                      <a:lnTo>
                        <a:pt x="1216314" y="734944"/>
                      </a:lnTo>
                      <a:lnTo>
                        <a:pt x="1276734" y="672629"/>
                      </a:lnTo>
                      <a:lnTo>
                        <a:pt x="1337418" y="609104"/>
                      </a:lnTo>
                      <a:lnTo>
                        <a:pt x="1433720" y="512305"/>
                      </a:lnTo>
                      <a:lnTo>
                        <a:pt x="1490974" y="447570"/>
                      </a:lnTo>
                      <a:cubicBezTo>
                        <a:pt x="1498625" y="436680"/>
                        <a:pt x="1506541" y="426396"/>
                        <a:pt x="1514192" y="415506"/>
                      </a:cubicBezTo>
                      <a:cubicBezTo>
                        <a:pt x="1521580" y="404616"/>
                        <a:pt x="1528967" y="393121"/>
                        <a:pt x="1536355" y="382231"/>
                      </a:cubicBezTo>
                      <a:cubicBezTo>
                        <a:pt x="1548492" y="359241"/>
                        <a:pt x="1560892" y="336856"/>
                        <a:pt x="1573029" y="313866"/>
                      </a:cubicBezTo>
                      <a:lnTo>
                        <a:pt x="1617882" y="207387"/>
                      </a:lnTo>
                      <a:lnTo>
                        <a:pt x="1661416" y="100302"/>
                      </a:lnTo>
                      <a:lnTo>
                        <a:pt x="1695188" y="33753"/>
                      </a:lnTo>
                      <a:close/>
                    </a:path>
                  </a:pathLst>
                </a:custGeom>
                <a:solidFill>
                  <a:srgbClr val="F4CFB6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5" name="자유형 94"/>
                <p:cNvSpPr/>
                <p:nvPr/>
              </p:nvSpPr>
              <p:spPr>
                <a:xfrm>
                  <a:off x="1714262" y="1186519"/>
                  <a:ext cx="400307" cy="615607"/>
                </a:xfrm>
                <a:custGeom>
                  <a:avLst/>
                  <a:gdLst>
                    <a:gd name="connsiteX0" fmla="*/ 437490 w 457494"/>
                    <a:gd name="connsiteY0" fmla="*/ 6485 h 704924"/>
                    <a:gd name="connsiteX1" fmla="*/ 454907 w 457494"/>
                    <a:gd name="connsiteY1" fmla="*/ 267742 h 704924"/>
                    <a:gd name="connsiteX2" fmla="*/ 393947 w 457494"/>
                    <a:gd name="connsiteY2" fmla="*/ 581250 h 704924"/>
                    <a:gd name="connsiteX3" fmla="*/ 272027 w 457494"/>
                    <a:gd name="connsiteY3" fmla="*/ 642210 h 704924"/>
                    <a:gd name="connsiteX4" fmla="*/ 97856 w 457494"/>
                    <a:gd name="connsiteY4" fmla="*/ 694462 h 704924"/>
                    <a:gd name="connsiteX5" fmla="*/ 2061 w 457494"/>
                    <a:gd name="connsiteY5" fmla="*/ 685753 h 704924"/>
                    <a:gd name="connsiteX6" fmla="*/ 184941 w 457494"/>
                    <a:gd name="connsiteY6" fmla="*/ 502873 h 704924"/>
                    <a:gd name="connsiteX7" fmla="*/ 289444 w 457494"/>
                    <a:gd name="connsiteY7" fmla="*/ 259033 h 704924"/>
                    <a:gd name="connsiteX8" fmla="*/ 359113 w 457494"/>
                    <a:gd name="connsiteY8" fmla="*/ 93570 h 704924"/>
                    <a:gd name="connsiteX9" fmla="*/ 437490 w 457494"/>
                    <a:gd name="connsiteY9" fmla="*/ 6485 h 704924"/>
                    <a:gd name="connsiteX0" fmla="*/ 437490 w 458387"/>
                    <a:gd name="connsiteY0" fmla="*/ 6485 h 704924"/>
                    <a:gd name="connsiteX1" fmla="*/ 454907 w 458387"/>
                    <a:gd name="connsiteY1" fmla="*/ 267742 h 704924"/>
                    <a:gd name="connsiteX2" fmla="*/ 381247 w 458387"/>
                    <a:gd name="connsiteY2" fmla="*/ 543150 h 704924"/>
                    <a:gd name="connsiteX3" fmla="*/ 272027 w 458387"/>
                    <a:gd name="connsiteY3" fmla="*/ 642210 h 704924"/>
                    <a:gd name="connsiteX4" fmla="*/ 97856 w 458387"/>
                    <a:gd name="connsiteY4" fmla="*/ 694462 h 704924"/>
                    <a:gd name="connsiteX5" fmla="*/ 2061 w 458387"/>
                    <a:gd name="connsiteY5" fmla="*/ 685753 h 704924"/>
                    <a:gd name="connsiteX6" fmla="*/ 184941 w 458387"/>
                    <a:gd name="connsiteY6" fmla="*/ 502873 h 704924"/>
                    <a:gd name="connsiteX7" fmla="*/ 289444 w 458387"/>
                    <a:gd name="connsiteY7" fmla="*/ 259033 h 704924"/>
                    <a:gd name="connsiteX8" fmla="*/ 359113 w 458387"/>
                    <a:gd name="connsiteY8" fmla="*/ 93570 h 704924"/>
                    <a:gd name="connsiteX9" fmla="*/ 437490 w 458387"/>
                    <a:gd name="connsiteY9" fmla="*/ 6485 h 7049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58387" h="704924">
                      <a:moveTo>
                        <a:pt x="437490" y="6485"/>
                      </a:moveTo>
                      <a:cubicBezTo>
                        <a:pt x="453456" y="35514"/>
                        <a:pt x="464281" y="178298"/>
                        <a:pt x="454907" y="267742"/>
                      </a:cubicBezTo>
                      <a:cubicBezTo>
                        <a:pt x="445533" y="357186"/>
                        <a:pt x="411727" y="480739"/>
                        <a:pt x="381247" y="543150"/>
                      </a:cubicBezTo>
                      <a:cubicBezTo>
                        <a:pt x="350767" y="605561"/>
                        <a:pt x="319259" y="616991"/>
                        <a:pt x="272027" y="642210"/>
                      </a:cubicBezTo>
                      <a:cubicBezTo>
                        <a:pt x="224795" y="667429"/>
                        <a:pt x="142850" y="687205"/>
                        <a:pt x="97856" y="694462"/>
                      </a:cubicBezTo>
                      <a:cubicBezTo>
                        <a:pt x="52862" y="701719"/>
                        <a:pt x="-12453" y="717685"/>
                        <a:pt x="2061" y="685753"/>
                      </a:cubicBezTo>
                      <a:cubicBezTo>
                        <a:pt x="16575" y="653821"/>
                        <a:pt x="137044" y="573993"/>
                        <a:pt x="184941" y="502873"/>
                      </a:cubicBezTo>
                      <a:cubicBezTo>
                        <a:pt x="232838" y="431753"/>
                        <a:pt x="260415" y="327250"/>
                        <a:pt x="289444" y="259033"/>
                      </a:cubicBezTo>
                      <a:cubicBezTo>
                        <a:pt x="318473" y="190816"/>
                        <a:pt x="337342" y="134210"/>
                        <a:pt x="359113" y="93570"/>
                      </a:cubicBezTo>
                      <a:cubicBezTo>
                        <a:pt x="380884" y="52930"/>
                        <a:pt x="421524" y="-22544"/>
                        <a:pt x="437490" y="6485"/>
                      </a:cubicBezTo>
                      <a:close/>
                    </a:path>
                  </a:pathLst>
                </a:custGeom>
                <a:solidFill>
                  <a:srgbClr val="E7AD8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85" name="모서리가 둥근 직사각형 84"/>
              <p:cNvSpPr/>
              <p:nvPr/>
            </p:nvSpPr>
            <p:spPr>
              <a:xfrm>
                <a:off x="2351894" y="262595"/>
                <a:ext cx="2906549" cy="5808709"/>
              </a:xfrm>
              <a:prstGeom prst="roundRect">
                <a:avLst>
                  <a:gd name="adj" fmla="val 9782"/>
                </a:avLst>
              </a:prstGeom>
              <a:solidFill>
                <a:schemeClr val="bg1">
                  <a:lumMod val="95000"/>
                </a:schemeClr>
              </a:solidFill>
              <a:ln w="9525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00" name="자유형 99"/>
            <p:cNvSpPr/>
            <p:nvPr/>
          </p:nvSpPr>
          <p:spPr>
            <a:xfrm>
              <a:off x="10325100" y="5429250"/>
              <a:ext cx="1866900" cy="1428750"/>
            </a:xfrm>
            <a:custGeom>
              <a:avLst/>
              <a:gdLst>
                <a:gd name="connsiteX0" fmla="*/ 1104900 w 1866900"/>
                <a:gd name="connsiteY0" fmla="*/ 0 h 1428750"/>
                <a:gd name="connsiteX1" fmla="*/ 1866900 w 1866900"/>
                <a:gd name="connsiteY1" fmla="*/ 762000 h 1428750"/>
                <a:gd name="connsiteX2" fmla="*/ 1866900 w 1866900"/>
                <a:gd name="connsiteY2" fmla="*/ 1428750 h 1428750"/>
                <a:gd name="connsiteX3" fmla="*/ 531114 w 1866900"/>
                <a:gd name="connsiteY3" fmla="*/ 1428750 h 1428750"/>
                <a:gd name="connsiteX4" fmla="*/ 0 w 1866900"/>
                <a:gd name="connsiteY4" fmla="*/ 781050 h 1428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6900" h="1428750">
                  <a:moveTo>
                    <a:pt x="1104900" y="0"/>
                  </a:moveTo>
                  <a:lnTo>
                    <a:pt x="1866900" y="762000"/>
                  </a:lnTo>
                  <a:lnTo>
                    <a:pt x="1866900" y="1428750"/>
                  </a:lnTo>
                  <a:lnTo>
                    <a:pt x="531114" y="1428750"/>
                  </a:lnTo>
                  <a:lnTo>
                    <a:pt x="0" y="781050"/>
                  </a:lnTo>
                  <a:close/>
                </a:path>
              </a:pathLst>
            </a:custGeom>
            <a:solidFill>
              <a:srgbClr val="F0BE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0" name="그룹 119"/>
          <p:cNvGrpSpPr/>
          <p:nvPr/>
        </p:nvGrpSpPr>
        <p:grpSpPr>
          <a:xfrm>
            <a:off x="1" y="184441"/>
            <a:ext cx="5725219" cy="6673559"/>
            <a:chOff x="1" y="184441"/>
            <a:chExt cx="5725219" cy="6673559"/>
          </a:xfrm>
        </p:grpSpPr>
        <p:sp>
          <p:nvSpPr>
            <p:cNvPr id="119" name="자유형 118"/>
            <p:cNvSpPr/>
            <p:nvPr/>
          </p:nvSpPr>
          <p:spPr>
            <a:xfrm>
              <a:off x="2106789" y="2581274"/>
              <a:ext cx="1220649" cy="1160235"/>
            </a:xfrm>
            <a:custGeom>
              <a:avLst/>
              <a:gdLst>
                <a:gd name="connsiteX0" fmla="*/ 26811 w 1220649"/>
                <a:gd name="connsiteY0" fmla="*/ 530226 h 1160235"/>
                <a:gd name="connsiteX1" fmla="*/ 407811 w 1220649"/>
                <a:gd name="connsiteY1" fmla="*/ 22226 h 1160235"/>
                <a:gd name="connsiteX2" fmla="*/ 979311 w 1220649"/>
                <a:gd name="connsiteY2" fmla="*/ 161926 h 1160235"/>
                <a:gd name="connsiteX3" fmla="*/ 1220611 w 1220649"/>
                <a:gd name="connsiteY3" fmla="*/ 796926 h 1160235"/>
                <a:gd name="connsiteX4" fmla="*/ 992011 w 1220649"/>
                <a:gd name="connsiteY4" fmla="*/ 1127126 h 1160235"/>
                <a:gd name="connsiteX5" fmla="*/ 344311 w 1220649"/>
                <a:gd name="connsiteY5" fmla="*/ 1127126 h 1160235"/>
                <a:gd name="connsiteX6" fmla="*/ 64911 w 1220649"/>
                <a:gd name="connsiteY6" fmla="*/ 936626 h 1160235"/>
                <a:gd name="connsiteX7" fmla="*/ 26811 w 1220649"/>
                <a:gd name="connsiteY7" fmla="*/ 530226 h 116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0649" h="1160235">
                  <a:moveTo>
                    <a:pt x="26811" y="530226"/>
                  </a:moveTo>
                  <a:cubicBezTo>
                    <a:pt x="83961" y="377826"/>
                    <a:pt x="249061" y="83609"/>
                    <a:pt x="407811" y="22226"/>
                  </a:cubicBezTo>
                  <a:cubicBezTo>
                    <a:pt x="566561" y="-39157"/>
                    <a:pt x="843844" y="32809"/>
                    <a:pt x="979311" y="161926"/>
                  </a:cubicBezTo>
                  <a:cubicBezTo>
                    <a:pt x="1114778" y="291043"/>
                    <a:pt x="1218494" y="636059"/>
                    <a:pt x="1220611" y="796926"/>
                  </a:cubicBezTo>
                  <a:cubicBezTo>
                    <a:pt x="1222728" y="957793"/>
                    <a:pt x="1138061" y="1072093"/>
                    <a:pt x="992011" y="1127126"/>
                  </a:cubicBezTo>
                  <a:cubicBezTo>
                    <a:pt x="845961" y="1182159"/>
                    <a:pt x="498828" y="1158876"/>
                    <a:pt x="344311" y="1127126"/>
                  </a:cubicBezTo>
                  <a:cubicBezTo>
                    <a:pt x="189794" y="1095376"/>
                    <a:pt x="115711" y="1033993"/>
                    <a:pt x="64911" y="936626"/>
                  </a:cubicBezTo>
                  <a:cubicBezTo>
                    <a:pt x="14111" y="839259"/>
                    <a:pt x="-30339" y="682626"/>
                    <a:pt x="26811" y="530226"/>
                  </a:cubicBezTo>
                  <a:close/>
                </a:path>
              </a:pathLst>
            </a:custGeom>
            <a:solidFill>
              <a:srgbClr val="D3AA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자유형 71"/>
            <p:cNvSpPr/>
            <p:nvPr/>
          </p:nvSpPr>
          <p:spPr>
            <a:xfrm>
              <a:off x="1" y="4887294"/>
              <a:ext cx="1981288" cy="1970706"/>
            </a:xfrm>
            <a:custGeom>
              <a:avLst/>
              <a:gdLst>
                <a:gd name="connsiteX0" fmla="*/ 778260 w 1845612"/>
                <a:gd name="connsiteY0" fmla="*/ 55 h 1970706"/>
                <a:gd name="connsiteX1" fmla="*/ 1162050 w 1845612"/>
                <a:gd name="connsiteY1" fmla="*/ 46656 h 1970706"/>
                <a:gd name="connsiteX2" fmla="*/ 1428750 w 1845612"/>
                <a:gd name="connsiteY2" fmla="*/ 218106 h 1970706"/>
                <a:gd name="connsiteX3" fmla="*/ 1828800 w 1845612"/>
                <a:gd name="connsiteY3" fmla="*/ 1361106 h 1970706"/>
                <a:gd name="connsiteX4" fmla="*/ 1458516 w 1845612"/>
                <a:gd name="connsiteY4" fmla="*/ 1963563 h 1970706"/>
                <a:gd name="connsiteX5" fmla="*/ 1451302 w 1845612"/>
                <a:gd name="connsiteY5" fmla="*/ 1970706 h 1970706"/>
                <a:gd name="connsiteX6" fmla="*/ 0 w 1845612"/>
                <a:gd name="connsiteY6" fmla="*/ 1970706 h 1970706"/>
                <a:gd name="connsiteX7" fmla="*/ 0 w 1845612"/>
                <a:gd name="connsiteY7" fmla="*/ 376756 h 1970706"/>
                <a:gd name="connsiteX8" fmla="*/ 40481 w 1845612"/>
                <a:gd name="connsiteY8" fmla="*/ 346694 h 1970706"/>
                <a:gd name="connsiteX9" fmla="*/ 495300 w 1845612"/>
                <a:gd name="connsiteY9" fmla="*/ 46656 h 1970706"/>
                <a:gd name="connsiteX10" fmla="*/ 778260 w 1845612"/>
                <a:gd name="connsiteY10" fmla="*/ 55 h 1970706"/>
                <a:gd name="connsiteX0" fmla="*/ 778260 w 1944531"/>
                <a:gd name="connsiteY0" fmla="*/ 55 h 1970706"/>
                <a:gd name="connsiteX1" fmla="*/ 1162050 w 1944531"/>
                <a:gd name="connsiteY1" fmla="*/ 46656 h 1970706"/>
                <a:gd name="connsiteX2" fmla="*/ 1428750 w 1944531"/>
                <a:gd name="connsiteY2" fmla="*/ 218106 h 1970706"/>
                <a:gd name="connsiteX3" fmla="*/ 1930400 w 1944531"/>
                <a:gd name="connsiteY3" fmla="*/ 1221406 h 1970706"/>
                <a:gd name="connsiteX4" fmla="*/ 1458516 w 1944531"/>
                <a:gd name="connsiteY4" fmla="*/ 1963563 h 1970706"/>
                <a:gd name="connsiteX5" fmla="*/ 1451302 w 1944531"/>
                <a:gd name="connsiteY5" fmla="*/ 1970706 h 1970706"/>
                <a:gd name="connsiteX6" fmla="*/ 0 w 1944531"/>
                <a:gd name="connsiteY6" fmla="*/ 1970706 h 1970706"/>
                <a:gd name="connsiteX7" fmla="*/ 0 w 1944531"/>
                <a:gd name="connsiteY7" fmla="*/ 376756 h 1970706"/>
                <a:gd name="connsiteX8" fmla="*/ 40481 w 1944531"/>
                <a:gd name="connsiteY8" fmla="*/ 346694 h 1970706"/>
                <a:gd name="connsiteX9" fmla="*/ 495300 w 1944531"/>
                <a:gd name="connsiteY9" fmla="*/ 46656 h 1970706"/>
                <a:gd name="connsiteX10" fmla="*/ 778260 w 1944531"/>
                <a:gd name="connsiteY10" fmla="*/ 55 h 1970706"/>
                <a:gd name="connsiteX0" fmla="*/ 778260 w 1981288"/>
                <a:gd name="connsiteY0" fmla="*/ 55 h 1970706"/>
                <a:gd name="connsiteX1" fmla="*/ 1162050 w 1981288"/>
                <a:gd name="connsiteY1" fmla="*/ 46656 h 1970706"/>
                <a:gd name="connsiteX2" fmla="*/ 1428750 w 1981288"/>
                <a:gd name="connsiteY2" fmla="*/ 218106 h 1970706"/>
                <a:gd name="connsiteX3" fmla="*/ 1930400 w 1981288"/>
                <a:gd name="connsiteY3" fmla="*/ 1221406 h 1970706"/>
                <a:gd name="connsiteX4" fmla="*/ 1458516 w 1981288"/>
                <a:gd name="connsiteY4" fmla="*/ 1963563 h 1970706"/>
                <a:gd name="connsiteX5" fmla="*/ 1451302 w 1981288"/>
                <a:gd name="connsiteY5" fmla="*/ 1970706 h 1970706"/>
                <a:gd name="connsiteX6" fmla="*/ 0 w 1981288"/>
                <a:gd name="connsiteY6" fmla="*/ 1970706 h 1970706"/>
                <a:gd name="connsiteX7" fmla="*/ 0 w 1981288"/>
                <a:gd name="connsiteY7" fmla="*/ 376756 h 1970706"/>
                <a:gd name="connsiteX8" fmla="*/ 40481 w 1981288"/>
                <a:gd name="connsiteY8" fmla="*/ 346694 h 1970706"/>
                <a:gd name="connsiteX9" fmla="*/ 495300 w 1981288"/>
                <a:gd name="connsiteY9" fmla="*/ 46656 h 1970706"/>
                <a:gd name="connsiteX10" fmla="*/ 778260 w 1981288"/>
                <a:gd name="connsiteY10" fmla="*/ 55 h 1970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81288" h="1970706">
                  <a:moveTo>
                    <a:pt x="778260" y="55"/>
                  </a:moveTo>
                  <a:cubicBezTo>
                    <a:pt x="929134" y="-1465"/>
                    <a:pt x="1064816" y="28797"/>
                    <a:pt x="1162050" y="46656"/>
                  </a:cubicBezTo>
                  <a:cubicBezTo>
                    <a:pt x="1317625" y="75231"/>
                    <a:pt x="1300692" y="22314"/>
                    <a:pt x="1428750" y="218106"/>
                  </a:cubicBezTo>
                  <a:cubicBezTo>
                    <a:pt x="1556808" y="413898"/>
                    <a:pt x="2157811" y="914401"/>
                    <a:pt x="1930400" y="1221406"/>
                  </a:cubicBezTo>
                  <a:cubicBezTo>
                    <a:pt x="1803400" y="1392856"/>
                    <a:pt x="1640681" y="1765919"/>
                    <a:pt x="1458516" y="1963563"/>
                  </a:cubicBezTo>
                  <a:lnTo>
                    <a:pt x="1451302" y="1970706"/>
                  </a:lnTo>
                  <a:lnTo>
                    <a:pt x="0" y="1970706"/>
                  </a:lnTo>
                  <a:lnTo>
                    <a:pt x="0" y="376756"/>
                  </a:lnTo>
                  <a:lnTo>
                    <a:pt x="40481" y="346694"/>
                  </a:lnTo>
                  <a:cubicBezTo>
                    <a:pt x="200819" y="224456"/>
                    <a:pt x="366713" y="91106"/>
                    <a:pt x="495300" y="46656"/>
                  </a:cubicBezTo>
                  <a:cubicBezTo>
                    <a:pt x="591741" y="13319"/>
                    <a:pt x="687735" y="966"/>
                    <a:pt x="778260" y="55"/>
                  </a:cubicBezTo>
                  <a:close/>
                </a:path>
              </a:pathLst>
            </a:custGeom>
            <a:solidFill>
              <a:srgbClr val="F0BE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Freeform 43"/>
            <p:cNvSpPr>
              <a:spLocks/>
            </p:cNvSpPr>
            <p:nvPr/>
          </p:nvSpPr>
          <p:spPr bwMode="auto">
            <a:xfrm>
              <a:off x="5155427" y="1894213"/>
              <a:ext cx="569793" cy="2621599"/>
            </a:xfrm>
            <a:custGeom>
              <a:avLst/>
              <a:gdLst>
                <a:gd name="T0" fmla="*/ 438 w 1234"/>
                <a:gd name="T1" fmla="*/ 44 h 5674"/>
                <a:gd name="T2" fmla="*/ 684 w 1234"/>
                <a:gd name="T3" fmla="*/ 195 h 5674"/>
                <a:gd name="T4" fmla="*/ 795 w 1234"/>
                <a:gd name="T5" fmla="*/ 360 h 5674"/>
                <a:gd name="T6" fmla="*/ 850 w 1234"/>
                <a:gd name="T7" fmla="*/ 581 h 5674"/>
                <a:gd name="T8" fmla="*/ 846 w 1234"/>
                <a:gd name="T9" fmla="*/ 811 h 5674"/>
                <a:gd name="T10" fmla="*/ 745 w 1234"/>
                <a:gd name="T11" fmla="*/ 986 h 5674"/>
                <a:gd name="T12" fmla="*/ 575 w 1234"/>
                <a:gd name="T13" fmla="*/ 1145 h 5674"/>
                <a:gd name="T14" fmla="*/ 396 w 1234"/>
                <a:gd name="T15" fmla="*/ 1243 h 5674"/>
                <a:gd name="T16" fmla="*/ 684 w 1234"/>
                <a:gd name="T17" fmla="*/ 1505 h 5674"/>
                <a:gd name="T18" fmla="*/ 810 w 1234"/>
                <a:gd name="T19" fmla="*/ 1575 h 5674"/>
                <a:gd name="T20" fmla="*/ 1069 w 1234"/>
                <a:gd name="T21" fmla="*/ 1773 h 5674"/>
                <a:gd name="T22" fmla="*/ 1219 w 1234"/>
                <a:gd name="T23" fmla="*/ 2106 h 5674"/>
                <a:gd name="T24" fmla="*/ 1210 w 1234"/>
                <a:gd name="T25" fmla="*/ 2463 h 5674"/>
                <a:gd name="T26" fmla="*/ 1043 w 1234"/>
                <a:gd name="T27" fmla="*/ 2725 h 5674"/>
                <a:gd name="T28" fmla="*/ 882 w 1234"/>
                <a:gd name="T29" fmla="*/ 2815 h 5674"/>
                <a:gd name="T30" fmla="*/ 669 w 1234"/>
                <a:gd name="T31" fmla="*/ 2851 h 5674"/>
                <a:gd name="T32" fmla="*/ 550 w 1234"/>
                <a:gd name="T33" fmla="*/ 2872 h 5674"/>
                <a:gd name="T34" fmla="*/ 788 w 1234"/>
                <a:gd name="T35" fmla="*/ 3201 h 5674"/>
                <a:gd name="T36" fmla="*/ 1054 w 1234"/>
                <a:gd name="T37" fmla="*/ 3611 h 5674"/>
                <a:gd name="T38" fmla="*/ 1112 w 1234"/>
                <a:gd name="T39" fmla="*/ 3872 h 5674"/>
                <a:gd name="T40" fmla="*/ 1088 w 1234"/>
                <a:gd name="T41" fmla="*/ 4061 h 5674"/>
                <a:gd name="T42" fmla="*/ 936 w 1234"/>
                <a:gd name="T43" fmla="*/ 4300 h 5674"/>
                <a:gd name="T44" fmla="*/ 647 w 1234"/>
                <a:gd name="T45" fmla="*/ 4415 h 5674"/>
                <a:gd name="T46" fmla="*/ 487 w 1234"/>
                <a:gd name="T47" fmla="*/ 4429 h 5674"/>
                <a:gd name="T48" fmla="*/ 808 w 1234"/>
                <a:gd name="T49" fmla="*/ 4677 h 5674"/>
                <a:gd name="T50" fmla="*/ 964 w 1234"/>
                <a:gd name="T51" fmla="*/ 4929 h 5674"/>
                <a:gd name="T52" fmla="*/ 972 w 1234"/>
                <a:gd name="T53" fmla="*/ 5103 h 5674"/>
                <a:gd name="T54" fmla="*/ 903 w 1234"/>
                <a:gd name="T55" fmla="*/ 5311 h 5674"/>
                <a:gd name="T56" fmla="*/ 759 w 1234"/>
                <a:gd name="T57" fmla="*/ 5479 h 5674"/>
                <a:gd name="T58" fmla="*/ 558 w 1234"/>
                <a:gd name="T59" fmla="*/ 5599 h 5674"/>
                <a:gd name="T60" fmla="*/ 320 w 1234"/>
                <a:gd name="T61" fmla="*/ 5665 h 5674"/>
                <a:gd name="T62" fmla="*/ 108 w 1234"/>
                <a:gd name="T63" fmla="*/ 5672 h 5674"/>
                <a:gd name="T64" fmla="*/ 90 w 1234"/>
                <a:gd name="T65" fmla="*/ 5636 h 5674"/>
                <a:gd name="T66" fmla="*/ 68 w 1234"/>
                <a:gd name="T67" fmla="*/ 5469 h 5674"/>
                <a:gd name="T68" fmla="*/ 18 w 1234"/>
                <a:gd name="T69" fmla="*/ 5236 h 5674"/>
                <a:gd name="T70" fmla="*/ 38 w 1234"/>
                <a:gd name="T71" fmla="*/ 4850 h 5674"/>
                <a:gd name="T72" fmla="*/ 98 w 1234"/>
                <a:gd name="T73" fmla="*/ 4258 h 5674"/>
                <a:gd name="T74" fmla="*/ 0 w 1234"/>
                <a:gd name="T75" fmla="*/ 3944 h 5674"/>
                <a:gd name="T76" fmla="*/ 18 w 1234"/>
                <a:gd name="T77" fmla="*/ 3339 h 5674"/>
                <a:gd name="T78" fmla="*/ 180 w 1234"/>
                <a:gd name="T79" fmla="*/ 2917 h 5674"/>
                <a:gd name="T80" fmla="*/ 202 w 1234"/>
                <a:gd name="T81" fmla="*/ 2740 h 5674"/>
                <a:gd name="T82" fmla="*/ 162 w 1234"/>
                <a:gd name="T83" fmla="*/ 2665 h 5674"/>
                <a:gd name="T84" fmla="*/ 124 w 1234"/>
                <a:gd name="T85" fmla="*/ 2482 h 5674"/>
                <a:gd name="T86" fmla="*/ 127 w 1234"/>
                <a:gd name="T87" fmla="*/ 1881 h 5674"/>
                <a:gd name="T88" fmla="*/ 198 w 1234"/>
                <a:gd name="T89" fmla="*/ 1513 h 5674"/>
                <a:gd name="T90" fmla="*/ 219 w 1234"/>
                <a:gd name="T91" fmla="*/ 1439 h 5674"/>
                <a:gd name="T92" fmla="*/ 213 w 1234"/>
                <a:gd name="T93" fmla="*/ 1215 h 5674"/>
                <a:gd name="T94" fmla="*/ 205 w 1234"/>
                <a:gd name="T95" fmla="*/ 1036 h 5674"/>
                <a:gd name="T96" fmla="*/ 211 w 1234"/>
                <a:gd name="T97" fmla="*/ 781 h 5674"/>
                <a:gd name="T98" fmla="*/ 234 w 1234"/>
                <a:gd name="T99" fmla="*/ 0 h 5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34" h="5674">
                  <a:moveTo>
                    <a:pt x="234" y="0"/>
                  </a:moveTo>
                  <a:lnTo>
                    <a:pt x="306" y="9"/>
                  </a:lnTo>
                  <a:lnTo>
                    <a:pt x="438" y="44"/>
                  </a:lnTo>
                  <a:lnTo>
                    <a:pt x="558" y="97"/>
                  </a:lnTo>
                  <a:lnTo>
                    <a:pt x="637" y="152"/>
                  </a:lnTo>
                  <a:lnTo>
                    <a:pt x="684" y="195"/>
                  </a:lnTo>
                  <a:lnTo>
                    <a:pt x="728" y="244"/>
                  </a:lnTo>
                  <a:lnTo>
                    <a:pt x="764" y="299"/>
                  </a:lnTo>
                  <a:lnTo>
                    <a:pt x="795" y="360"/>
                  </a:lnTo>
                  <a:lnTo>
                    <a:pt x="820" y="427"/>
                  </a:lnTo>
                  <a:lnTo>
                    <a:pt x="838" y="500"/>
                  </a:lnTo>
                  <a:lnTo>
                    <a:pt x="850" y="581"/>
                  </a:lnTo>
                  <a:lnTo>
                    <a:pt x="854" y="667"/>
                  </a:lnTo>
                  <a:lnTo>
                    <a:pt x="851" y="761"/>
                  </a:lnTo>
                  <a:lnTo>
                    <a:pt x="846" y="811"/>
                  </a:lnTo>
                  <a:lnTo>
                    <a:pt x="830" y="849"/>
                  </a:lnTo>
                  <a:lnTo>
                    <a:pt x="791" y="919"/>
                  </a:lnTo>
                  <a:lnTo>
                    <a:pt x="745" y="986"/>
                  </a:lnTo>
                  <a:lnTo>
                    <a:pt x="694" y="1045"/>
                  </a:lnTo>
                  <a:lnTo>
                    <a:pt x="638" y="1098"/>
                  </a:lnTo>
                  <a:lnTo>
                    <a:pt x="575" y="1145"/>
                  </a:lnTo>
                  <a:lnTo>
                    <a:pt x="507" y="1189"/>
                  </a:lnTo>
                  <a:lnTo>
                    <a:pt x="435" y="1226"/>
                  </a:lnTo>
                  <a:lnTo>
                    <a:pt x="396" y="1243"/>
                  </a:lnTo>
                  <a:lnTo>
                    <a:pt x="486" y="1311"/>
                  </a:lnTo>
                  <a:lnTo>
                    <a:pt x="608" y="1425"/>
                  </a:lnTo>
                  <a:lnTo>
                    <a:pt x="684" y="1505"/>
                  </a:lnTo>
                  <a:lnTo>
                    <a:pt x="720" y="1549"/>
                  </a:lnTo>
                  <a:lnTo>
                    <a:pt x="751" y="1556"/>
                  </a:lnTo>
                  <a:lnTo>
                    <a:pt x="810" y="1575"/>
                  </a:lnTo>
                  <a:lnTo>
                    <a:pt x="890" y="1613"/>
                  </a:lnTo>
                  <a:lnTo>
                    <a:pt x="987" y="1686"/>
                  </a:lnTo>
                  <a:lnTo>
                    <a:pt x="1069" y="1773"/>
                  </a:lnTo>
                  <a:lnTo>
                    <a:pt x="1135" y="1876"/>
                  </a:lnTo>
                  <a:lnTo>
                    <a:pt x="1185" y="1988"/>
                  </a:lnTo>
                  <a:lnTo>
                    <a:pt x="1219" y="2106"/>
                  </a:lnTo>
                  <a:lnTo>
                    <a:pt x="1234" y="2227"/>
                  </a:lnTo>
                  <a:lnTo>
                    <a:pt x="1232" y="2348"/>
                  </a:lnTo>
                  <a:lnTo>
                    <a:pt x="1210" y="2463"/>
                  </a:lnTo>
                  <a:lnTo>
                    <a:pt x="1168" y="2570"/>
                  </a:lnTo>
                  <a:lnTo>
                    <a:pt x="1105" y="2665"/>
                  </a:lnTo>
                  <a:lnTo>
                    <a:pt x="1043" y="2725"/>
                  </a:lnTo>
                  <a:lnTo>
                    <a:pt x="994" y="2760"/>
                  </a:lnTo>
                  <a:lnTo>
                    <a:pt x="941" y="2790"/>
                  </a:lnTo>
                  <a:lnTo>
                    <a:pt x="882" y="2815"/>
                  </a:lnTo>
                  <a:lnTo>
                    <a:pt x="817" y="2833"/>
                  </a:lnTo>
                  <a:lnTo>
                    <a:pt x="745" y="2846"/>
                  </a:lnTo>
                  <a:lnTo>
                    <a:pt x="669" y="2851"/>
                  </a:lnTo>
                  <a:lnTo>
                    <a:pt x="585" y="2849"/>
                  </a:lnTo>
                  <a:lnTo>
                    <a:pt x="540" y="2845"/>
                  </a:lnTo>
                  <a:lnTo>
                    <a:pt x="550" y="2872"/>
                  </a:lnTo>
                  <a:lnTo>
                    <a:pt x="579" y="2927"/>
                  </a:lnTo>
                  <a:lnTo>
                    <a:pt x="637" y="3013"/>
                  </a:lnTo>
                  <a:lnTo>
                    <a:pt x="788" y="3201"/>
                  </a:lnTo>
                  <a:lnTo>
                    <a:pt x="948" y="3414"/>
                  </a:lnTo>
                  <a:lnTo>
                    <a:pt x="1016" y="3529"/>
                  </a:lnTo>
                  <a:lnTo>
                    <a:pt x="1054" y="3611"/>
                  </a:lnTo>
                  <a:lnTo>
                    <a:pt x="1083" y="3695"/>
                  </a:lnTo>
                  <a:lnTo>
                    <a:pt x="1103" y="3781"/>
                  </a:lnTo>
                  <a:lnTo>
                    <a:pt x="1112" y="3872"/>
                  </a:lnTo>
                  <a:lnTo>
                    <a:pt x="1106" y="3967"/>
                  </a:lnTo>
                  <a:lnTo>
                    <a:pt x="1098" y="4016"/>
                  </a:lnTo>
                  <a:lnTo>
                    <a:pt x="1088" y="4061"/>
                  </a:lnTo>
                  <a:lnTo>
                    <a:pt x="1053" y="4148"/>
                  </a:lnTo>
                  <a:lnTo>
                    <a:pt x="1003" y="4229"/>
                  </a:lnTo>
                  <a:lnTo>
                    <a:pt x="936" y="4300"/>
                  </a:lnTo>
                  <a:lnTo>
                    <a:pt x="854" y="4357"/>
                  </a:lnTo>
                  <a:lnTo>
                    <a:pt x="758" y="4396"/>
                  </a:lnTo>
                  <a:lnTo>
                    <a:pt x="647" y="4415"/>
                  </a:lnTo>
                  <a:lnTo>
                    <a:pt x="520" y="4408"/>
                  </a:lnTo>
                  <a:lnTo>
                    <a:pt x="450" y="4393"/>
                  </a:lnTo>
                  <a:lnTo>
                    <a:pt x="487" y="4429"/>
                  </a:lnTo>
                  <a:lnTo>
                    <a:pt x="566" y="4495"/>
                  </a:lnTo>
                  <a:lnTo>
                    <a:pt x="690" y="4585"/>
                  </a:lnTo>
                  <a:lnTo>
                    <a:pt x="808" y="4677"/>
                  </a:lnTo>
                  <a:lnTo>
                    <a:pt x="874" y="4748"/>
                  </a:lnTo>
                  <a:lnTo>
                    <a:pt x="929" y="4830"/>
                  </a:lnTo>
                  <a:lnTo>
                    <a:pt x="964" y="4929"/>
                  </a:lnTo>
                  <a:lnTo>
                    <a:pt x="972" y="4988"/>
                  </a:lnTo>
                  <a:lnTo>
                    <a:pt x="975" y="5027"/>
                  </a:lnTo>
                  <a:lnTo>
                    <a:pt x="972" y="5103"/>
                  </a:lnTo>
                  <a:lnTo>
                    <a:pt x="959" y="5177"/>
                  </a:lnTo>
                  <a:lnTo>
                    <a:pt x="936" y="5246"/>
                  </a:lnTo>
                  <a:lnTo>
                    <a:pt x="903" y="5311"/>
                  </a:lnTo>
                  <a:lnTo>
                    <a:pt x="863" y="5371"/>
                  </a:lnTo>
                  <a:lnTo>
                    <a:pt x="814" y="5427"/>
                  </a:lnTo>
                  <a:lnTo>
                    <a:pt x="759" y="5479"/>
                  </a:lnTo>
                  <a:lnTo>
                    <a:pt x="697" y="5524"/>
                  </a:lnTo>
                  <a:lnTo>
                    <a:pt x="630" y="5564"/>
                  </a:lnTo>
                  <a:lnTo>
                    <a:pt x="558" y="5599"/>
                  </a:lnTo>
                  <a:lnTo>
                    <a:pt x="481" y="5628"/>
                  </a:lnTo>
                  <a:lnTo>
                    <a:pt x="402" y="5649"/>
                  </a:lnTo>
                  <a:lnTo>
                    <a:pt x="320" y="5665"/>
                  </a:lnTo>
                  <a:lnTo>
                    <a:pt x="236" y="5674"/>
                  </a:lnTo>
                  <a:lnTo>
                    <a:pt x="152" y="5674"/>
                  </a:lnTo>
                  <a:lnTo>
                    <a:pt x="108" y="5672"/>
                  </a:lnTo>
                  <a:lnTo>
                    <a:pt x="110" y="5656"/>
                  </a:lnTo>
                  <a:lnTo>
                    <a:pt x="100" y="5639"/>
                  </a:lnTo>
                  <a:lnTo>
                    <a:pt x="90" y="5636"/>
                  </a:lnTo>
                  <a:lnTo>
                    <a:pt x="91" y="5603"/>
                  </a:lnTo>
                  <a:lnTo>
                    <a:pt x="85" y="5545"/>
                  </a:lnTo>
                  <a:lnTo>
                    <a:pt x="68" y="5469"/>
                  </a:lnTo>
                  <a:lnTo>
                    <a:pt x="38" y="5373"/>
                  </a:lnTo>
                  <a:lnTo>
                    <a:pt x="22" y="5295"/>
                  </a:lnTo>
                  <a:lnTo>
                    <a:pt x="18" y="5236"/>
                  </a:lnTo>
                  <a:lnTo>
                    <a:pt x="18" y="5204"/>
                  </a:lnTo>
                  <a:lnTo>
                    <a:pt x="18" y="5005"/>
                  </a:lnTo>
                  <a:lnTo>
                    <a:pt x="38" y="4850"/>
                  </a:lnTo>
                  <a:lnTo>
                    <a:pt x="84" y="4573"/>
                  </a:lnTo>
                  <a:lnTo>
                    <a:pt x="101" y="4382"/>
                  </a:lnTo>
                  <a:lnTo>
                    <a:pt x="98" y="4258"/>
                  </a:lnTo>
                  <a:lnTo>
                    <a:pt x="77" y="4134"/>
                  </a:lnTo>
                  <a:lnTo>
                    <a:pt x="33" y="4007"/>
                  </a:lnTo>
                  <a:lnTo>
                    <a:pt x="0" y="3944"/>
                  </a:lnTo>
                  <a:lnTo>
                    <a:pt x="0" y="3457"/>
                  </a:lnTo>
                  <a:lnTo>
                    <a:pt x="5" y="3415"/>
                  </a:lnTo>
                  <a:lnTo>
                    <a:pt x="18" y="3339"/>
                  </a:lnTo>
                  <a:lnTo>
                    <a:pt x="48" y="3234"/>
                  </a:lnTo>
                  <a:lnTo>
                    <a:pt x="128" y="3045"/>
                  </a:lnTo>
                  <a:lnTo>
                    <a:pt x="180" y="2917"/>
                  </a:lnTo>
                  <a:lnTo>
                    <a:pt x="190" y="2895"/>
                  </a:lnTo>
                  <a:lnTo>
                    <a:pt x="202" y="2823"/>
                  </a:lnTo>
                  <a:lnTo>
                    <a:pt x="202" y="2740"/>
                  </a:lnTo>
                  <a:lnTo>
                    <a:pt x="189" y="2691"/>
                  </a:lnTo>
                  <a:lnTo>
                    <a:pt x="173" y="2669"/>
                  </a:lnTo>
                  <a:lnTo>
                    <a:pt x="162" y="2665"/>
                  </a:lnTo>
                  <a:lnTo>
                    <a:pt x="150" y="2613"/>
                  </a:lnTo>
                  <a:lnTo>
                    <a:pt x="130" y="2540"/>
                  </a:lnTo>
                  <a:lnTo>
                    <a:pt x="124" y="2482"/>
                  </a:lnTo>
                  <a:lnTo>
                    <a:pt x="126" y="2449"/>
                  </a:lnTo>
                  <a:lnTo>
                    <a:pt x="126" y="1945"/>
                  </a:lnTo>
                  <a:lnTo>
                    <a:pt x="127" y="1881"/>
                  </a:lnTo>
                  <a:lnTo>
                    <a:pt x="139" y="1768"/>
                  </a:lnTo>
                  <a:lnTo>
                    <a:pt x="172" y="1612"/>
                  </a:lnTo>
                  <a:lnTo>
                    <a:pt x="198" y="1513"/>
                  </a:lnTo>
                  <a:lnTo>
                    <a:pt x="205" y="1504"/>
                  </a:lnTo>
                  <a:lnTo>
                    <a:pt x="215" y="1481"/>
                  </a:lnTo>
                  <a:lnTo>
                    <a:pt x="219" y="1439"/>
                  </a:lnTo>
                  <a:lnTo>
                    <a:pt x="213" y="1338"/>
                  </a:lnTo>
                  <a:lnTo>
                    <a:pt x="216" y="1279"/>
                  </a:lnTo>
                  <a:lnTo>
                    <a:pt x="213" y="1215"/>
                  </a:lnTo>
                  <a:lnTo>
                    <a:pt x="219" y="1107"/>
                  </a:lnTo>
                  <a:lnTo>
                    <a:pt x="215" y="1060"/>
                  </a:lnTo>
                  <a:lnTo>
                    <a:pt x="205" y="1036"/>
                  </a:lnTo>
                  <a:lnTo>
                    <a:pt x="198" y="1027"/>
                  </a:lnTo>
                  <a:lnTo>
                    <a:pt x="198" y="991"/>
                  </a:lnTo>
                  <a:lnTo>
                    <a:pt x="211" y="781"/>
                  </a:lnTo>
                  <a:lnTo>
                    <a:pt x="229" y="394"/>
                  </a:lnTo>
                  <a:lnTo>
                    <a:pt x="235" y="129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rgbClr val="F0BE9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8" name="자유형 117"/>
            <p:cNvSpPr>
              <a:spLocks/>
            </p:cNvSpPr>
            <p:nvPr/>
          </p:nvSpPr>
          <p:spPr bwMode="auto">
            <a:xfrm>
              <a:off x="547180" y="1150943"/>
              <a:ext cx="2304124" cy="5078407"/>
            </a:xfrm>
            <a:custGeom>
              <a:avLst/>
              <a:gdLst>
                <a:gd name="connsiteX0" fmla="*/ 10225 w 2304124"/>
                <a:gd name="connsiteY0" fmla="*/ 3729484 h 5078407"/>
                <a:gd name="connsiteX1" fmla="*/ 14747 w 2304124"/>
                <a:gd name="connsiteY1" fmla="*/ 3732724 h 5078407"/>
                <a:gd name="connsiteX2" fmla="*/ 20737 w 2304124"/>
                <a:gd name="connsiteY2" fmla="*/ 3739593 h 5078407"/>
                <a:gd name="connsiteX3" fmla="*/ 0 w 2304124"/>
                <a:gd name="connsiteY3" fmla="*/ 3713705 h 5078407"/>
                <a:gd name="connsiteX4" fmla="*/ 6452 w 2304124"/>
                <a:gd name="connsiteY4" fmla="*/ 3725856 h 5078407"/>
                <a:gd name="connsiteX5" fmla="*/ 10225 w 2304124"/>
                <a:gd name="connsiteY5" fmla="*/ 3729484 h 5078407"/>
                <a:gd name="connsiteX6" fmla="*/ 0 w 2304124"/>
                <a:gd name="connsiteY6" fmla="*/ 3722157 h 5078407"/>
                <a:gd name="connsiteX7" fmla="*/ 1624638 w 2304124"/>
                <a:gd name="connsiteY7" fmla="*/ 0 h 5078407"/>
                <a:gd name="connsiteX8" fmla="*/ 1639672 w 2304124"/>
                <a:gd name="connsiteY8" fmla="*/ 1871 h 5078407"/>
                <a:gd name="connsiteX9" fmla="*/ 1654851 w 2304124"/>
                <a:gd name="connsiteY9" fmla="*/ 9493 h 5078407"/>
                <a:gd name="connsiteX10" fmla="*/ 1698221 w 2304124"/>
                <a:gd name="connsiteY10" fmla="*/ 19164 h 5078407"/>
                <a:gd name="connsiteX11" fmla="*/ 1719338 w 2304124"/>
                <a:gd name="connsiteY11" fmla="*/ 25889 h 5078407"/>
                <a:gd name="connsiteX12" fmla="*/ 1726728 w 2304124"/>
                <a:gd name="connsiteY12" fmla="*/ 26706 h 5078407"/>
                <a:gd name="connsiteX13" fmla="*/ 1730234 w 2304124"/>
                <a:gd name="connsiteY13" fmla="*/ 27689 h 5078407"/>
                <a:gd name="connsiteX14" fmla="*/ 1751896 w 2304124"/>
                <a:gd name="connsiteY14" fmla="*/ 45538 h 5078407"/>
                <a:gd name="connsiteX15" fmla="*/ 1815668 w 2304124"/>
                <a:gd name="connsiteY15" fmla="*/ 217446 h 5078407"/>
                <a:gd name="connsiteX16" fmla="*/ 1835077 w 2304124"/>
                <a:gd name="connsiteY16" fmla="*/ 372718 h 5078407"/>
                <a:gd name="connsiteX17" fmla="*/ 1836464 w 2304124"/>
                <a:gd name="connsiteY17" fmla="*/ 487266 h 5078407"/>
                <a:gd name="connsiteX18" fmla="*/ 1835206 w 2304124"/>
                <a:gd name="connsiteY18" fmla="*/ 592138 h 5078407"/>
                <a:gd name="connsiteX19" fmla="*/ 1831318 w 2304124"/>
                <a:gd name="connsiteY19" fmla="*/ 602837 h 5078407"/>
                <a:gd name="connsiteX20" fmla="*/ 1829014 w 2304124"/>
                <a:gd name="connsiteY20" fmla="*/ 625554 h 5078407"/>
                <a:gd name="connsiteX21" fmla="*/ 1831779 w 2304124"/>
                <a:gd name="connsiteY21" fmla="*/ 677860 h 5078407"/>
                <a:gd name="connsiteX22" fmla="*/ 1830396 w 2304124"/>
                <a:gd name="connsiteY22" fmla="*/ 710089 h 5078407"/>
                <a:gd name="connsiteX23" fmla="*/ 1831779 w 2304124"/>
                <a:gd name="connsiteY23" fmla="*/ 746017 h 5078407"/>
                <a:gd name="connsiteX24" fmla="*/ 1827170 w 2304124"/>
                <a:gd name="connsiteY24" fmla="*/ 809945 h 5078407"/>
                <a:gd name="connsiteX25" fmla="*/ 1809659 w 2304124"/>
                <a:gd name="connsiteY25" fmla="*/ 895537 h 5078407"/>
                <a:gd name="connsiteX26" fmla="*/ 1796987 w 2304124"/>
                <a:gd name="connsiteY26" fmla="*/ 951541 h 5078407"/>
                <a:gd name="connsiteX27" fmla="*/ 1790996 w 2304124"/>
                <a:gd name="connsiteY27" fmla="*/ 976373 h 5078407"/>
                <a:gd name="connsiteX28" fmla="*/ 1772562 w 2304124"/>
                <a:gd name="connsiteY28" fmla="*/ 1020754 h 5078407"/>
                <a:gd name="connsiteX29" fmla="*/ 1763807 w 2304124"/>
                <a:gd name="connsiteY29" fmla="*/ 1042944 h 5078407"/>
                <a:gd name="connsiteX30" fmla="*/ 1759199 w 2304124"/>
                <a:gd name="connsiteY30" fmla="*/ 1079927 h 5078407"/>
                <a:gd name="connsiteX31" fmla="*/ 1758649 w 2304124"/>
                <a:gd name="connsiteY31" fmla="*/ 1089443 h 5078407"/>
                <a:gd name="connsiteX32" fmla="*/ 1734058 w 2304124"/>
                <a:gd name="connsiteY32" fmla="*/ 1168395 h 5078407"/>
                <a:gd name="connsiteX33" fmla="*/ 1713420 w 2304124"/>
                <a:gd name="connsiteY33" fmla="*/ 1300157 h 5078407"/>
                <a:gd name="connsiteX34" fmla="*/ 1700720 w 2304124"/>
                <a:gd name="connsiteY34" fmla="*/ 1693857 h 5078407"/>
                <a:gd name="connsiteX35" fmla="*/ 1726120 w 2304124"/>
                <a:gd name="connsiteY35" fmla="*/ 1973257 h 5078407"/>
                <a:gd name="connsiteX36" fmla="*/ 1802320 w 2304124"/>
                <a:gd name="connsiteY36" fmla="*/ 2214557 h 5078407"/>
                <a:gd name="connsiteX37" fmla="*/ 1805594 w 2304124"/>
                <a:gd name="connsiteY37" fmla="*/ 2217482 h 5078407"/>
                <a:gd name="connsiteX38" fmla="*/ 1817954 w 2304124"/>
                <a:gd name="connsiteY38" fmla="*/ 2259711 h 5078407"/>
                <a:gd name="connsiteX39" fmla="*/ 1837309 w 2304124"/>
                <a:gd name="connsiteY39" fmla="*/ 2355341 h 5078407"/>
                <a:gd name="connsiteX40" fmla="*/ 1846986 w 2304124"/>
                <a:gd name="connsiteY40" fmla="*/ 2423497 h 5078407"/>
                <a:gd name="connsiteX41" fmla="*/ 1852977 w 2304124"/>
                <a:gd name="connsiteY41" fmla="*/ 2493767 h 5078407"/>
                <a:gd name="connsiteX42" fmla="*/ 1855742 w 2304124"/>
                <a:gd name="connsiteY42" fmla="*/ 2567734 h 5078407"/>
                <a:gd name="connsiteX43" fmla="*/ 1854820 w 2304124"/>
                <a:gd name="connsiteY43" fmla="*/ 2606831 h 5078407"/>
                <a:gd name="connsiteX44" fmla="*/ 1857125 w 2304124"/>
                <a:gd name="connsiteY44" fmla="*/ 2697177 h 5078407"/>
                <a:gd name="connsiteX45" fmla="*/ 1853899 w 2304124"/>
                <a:gd name="connsiteY45" fmla="*/ 2837187 h 5078407"/>
                <a:gd name="connsiteX46" fmla="*/ 1857585 w 2304124"/>
                <a:gd name="connsiteY46" fmla="*/ 2925421 h 5078407"/>
                <a:gd name="connsiteX47" fmla="*/ 1863576 w 2304124"/>
                <a:gd name="connsiteY47" fmla="*/ 2965046 h 5078407"/>
                <a:gd name="connsiteX48" fmla="*/ 1864498 w 2304124"/>
                <a:gd name="connsiteY48" fmla="*/ 3082338 h 5078407"/>
                <a:gd name="connsiteX49" fmla="*/ 1858967 w 2304124"/>
                <a:gd name="connsiteY49" fmla="*/ 3251407 h 5078407"/>
                <a:gd name="connsiteX50" fmla="*/ 1847908 w 2304124"/>
                <a:gd name="connsiteY50" fmla="*/ 3356546 h 5078407"/>
                <a:gd name="connsiteX51" fmla="*/ 1838231 w 2304124"/>
                <a:gd name="connsiteY51" fmla="*/ 3405682 h 5078407"/>
                <a:gd name="connsiteX52" fmla="*/ 1835926 w 2304124"/>
                <a:gd name="connsiteY52" fmla="*/ 3410965 h 5078407"/>
                <a:gd name="connsiteX53" fmla="*/ 1831318 w 2304124"/>
                <a:gd name="connsiteY53" fmla="*/ 3424702 h 5078407"/>
                <a:gd name="connsiteX54" fmla="*/ 1829014 w 2304124"/>
                <a:gd name="connsiteY54" fmla="*/ 3449005 h 5078407"/>
                <a:gd name="connsiteX55" fmla="*/ 1831779 w 2304124"/>
                <a:gd name="connsiteY55" fmla="*/ 3505010 h 5078407"/>
                <a:gd name="connsiteX56" fmla="*/ 1830396 w 2304124"/>
                <a:gd name="connsiteY56" fmla="*/ 3539352 h 5078407"/>
                <a:gd name="connsiteX57" fmla="*/ 1829014 w 2304124"/>
                <a:gd name="connsiteY57" fmla="*/ 3579505 h 5078407"/>
                <a:gd name="connsiteX58" fmla="*/ 1822562 w 2304124"/>
                <a:gd name="connsiteY58" fmla="*/ 3673022 h 5078407"/>
                <a:gd name="connsiteX59" fmla="*/ 1806433 w 2304124"/>
                <a:gd name="connsiteY59" fmla="*/ 3825184 h 5078407"/>
                <a:gd name="connsiteX60" fmla="*/ 1796987 w 2304124"/>
                <a:gd name="connsiteY60" fmla="*/ 3921870 h 5078407"/>
                <a:gd name="connsiteX61" fmla="*/ 1792378 w 2304124"/>
                <a:gd name="connsiteY61" fmla="*/ 3936135 h 5078407"/>
                <a:gd name="connsiteX62" fmla="*/ 1787309 w 2304124"/>
                <a:gd name="connsiteY62" fmla="*/ 3977875 h 5078407"/>
                <a:gd name="connsiteX63" fmla="*/ 1787309 w 2304124"/>
                <a:gd name="connsiteY63" fmla="*/ 4023840 h 5078407"/>
                <a:gd name="connsiteX64" fmla="*/ 1792378 w 2304124"/>
                <a:gd name="connsiteY64" fmla="*/ 4065579 h 5078407"/>
                <a:gd name="connsiteX65" fmla="*/ 1796987 w 2304124"/>
                <a:gd name="connsiteY65" fmla="*/ 4079844 h 5078407"/>
                <a:gd name="connsiteX66" fmla="*/ 1796987 w 2304124"/>
                <a:gd name="connsiteY66" fmla="*/ 4113130 h 5078407"/>
                <a:gd name="connsiteX67" fmla="*/ 1796526 w 2304124"/>
                <a:gd name="connsiteY67" fmla="*/ 4140604 h 5078407"/>
                <a:gd name="connsiteX68" fmla="*/ 1801595 w 2304124"/>
                <a:gd name="connsiteY68" fmla="*/ 4176002 h 5078407"/>
                <a:gd name="connsiteX69" fmla="*/ 1809659 w 2304124"/>
                <a:gd name="connsiteY69" fmla="*/ 4188154 h 5078407"/>
                <a:gd name="connsiteX70" fmla="*/ 1817032 w 2304124"/>
                <a:gd name="connsiteY70" fmla="*/ 4194494 h 5078407"/>
                <a:gd name="connsiteX71" fmla="*/ 1821641 w 2304124"/>
                <a:gd name="connsiteY71" fmla="*/ 4196607 h 5078407"/>
                <a:gd name="connsiteX72" fmla="*/ 1837309 w 2304124"/>
                <a:gd name="connsiteY72" fmla="*/ 4230950 h 5078407"/>
                <a:gd name="connsiteX73" fmla="*/ 1872792 w 2304124"/>
                <a:gd name="connsiteY73" fmla="*/ 4294879 h 5078407"/>
                <a:gd name="connsiteX74" fmla="*/ 1915419 w 2304124"/>
                <a:gd name="connsiteY74" fmla="*/ 4352468 h 5078407"/>
                <a:gd name="connsiteX75" fmla="*/ 1966340 w 2304124"/>
                <a:gd name="connsiteY75" fmla="*/ 4401604 h 5078407"/>
                <a:gd name="connsiteX76" fmla="*/ 2024864 w 2304124"/>
                <a:gd name="connsiteY76" fmla="*/ 4442286 h 5078407"/>
                <a:gd name="connsiteX77" fmla="*/ 2091914 w 2304124"/>
                <a:gd name="connsiteY77" fmla="*/ 4475571 h 5078407"/>
                <a:gd name="connsiteX78" fmla="*/ 2169102 w 2304124"/>
                <a:gd name="connsiteY78" fmla="*/ 4497761 h 5078407"/>
                <a:gd name="connsiteX79" fmla="*/ 2256429 w 2304124"/>
                <a:gd name="connsiteY79" fmla="*/ 4510441 h 5078407"/>
                <a:gd name="connsiteX80" fmla="*/ 2304124 w 2304124"/>
                <a:gd name="connsiteY80" fmla="*/ 4512555 h 5078407"/>
                <a:gd name="connsiteX81" fmla="*/ 2304124 w 2304124"/>
                <a:gd name="connsiteY81" fmla="*/ 4520480 h 5078407"/>
                <a:gd name="connsiteX82" fmla="*/ 2275092 w 2304124"/>
                <a:gd name="connsiteY82" fmla="*/ 4554294 h 5078407"/>
                <a:gd name="connsiteX83" fmla="*/ 2211729 w 2304124"/>
                <a:gd name="connsiteY83" fmla="*/ 4617694 h 5078407"/>
                <a:gd name="connsiteX84" fmla="*/ 2112882 w 2304124"/>
                <a:gd name="connsiteY84" fmla="*/ 4709097 h 5078407"/>
                <a:gd name="connsiteX85" fmla="*/ 2046754 w 2304124"/>
                <a:gd name="connsiteY85" fmla="*/ 4770385 h 5078407"/>
                <a:gd name="connsiteX86" fmla="*/ 2011500 w 2304124"/>
                <a:gd name="connsiteY86" fmla="*/ 4796802 h 5078407"/>
                <a:gd name="connsiteX87" fmla="*/ 1955510 w 2304124"/>
                <a:gd name="connsiteY87" fmla="*/ 4834843 h 5078407"/>
                <a:gd name="connsiteX88" fmla="*/ 1916340 w 2304124"/>
                <a:gd name="connsiteY88" fmla="*/ 4857561 h 5078407"/>
                <a:gd name="connsiteX89" fmla="*/ 1875096 w 2304124"/>
                <a:gd name="connsiteY89" fmla="*/ 4877638 h 5078407"/>
                <a:gd name="connsiteX90" fmla="*/ 1830396 w 2304124"/>
                <a:gd name="connsiteY90" fmla="*/ 4892960 h 5078407"/>
                <a:gd name="connsiteX91" fmla="*/ 1783162 w 2304124"/>
                <a:gd name="connsiteY91" fmla="*/ 4904583 h 5078407"/>
                <a:gd name="connsiteX92" fmla="*/ 1732471 w 2304124"/>
                <a:gd name="connsiteY92" fmla="*/ 4910923 h 5078407"/>
                <a:gd name="connsiteX93" fmla="*/ 1705052 w 2304124"/>
                <a:gd name="connsiteY93" fmla="*/ 4911980 h 5078407"/>
                <a:gd name="connsiteX94" fmla="*/ 1681550 w 2304124"/>
                <a:gd name="connsiteY94" fmla="*/ 4910395 h 5078407"/>
                <a:gd name="connsiteX95" fmla="*/ 1631551 w 2304124"/>
                <a:gd name="connsiteY95" fmla="*/ 4899828 h 5078407"/>
                <a:gd name="connsiteX96" fmla="*/ 1581782 w 2304124"/>
                <a:gd name="connsiteY96" fmla="*/ 4888204 h 5078407"/>
                <a:gd name="connsiteX97" fmla="*/ 1546067 w 2304124"/>
                <a:gd name="connsiteY97" fmla="*/ 4883450 h 5078407"/>
                <a:gd name="connsiteX98" fmla="*/ 1524409 w 2304124"/>
                <a:gd name="connsiteY98" fmla="*/ 4885034 h 5078407"/>
                <a:gd name="connsiteX99" fmla="*/ 1514270 w 2304124"/>
                <a:gd name="connsiteY99" fmla="*/ 4886620 h 5078407"/>
                <a:gd name="connsiteX100" fmla="*/ 1509662 w 2304124"/>
                <a:gd name="connsiteY100" fmla="*/ 4885034 h 5078407"/>
                <a:gd name="connsiteX101" fmla="*/ 1499063 w 2304124"/>
                <a:gd name="connsiteY101" fmla="*/ 4883978 h 5078407"/>
                <a:gd name="connsiteX102" fmla="*/ 1480861 w 2304124"/>
                <a:gd name="connsiteY102" fmla="*/ 4889790 h 5078407"/>
                <a:gd name="connsiteX103" fmla="*/ 1456898 w 2304124"/>
                <a:gd name="connsiteY103" fmla="*/ 4906168 h 5078407"/>
                <a:gd name="connsiteX104" fmla="*/ 1437082 w 2304124"/>
                <a:gd name="connsiteY104" fmla="*/ 4926245 h 5078407"/>
                <a:gd name="connsiteX105" fmla="*/ 1431092 w 2304124"/>
                <a:gd name="connsiteY105" fmla="*/ 4936284 h 5078407"/>
                <a:gd name="connsiteX106" fmla="*/ 1428327 w 2304124"/>
                <a:gd name="connsiteY106" fmla="*/ 4942096 h 5078407"/>
                <a:gd name="connsiteX107" fmla="*/ 1420262 w 2304124"/>
                <a:gd name="connsiteY107" fmla="*/ 4951077 h 5078407"/>
                <a:gd name="connsiteX108" fmla="*/ 1414271 w 2304124"/>
                <a:gd name="connsiteY108" fmla="*/ 4953191 h 5078407"/>
                <a:gd name="connsiteX109" fmla="*/ 1414271 w 2304124"/>
                <a:gd name="connsiteY109" fmla="*/ 4946851 h 5078407"/>
                <a:gd name="connsiteX110" fmla="*/ 1408280 w 2304124"/>
                <a:gd name="connsiteY110" fmla="*/ 4947379 h 5078407"/>
                <a:gd name="connsiteX111" fmla="*/ 1388926 w 2304124"/>
                <a:gd name="connsiteY111" fmla="*/ 4969569 h 5078407"/>
                <a:gd name="connsiteX112" fmla="*/ 1348834 w 2304124"/>
                <a:gd name="connsiteY112" fmla="*/ 5022404 h 5078407"/>
                <a:gd name="connsiteX113" fmla="*/ 1314503 w 2304124"/>
                <a:gd name="connsiteY113" fmla="*/ 5058859 h 5078407"/>
                <a:gd name="connsiteX114" fmla="*/ 1291922 w 2304124"/>
                <a:gd name="connsiteY114" fmla="*/ 5075237 h 5078407"/>
                <a:gd name="connsiteX115" fmla="*/ 1281323 w 2304124"/>
                <a:gd name="connsiteY115" fmla="*/ 5078407 h 5078407"/>
                <a:gd name="connsiteX116" fmla="*/ 1272107 w 2304124"/>
                <a:gd name="connsiteY116" fmla="*/ 5073124 h 5078407"/>
                <a:gd name="connsiteX117" fmla="*/ 1258052 w 2304124"/>
                <a:gd name="connsiteY117" fmla="*/ 5057802 h 5078407"/>
                <a:gd name="connsiteX118" fmla="*/ 1246070 w 2304124"/>
                <a:gd name="connsiteY118" fmla="*/ 5040367 h 5078407"/>
                <a:gd name="connsiteX119" fmla="*/ 1232246 w 2304124"/>
                <a:gd name="connsiteY119" fmla="*/ 5025045 h 5078407"/>
                <a:gd name="connsiteX120" fmla="*/ 1222568 w 2304124"/>
                <a:gd name="connsiteY120" fmla="*/ 5019761 h 5078407"/>
                <a:gd name="connsiteX121" fmla="*/ 1214273 w 2304124"/>
                <a:gd name="connsiteY121" fmla="*/ 5001797 h 5078407"/>
                <a:gd name="connsiteX122" fmla="*/ 1192154 w 2304124"/>
                <a:gd name="connsiteY122" fmla="*/ 4969569 h 5078407"/>
                <a:gd name="connsiteX123" fmla="*/ 1166578 w 2304124"/>
                <a:gd name="connsiteY123" fmla="*/ 4941039 h 5078407"/>
                <a:gd name="connsiteX124" fmla="*/ 1138007 w 2304124"/>
                <a:gd name="connsiteY124" fmla="*/ 4915150 h 5078407"/>
                <a:gd name="connsiteX125" fmla="*/ 1122800 w 2304124"/>
                <a:gd name="connsiteY125" fmla="*/ 4903526 h 5078407"/>
                <a:gd name="connsiteX126" fmla="*/ 1058975 w 2304124"/>
                <a:gd name="connsiteY126" fmla="*/ 4831673 h 5078407"/>
                <a:gd name="connsiteX127" fmla="*/ 927179 w 2304124"/>
                <a:gd name="connsiteY127" fmla="*/ 4689549 h 5078407"/>
                <a:gd name="connsiteX128" fmla="*/ 856443 w 2304124"/>
                <a:gd name="connsiteY128" fmla="*/ 4620336 h 5078407"/>
                <a:gd name="connsiteX129" fmla="*/ 836167 w 2304124"/>
                <a:gd name="connsiteY129" fmla="*/ 4599203 h 5078407"/>
                <a:gd name="connsiteX130" fmla="*/ 799070 w 2304124"/>
                <a:gd name="connsiteY130" fmla="*/ 4564861 h 5078407"/>
                <a:gd name="connsiteX131" fmla="*/ 771881 w 2304124"/>
                <a:gd name="connsiteY131" fmla="*/ 4549539 h 5078407"/>
                <a:gd name="connsiteX132" fmla="*/ 756675 w 2304124"/>
                <a:gd name="connsiteY132" fmla="*/ 4545841 h 5078407"/>
                <a:gd name="connsiteX133" fmla="*/ 753449 w 2304124"/>
                <a:gd name="connsiteY133" fmla="*/ 4531575 h 5078407"/>
                <a:gd name="connsiteX134" fmla="*/ 741467 w 2304124"/>
                <a:gd name="connsiteY134" fmla="*/ 4508328 h 5078407"/>
                <a:gd name="connsiteX135" fmla="*/ 716813 w 2304124"/>
                <a:gd name="connsiteY135" fmla="*/ 4479269 h 5078407"/>
                <a:gd name="connsiteX136" fmla="*/ 678104 w 2304124"/>
                <a:gd name="connsiteY136" fmla="*/ 4447569 h 5078407"/>
                <a:gd name="connsiteX137" fmla="*/ 651607 w 2304124"/>
                <a:gd name="connsiteY137" fmla="*/ 4420624 h 5078407"/>
                <a:gd name="connsiteX138" fmla="*/ 637782 w 2304124"/>
                <a:gd name="connsiteY138" fmla="*/ 4400019 h 5078407"/>
                <a:gd name="connsiteX139" fmla="*/ 632252 w 2304124"/>
                <a:gd name="connsiteY139" fmla="*/ 4387338 h 5078407"/>
                <a:gd name="connsiteX140" fmla="*/ 615202 w 2304124"/>
                <a:gd name="connsiteY140" fmla="*/ 4379942 h 5078407"/>
                <a:gd name="connsiteX141" fmla="*/ 584326 w 2304124"/>
                <a:gd name="connsiteY141" fmla="*/ 4360393 h 5078407"/>
                <a:gd name="connsiteX142" fmla="*/ 544926 w 2304124"/>
                <a:gd name="connsiteY142" fmla="*/ 4324465 h 5078407"/>
                <a:gd name="connsiteX143" fmla="*/ 496309 w 2304124"/>
                <a:gd name="connsiteY143" fmla="*/ 4273745 h 5078407"/>
                <a:gd name="connsiteX144" fmla="*/ 455756 w 2304124"/>
                <a:gd name="connsiteY144" fmla="*/ 4239403 h 5078407"/>
                <a:gd name="connsiteX145" fmla="*/ 425341 w 2304124"/>
                <a:gd name="connsiteY145" fmla="*/ 4220383 h 5078407"/>
                <a:gd name="connsiteX146" fmla="*/ 407139 w 2304124"/>
                <a:gd name="connsiteY146" fmla="*/ 4213514 h 5078407"/>
                <a:gd name="connsiteX147" fmla="*/ 393314 w 2304124"/>
                <a:gd name="connsiteY147" fmla="*/ 4189739 h 5078407"/>
                <a:gd name="connsiteX148" fmla="*/ 361978 w 2304124"/>
                <a:gd name="connsiteY148" fmla="*/ 4147472 h 5078407"/>
                <a:gd name="connsiteX149" fmla="*/ 311518 w 2304124"/>
                <a:gd name="connsiteY149" fmla="*/ 4087241 h 5078407"/>
                <a:gd name="connsiteX150" fmla="*/ 240320 w 2304124"/>
                <a:gd name="connsiteY150" fmla="*/ 4011160 h 5078407"/>
                <a:gd name="connsiteX151" fmla="*/ 188477 w 2304124"/>
                <a:gd name="connsiteY151" fmla="*/ 3951986 h 5078407"/>
                <a:gd name="connsiteX152" fmla="*/ 156220 w 2304124"/>
                <a:gd name="connsiteY152" fmla="*/ 3910247 h 5078407"/>
                <a:gd name="connsiteX153" fmla="*/ 141013 w 2304124"/>
                <a:gd name="connsiteY153" fmla="*/ 3888585 h 5078407"/>
                <a:gd name="connsiteX154" fmla="*/ 135943 w 2304124"/>
                <a:gd name="connsiteY154" fmla="*/ 3883829 h 5078407"/>
                <a:gd name="connsiteX155" fmla="*/ 126727 w 2304124"/>
                <a:gd name="connsiteY155" fmla="*/ 3881188 h 5078407"/>
                <a:gd name="connsiteX156" fmla="*/ 113133 w 2304124"/>
                <a:gd name="connsiteY156" fmla="*/ 3885415 h 5078407"/>
                <a:gd name="connsiteX157" fmla="*/ 99769 w 2304124"/>
                <a:gd name="connsiteY157" fmla="*/ 3888585 h 5078407"/>
                <a:gd name="connsiteX158" fmla="*/ 102995 w 2304124"/>
                <a:gd name="connsiteY158" fmla="*/ 3876433 h 5078407"/>
                <a:gd name="connsiteX159" fmla="*/ 101612 w 2304124"/>
                <a:gd name="connsiteY159" fmla="*/ 3856357 h 5078407"/>
                <a:gd name="connsiteX160" fmla="*/ 95160 w 2304124"/>
                <a:gd name="connsiteY160" fmla="*/ 3841563 h 5078407"/>
                <a:gd name="connsiteX161" fmla="*/ 83640 w 2304124"/>
                <a:gd name="connsiteY161" fmla="*/ 3829939 h 5078407"/>
                <a:gd name="connsiteX162" fmla="*/ 65207 w 2304124"/>
                <a:gd name="connsiteY162" fmla="*/ 3813561 h 5078407"/>
                <a:gd name="connsiteX163" fmla="*/ 51382 w 2304124"/>
                <a:gd name="connsiteY163" fmla="*/ 3796654 h 5078407"/>
                <a:gd name="connsiteX164" fmla="*/ 48156 w 2304124"/>
                <a:gd name="connsiteY164" fmla="*/ 3781332 h 5078407"/>
                <a:gd name="connsiteX165" fmla="*/ 50000 w 2304124"/>
                <a:gd name="connsiteY165" fmla="*/ 3771822 h 5078407"/>
                <a:gd name="connsiteX166" fmla="*/ 37788 w 2304124"/>
                <a:gd name="connsiteY166" fmla="*/ 3759141 h 5078407"/>
                <a:gd name="connsiteX167" fmla="*/ 20737 w 2304124"/>
                <a:gd name="connsiteY167" fmla="*/ 3739593 h 5078407"/>
                <a:gd name="connsiteX168" fmla="*/ 36405 w 2304124"/>
                <a:gd name="connsiteY168" fmla="*/ 3742234 h 5078407"/>
                <a:gd name="connsiteX169" fmla="*/ 53226 w 2304124"/>
                <a:gd name="connsiteY169" fmla="*/ 3735894 h 5078407"/>
                <a:gd name="connsiteX170" fmla="*/ 79953 w 2304124"/>
                <a:gd name="connsiteY170" fmla="*/ 3713705 h 5078407"/>
                <a:gd name="connsiteX171" fmla="*/ 116128 w 2304124"/>
                <a:gd name="connsiteY171" fmla="*/ 3674079 h 5078407"/>
                <a:gd name="connsiteX172" fmla="*/ 133178 w 2304124"/>
                <a:gd name="connsiteY172" fmla="*/ 3655587 h 5078407"/>
                <a:gd name="connsiteX173" fmla="*/ 205298 w 2304124"/>
                <a:gd name="connsiteY173" fmla="*/ 3583732 h 5078407"/>
                <a:gd name="connsiteX174" fmla="*/ 320734 w 2304124"/>
                <a:gd name="connsiteY174" fmla="*/ 3471196 h 5078407"/>
                <a:gd name="connsiteX175" fmla="*/ 388706 w 2304124"/>
                <a:gd name="connsiteY175" fmla="*/ 3398814 h 5078407"/>
                <a:gd name="connsiteX176" fmla="*/ 415895 w 2304124"/>
                <a:gd name="connsiteY176" fmla="*/ 3364471 h 5078407"/>
                <a:gd name="connsiteX177" fmla="*/ 438705 w 2304124"/>
                <a:gd name="connsiteY177" fmla="*/ 3332242 h 5078407"/>
                <a:gd name="connsiteX178" fmla="*/ 481101 w 2304124"/>
                <a:gd name="connsiteY178" fmla="*/ 3255105 h 5078407"/>
                <a:gd name="connsiteX179" fmla="*/ 519119 w 2304124"/>
                <a:gd name="connsiteY179" fmla="*/ 3165815 h 5078407"/>
                <a:gd name="connsiteX180" fmla="*/ 552299 w 2304124"/>
                <a:gd name="connsiteY180" fmla="*/ 3068072 h 5078407"/>
                <a:gd name="connsiteX181" fmla="*/ 582022 w 2304124"/>
                <a:gd name="connsiteY181" fmla="*/ 2965046 h 5078407"/>
                <a:gd name="connsiteX182" fmla="*/ 606445 w 2304124"/>
                <a:gd name="connsiteY182" fmla="*/ 2859378 h 5078407"/>
                <a:gd name="connsiteX183" fmla="*/ 627182 w 2304124"/>
                <a:gd name="connsiteY183" fmla="*/ 2754766 h 5078407"/>
                <a:gd name="connsiteX184" fmla="*/ 642851 w 2304124"/>
                <a:gd name="connsiteY184" fmla="*/ 2654382 h 5078407"/>
                <a:gd name="connsiteX185" fmla="*/ 648842 w 2304124"/>
                <a:gd name="connsiteY185" fmla="*/ 2606831 h 5078407"/>
                <a:gd name="connsiteX186" fmla="*/ 659671 w 2304124"/>
                <a:gd name="connsiteY186" fmla="*/ 2523354 h 5078407"/>
                <a:gd name="connsiteX187" fmla="*/ 685016 w 2304124"/>
                <a:gd name="connsiteY187" fmla="*/ 2362210 h 5078407"/>
                <a:gd name="connsiteX188" fmla="*/ 726951 w 2304124"/>
                <a:gd name="connsiteY188" fmla="*/ 2129740 h 5078407"/>
                <a:gd name="connsiteX189" fmla="*/ 786628 w 2304124"/>
                <a:gd name="connsiteY189" fmla="*/ 1833869 h 5078407"/>
                <a:gd name="connsiteX190" fmla="*/ 828794 w 2304124"/>
                <a:gd name="connsiteY190" fmla="*/ 1614080 h 5078407"/>
                <a:gd name="connsiteX191" fmla="*/ 854139 w 2304124"/>
                <a:gd name="connsiteY191" fmla="*/ 1467201 h 5078407"/>
                <a:gd name="connsiteX192" fmla="*/ 865199 w 2304124"/>
                <a:gd name="connsiteY192" fmla="*/ 1392705 h 5078407"/>
                <a:gd name="connsiteX193" fmla="*/ 869346 w 2304124"/>
                <a:gd name="connsiteY193" fmla="*/ 1363119 h 5078407"/>
                <a:gd name="connsiteX194" fmla="*/ 873032 w 2304124"/>
                <a:gd name="connsiteY194" fmla="*/ 1301302 h 5078407"/>
                <a:gd name="connsiteX195" fmla="*/ 875797 w 2304124"/>
                <a:gd name="connsiteY195" fmla="*/ 1206730 h 5078407"/>
                <a:gd name="connsiteX196" fmla="*/ 878563 w 2304124"/>
                <a:gd name="connsiteY196" fmla="*/ 1113213 h 5078407"/>
                <a:gd name="connsiteX197" fmla="*/ 883401 w 2304124"/>
                <a:gd name="connsiteY197" fmla="*/ 1052454 h 5078407"/>
                <a:gd name="connsiteX198" fmla="*/ 891235 w 2304124"/>
                <a:gd name="connsiteY198" fmla="*/ 994865 h 5078407"/>
                <a:gd name="connsiteX199" fmla="*/ 905060 w 2304124"/>
                <a:gd name="connsiteY199" fmla="*/ 942559 h 5078407"/>
                <a:gd name="connsiteX200" fmla="*/ 915199 w 2304124"/>
                <a:gd name="connsiteY200" fmla="*/ 918256 h 5078407"/>
                <a:gd name="connsiteX201" fmla="*/ 921650 w 2304124"/>
                <a:gd name="connsiteY201" fmla="*/ 903462 h 5078407"/>
                <a:gd name="connsiteX202" fmla="*/ 940543 w 2304124"/>
                <a:gd name="connsiteY202" fmla="*/ 874403 h 5078407"/>
                <a:gd name="connsiteX203" fmla="*/ 975797 w 2304124"/>
                <a:gd name="connsiteY203" fmla="*/ 828966 h 5078407"/>
                <a:gd name="connsiteX204" fmla="*/ 1062201 w 2304124"/>
                <a:gd name="connsiteY204" fmla="*/ 739677 h 5078407"/>
                <a:gd name="connsiteX205" fmla="*/ 1114966 w 2304124"/>
                <a:gd name="connsiteY205" fmla="*/ 685257 h 5078407"/>
                <a:gd name="connsiteX206" fmla="*/ 1167961 w 2304124"/>
                <a:gd name="connsiteY206" fmla="*/ 629781 h 5078407"/>
                <a:gd name="connsiteX207" fmla="*/ 1252061 w 2304124"/>
                <a:gd name="connsiteY207" fmla="*/ 545247 h 5078407"/>
                <a:gd name="connsiteX208" fmla="*/ 1302061 w 2304124"/>
                <a:gd name="connsiteY208" fmla="*/ 488714 h 5078407"/>
                <a:gd name="connsiteX209" fmla="*/ 1322337 w 2304124"/>
                <a:gd name="connsiteY209" fmla="*/ 460713 h 5078407"/>
                <a:gd name="connsiteX210" fmla="*/ 1341692 w 2304124"/>
                <a:gd name="connsiteY210" fmla="*/ 431654 h 5078407"/>
                <a:gd name="connsiteX211" fmla="*/ 1373719 w 2304124"/>
                <a:gd name="connsiteY211" fmla="*/ 371951 h 5078407"/>
                <a:gd name="connsiteX212" fmla="*/ 1412889 w 2304124"/>
                <a:gd name="connsiteY212" fmla="*/ 278964 h 5078407"/>
                <a:gd name="connsiteX213" fmla="*/ 1450907 w 2304124"/>
                <a:gd name="connsiteY213" fmla="*/ 185447 h 5078407"/>
                <a:gd name="connsiteX214" fmla="*/ 1480400 w 2304124"/>
                <a:gd name="connsiteY214" fmla="*/ 127330 h 5078407"/>
                <a:gd name="connsiteX215" fmla="*/ 1516114 w 2304124"/>
                <a:gd name="connsiteY215" fmla="*/ 72911 h 5078407"/>
                <a:gd name="connsiteX216" fmla="*/ 1549293 w 2304124"/>
                <a:gd name="connsiteY216" fmla="*/ 35927 h 5078407"/>
                <a:gd name="connsiteX217" fmla="*/ 1574869 w 2304124"/>
                <a:gd name="connsiteY217" fmla="*/ 13209 h 5078407"/>
                <a:gd name="connsiteX218" fmla="*/ 1588694 w 2304124"/>
                <a:gd name="connsiteY218" fmla="*/ 3170 h 5078407"/>
                <a:gd name="connsiteX219" fmla="*/ 1602058 w 2304124"/>
                <a:gd name="connsiteY219" fmla="*/ 528 h 5078407"/>
                <a:gd name="connsiteX220" fmla="*/ 1624638 w 2304124"/>
                <a:gd name="connsiteY220" fmla="*/ 0 h 5078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</a:cxnLst>
              <a:rect l="l" t="t" r="r" b="b"/>
              <a:pathLst>
                <a:path w="2304124" h="5078407">
                  <a:moveTo>
                    <a:pt x="10225" y="3729484"/>
                  </a:moveTo>
                  <a:lnTo>
                    <a:pt x="14747" y="3732724"/>
                  </a:lnTo>
                  <a:lnTo>
                    <a:pt x="20737" y="3739593"/>
                  </a:lnTo>
                  <a:close/>
                  <a:moveTo>
                    <a:pt x="0" y="3713705"/>
                  </a:moveTo>
                  <a:cubicBezTo>
                    <a:pt x="2074" y="3717931"/>
                    <a:pt x="4378" y="3721629"/>
                    <a:pt x="6452" y="3725856"/>
                  </a:cubicBezTo>
                  <a:lnTo>
                    <a:pt x="10225" y="3729484"/>
                  </a:lnTo>
                  <a:lnTo>
                    <a:pt x="0" y="3722157"/>
                  </a:lnTo>
                  <a:close/>
                  <a:moveTo>
                    <a:pt x="1624638" y="0"/>
                  </a:moveTo>
                  <a:lnTo>
                    <a:pt x="1639672" y="1871"/>
                  </a:lnTo>
                  <a:lnTo>
                    <a:pt x="1654851" y="9493"/>
                  </a:lnTo>
                  <a:lnTo>
                    <a:pt x="1698221" y="19164"/>
                  </a:lnTo>
                  <a:lnTo>
                    <a:pt x="1719338" y="25889"/>
                  </a:lnTo>
                  <a:lnTo>
                    <a:pt x="1726728" y="26706"/>
                  </a:lnTo>
                  <a:lnTo>
                    <a:pt x="1730234" y="27689"/>
                  </a:lnTo>
                  <a:cubicBezTo>
                    <a:pt x="1737917" y="31358"/>
                    <a:pt x="1745195" y="36873"/>
                    <a:pt x="1751896" y="45538"/>
                  </a:cubicBezTo>
                  <a:cubicBezTo>
                    <a:pt x="1778699" y="80197"/>
                    <a:pt x="1801805" y="162916"/>
                    <a:pt x="1815668" y="217446"/>
                  </a:cubicBezTo>
                  <a:cubicBezTo>
                    <a:pt x="1829532" y="271976"/>
                    <a:pt x="1831843" y="308484"/>
                    <a:pt x="1835077" y="372718"/>
                  </a:cubicBezTo>
                  <a:cubicBezTo>
                    <a:pt x="1836695" y="404835"/>
                    <a:pt x="1836810" y="445964"/>
                    <a:pt x="1836464" y="487266"/>
                  </a:cubicBezTo>
                  <a:lnTo>
                    <a:pt x="1835206" y="592138"/>
                  </a:lnTo>
                  <a:lnTo>
                    <a:pt x="1831318" y="602837"/>
                  </a:lnTo>
                  <a:cubicBezTo>
                    <a:pt x="1830627" y="610233"/>
                    <a:pt x="1829705" y="618159"/>
                    <a:pt x="1829014" y="625554"/>
                  </a:cubicBezTo>
                  <a:lnTo>
                    <a:pt x="1831779" y="677860"/>
                  </a:lnTo>
                  <a:cubicBezTo>
                    <a:pt x="1831318" y="688427"/>
                    <a:pt x="1830858" y="699523"/>
                    <a:pt x="1830396" y="710089"/>
                  </a:cubicBezTo>
                  <a:cubicBezTo>
                    <a:pt x="1830858" y="722241"/>
                    <a:pt x="1831318" y="733865"/>
                    <a:pt x="1831779" y="746017"/>
                  </a:cubicBezTo>
                  <a:cubicBezTo>
                    <a:pt x="1830166" y="767151"/>
                    <a:pt x="1828783" y="788812"/>
                    <a:pt x="1827170" y="809945"/>
                  </a:cubicBezTo>
                  <a:cubicBezTo>
                    <a:pt x="1821410" y="838476"/>
                    <a:pt x="1815419" y="867007"/>
                    <a:pt x="1809659" y="895537"/>
                  </a:cubicBezTo>
                  <a:cubicBezTo>
                    <a:pt x="1805512" y="914029"/>
                    <a:pt x="1801134" y="933049"/>
                    <a:pt x="1796987" y="951541"/>
                  </a:cubicBezTo>
                  <a:cubicBezTo>
                    <a:pt x="1794913" y="959994"/>
                    <a:pt x="1793069" y="967919"/>
                    <a:pt x="1790996" y="976373"/>
                  </a:cubicBezTo>
                  <a:cubicBezTo>
                    <a:pt x="1784775" y="991166"/>
                    <a:pt x="1778784" y="1005960"/>
                    <a:pt x="1772562" y="1020754"/>
                  </a:cubicBezTo>
                  <a:cubicBezTo>
                    <a:pt x="1769567" y="1028150"/>
                    <a:pt x="1766802" y="1035547"/>
                    <a:pt x="1763807" y="1042944"/>
                  </a:cubicBezTo>
                  <a:cubicBezTo>
                    <a:pt x="1762195" y="1055096"/>
                    <a:pt x="1760811" y="1067776"/>
                    <a:pt x="1759199" y="1079927"/>
                  </a:cubicBezTo>
                  <a:lnTo>
                    <a:pt x="1758649" y="1089443"/>
                  </a:lnTo>
                  <a:lnTo>
                    <a:pt x="1734058" y="1168395"/>
                  </a:lnTo>
                  <a:cubicBezTo>
                    <a:pt x="1725591" y="1205436"/>
                    <a:pt x="1718712" y="1248299"/>
                    <a:pt x="1713420" y="1300157"/>
                  </a:cubicBezTo>
                  <a:cubicBezTo>
                    <a:pt x="1702837" y="1403874"/>
                    <a:pt x="1698603" y="1581674"/>
                    <a:pt x="1700720" y="1693857"/>
                  </a:cubicBezTo>
                  <a:cubicBezTo>
                    <a:pt x="1702837" y="1806040"/>
                    <a:pt x="1709187" y="1886474"/>
                    <a:pt x="1726120" y="1973257"/>
                  </a:cubicBezTo>
                  <a:cubicBezTo>
                    <a:pt x="1743053" y="2060040"/>
                    <a:pt x="1768453" y="2174340"/>
                    <a:pt x="1802320" y="2214557"/>
                  </a:cubicBezTo>
                  <a:lnTo>
                    <a:pt x="1805594" y="2217482"/>
                  </a:lnTo>
                  <a:lnTo>
                    <a:pt x="1817954" y="2259711"/>
                  </a:lnTo>
                  <a:cubicBezTo>
                    <a:pt x="1824406" y="2291412"/>
                    <a:pt x="1830858" y="2323641"/>
                    <a:pt x="1837309" y="2355341"/>
                  </a:cubicBezTo>
                  <a:lnTo>
                    <a:pt x="1846986" y="2423497"/>
                  </a:lnTo>
                  <a:cubicBezTo>
                    <a:pt x="1849060" y="2446744"/>
                    <a:pt x="1850903" y="2470519"/>
                    <a:pt x="1852977" y="2493767"/>
                  </a:cubicBezTo>
                  <a:cubicBezTo>
                    <a:pt x="1853899" y="2518599"/>
                    <a:pt x="1854820" y="2542902"/>
                    <a:pt x="1855742" y="2567734"/>
                  </a:cubicBezTo>
                  <a:cubicBezTo>
                    <a:pt x="1855512" y="2580942"/>
                    <a:pt x="1855050" y="2593623"/>
                    <a:pt x="1854820" y="2606831"/>
                  </a:cubicBezTo>
                  <a:cubicBezTo>
                    <a:pt x="1855512" y="2636947"/>
                    <a:pt x="1856433" y="2667062"/>
                    <a:pt x="1857125" y="2697177"/>
                  </a:cubicBezTo>
                  <a:cubicBezTo>
                    <a:pt x="1855972" y="2743671"/>
                    <a:pt x="1855050" y="2790694"/>
                    <a:pt x="1853899" y="2837187"/>
                  </a:cubicBezTo>
                  <a:cubicBezTo>
                    <a:pt x="1855050" y="2866774"/>
                    <a:pt x="1856433" y="2895833"/>
                    <a:pt x="1857585" y="2925421"/>
                  </a:cubicBezTo>
                  <a:cubicBezTo>
                    <a:pt x="1859659" y="2938629"/>
                    <a:pt x="1861502" y="2951838"/>
                    <a:pt x="1863576" y="2965046"/>
                  </a:cubicBezTo>
                  <a:cubicBezTo>
                    <a:pt x="1863806" y="3004143"/>
                    <a:pt x="1864267" y="3043240"/>
                    <a:pt x="1864498" y="3082338"/>
                  </a:cubicBezTo>
                  <a:cubicBezTo>
                    <a:pt x="1862654" y="3138870"/>
                    <a:pt x="1860811" y="3194874"/>
                    <a:pt x="1858967" y="3251407"/>
                  </a:cubicBezTo>
                  <a:cubicBezTo>
                    <a:pt x="1855281" y="3286277"/>
                    <a:pt x="1851594" y="3321676"/>
                    <a:pt x="1847908" y="3356546"/>
                  </a:cubicBezTo>
                  <a:lnTo>
                    <a:pt x="1838231" y="3405682"/>
                  </a:lnTo>
                  <a:lnTo>
                    <a:pt x="1835926" y="3410965"/>
                  </a:lnTo>
                  <a:cubicBezTo>
                    <a:pt x="1834313" y="3415720"/>
                    <a:pt x="1832931" y="3419947"/>
                    <a:pt x="1831318" y="3424702"/>
                  </a:cubicBezTo>
                  <a:cubicBezTo>
                    <a:pt x="1830627" y="3432627"/>
                    <a:pt x="1829705" y="3441080"/>
                    <a:pt x="1829014" y="3449005"/>
                  </a:cubicBezTo>
                  <a:cubicBezTo>
                    <a:pt x="1829935" y="3467497"/>
                    <a:pt x="1830858" y="3486518"/>
                    <a:pt x="1831779" y="3505010"/>
                  </a:cubicBezTo>
                  <a:cubicBezTo>
                    <a:pt x="1831318" y="3516633"/>
                    <a:pt x="1830858" y="3527729"/>
                    <a:pt x="1830396" y="3539352"/>
                  </a:cubicBezTo>
                  <a:cubicBezTo>
                    <a:pt x="1829935" y="3552561"/>
                    <a:pt x="1829475" y="3566298"/>
                    <a:pt x="1829014" y="3579505"/>
                  </a:cubicBezTo>
                  <a:cubicBezTo>
                    <a:pt x="1826940" y="3610678"/>
                    <a:pt x="1824636" y="3641850"/>
                    <a:pt x="1822562" y="3673022"/>
                  </a:cubicBezTo>
                  <a:cubicBezTo>
                    <a:pt x="1817263" y="3723742"/>
                    <a:pt x="1811733" y="3774463"/>
                    <a:pt x="1806433" y="3825184"/>
                  </a:cubicBezTo>
                  <a:cubicBezTo>
                    <a:pt x="1803207" y="3857413"/>
                    <a:pt x="1800213" y="3889641"/>
                    <a:pt x="1796987" y="3921870"/>
                  </a:cubicBezTo>
                  <a:cubicBezTo>
                    <a:pt x="1795374" y="3926625"/>
                    <a:pt x="1793991" y="3931380"/>
                    <a:pt x="1792378" y="3936135"/>
                  </a:cubicBezTo>
                  <a:cubicBezTo>
                    <a:pt x="1790765" y="3949872"/>
                    <a:pt x="1788922" y="3964138"/>
                    <a:pt x="1787309" y="3977875"/>
                  </a:cubicBezTo>
                  <a:lnTo>
                    <a:pt x="1787309" y="4023840"/>
                  </a:lnTo>
                  <a:cubicBezTo>
                    <a:pt x="1788922" y="4037577"/>
                    <a:pt x="1790765" y="4051842"/>
                    <a:pt x="1792378" y="4065579"/>
                  </a:cubicBezTo>
                  <a:cubicBezTo>
                    <a:pt x="1793991" y="4070334"/>
                    <a:pt x="1795374" y="4075089"/>
                    <a:pt x="1796987" y="4079844"/>
                  </a:cubicBezTo>
                  <a:lnTo>
                    <a:pt x="1796987" y="4113130"/>
                  </a:lnTo>
                  <a:cubicBezTo>
                    <a:pt x="1796756" y="4122112"/>
                    <a:pt x="1796756" y="4131622"/>
                    <a:pt x="1796526" y="4140604"/>
                  </a:cubicBezTo>
                  <a:cubicBezTo>
                    <a:pt x="1798139" y="4152227"/>
                    <a:pt x="1799982" y="4164378"/>
                    <a:pt x="1801595" y="4176002"/>
                  </a:cubicBezTo>
                  <a:lnTo>
                    <a:pt x="1809659" y="4188154"/>
                  </a:lnTo>
                  <a:cubicBezTo>
                    <a:pt x="1812193" y="4190267"/>
                    <a:pt x="1814498" y="4192380"/>
                    <a:pt x="1817032" y="4194494"/>
                  </a:cubicBezTo>
                  <a:cubicBezTo>
                    <a:pt x="1818645" y="4195022"/>
                    <a:pt x="1820028" y="4196079"/>
                    <a:pt x="1821641" y="4196607"/>
                  </a:cubicBezTo>
                  <a:lnTo>
                    <a:pt x="1837309" y="4230950"/>
                  </a:lnTo>
                  <a:lnTo>
                    <a:pt x="1872792" y="4294879"/>
                  </a:lnTo>
                  <a:lnTo>
                    <a:pt x="1915419" y="4352468"/>
                  </a:lnTo>
                  <a:lnTo>
                    <a:pt x="1966340" y="4401604"/>
                  </a:lnTo>
                  <a:lnTo>
                    <a:pt x="2024864" y="4442286"/>
                  </a:lnTo>
                  <a:lnTo>
                    <a:pt x="2091914" y="4475571"/>
                  </a:lnTo>
                  <a:lnTo>
                    <a:pt x="2169102" y="4497761"/>
                  </a:lnTo>
                  <a:lnTo>
                    <a:pt x="2256429" y="4510441"/>
                  </a:lnTo>
                  <a:lnTo>
                    <a:pt x="2304124" y="4512555"/>
                  </a:lnTo>
                  <a:lnTo>
                    <a:pt x="2304124" y="4520480"/>
                  </a:lnTo>
                  <a:lnTo>
                    <a:pt x="2275092" y="4554294"/>
                  </a:lnTo>
                  <a:lnTo>
                    <a:pt x="2211729" y="4617694"/>
                  </a:lnTo>
                  <a:lnTo>
                    <a:pt x="2112882" y="4709097"/>
                  </a:lnTo>
                  <a:lnTo>
                    <a:pt x="2046754" y="4770385"/>
                  </a:lnTo>
                  <a:lnTo>
                    <a:pt x="2011500" y="4796802"/>
                  </a:lnTo>
                  <a:lnTo>
                    <a:pt x="1955510" y="4834843"/>
                  </a:lnTo>
                  <a:lnTo>
                    <a:pt x="1916340" y="4857561"/>
                  </a:lnTo>
                  <a:lnTo>
                    <a:pt x="1875096" y="4877638"/>
                  </a:lnTo>
                  <a:lnTo>
                    <a:pt x="1830396" y="4892960"/>
                  </a:lnTo>
                  <a:lnTo>
                    <a:pt x="1783162" y="4904583"/>
                  </a:lnTo>
                  <a:lnTo>
                    <a:pt x="1732471" y="4910923"/>
                  </a:lnTo>
                  <a:lnTo>
                    <a:pt x="1705052" y="4911980"/>
                  </a:lnTo>
                  <a:lnTo>
                    <a:pt x="1681550" y="4910395"/>
                  </a:lnTo>
                  <a:lnTo>
                    <a:pt x="1631551" y="4899828"/>
                  </a:lnTo>
                  <a:lnTo>
                    <a:pt x="1581782" y="4888204"/>
                  </a:lnTo>
                  <a:lnTo>
                    <a:pt x="1546067" y="4883450"/>
                  </a:lnTo>
                  <a:lnTo>
                    <a:pt x="1524409" y="4885034"/>
                  </a:lnTo>
                  <a:lnTo>
                    <a:pt x="1514270" y="4886620"/>
                  </a:lnTo>
                  <a:lnTo>
                    <a:pt x="1509662" y="4885034"/>
                  </a:lnTo>
                  <a:cubicBezTo>
                    <a:pt x="1506206" y="4884507"/>
                    <a:pt x="1502519" y="4884507"/>
                    <a:pt x="1499063" y="4883978"/>
                  </a:cubicBezTo>
                  <a:cubicBezTo>
                    <a:pt x="1493072" y="4886091"/>
                    <a:pt x="1486852" y="4887677"/>
                    <a:pt x="1480861" y="4889790"/>
                  </a:cubicBezTo>
                  <a:cubicBezTo>
                    <a:pt x="1472796" y="4895073"/>
                    <a:pt x="1464962" y="4900885"/>
                    <a:pt x="1456898" y="4906168"/>
                  </a:cubicBezTo>
                  <a:lnTo>
                    <a:pt x="1437082" y="4926245"/>
                  </a:lnTo>
                  <a:cubicBezTo>
                    <a:pt x="1435008" y="4929415"/>
                    <a:pt x="1433165" y="4933114"/>
                    <a:pt x="1431092" y="4936284"/>
                  </a:cubicBezTo>
                  <a:cubicBezTo>
                    <a:pt x="1430169" y="4938397"/>
                    <a:pt x="1429248" y="4939982"/>
                    <a:pt x="1428327" y="4942096"/>
                  </a:cubicBezTo>
                  <a:cubicBezTo>
                    <a:pt x="1425562" y="4945266"/>
                    <a:pt x="1423027" y="4947907"/>
                    <a:pt x="1420262" y="4951077"/>
                  </a:cubicBezTo>
                  <a:cubicBezTo>
                    <a:pt x="1418189" y="4951606"/>
                    <a:pt x="1416345" y="4952662"/>
                    <a:pt x="1414271" y="4953191"/>
                  </a:cubicBezTo>
                  <a:lnTo>
                    <a:pt x="1414271" y="4946851"/>
                  </a:lnTo>
                  <a:cubicBezTo>
                    <a:pt x="1412198" y="4946851"/>
                    <a:pt x="1410354" y="4947379"/>
                    <a:pt x="1408280" y="4947379"/>
                  </a:cubicBezTo>
                  <a:lnTo>
                    <a:pt x="1388926" y="4969569"/>
                  </a:lnTo>
                  <a:lnTo>
                    <a:pt x="1348834" y="5022404"/>
                  </a:lnTo>
                  <a:lnTo>
                    <a:pt x="1314503" y="5058859"/>
                  </a:lnTo>
                  <a:cubicBezTo>
                    <a:pt x="1306899" y="5064142"/>
                    <a:pt x="1299526" y="5069954"/>
                    <a:pt x="1291922" y="5075237"/>
                  </a:cubicBezTo>
                  <a:lnTo>
                    <a:pt x="1281323" y="5078407"/>
                  </a:lnTo>
                  <a:cubicBezTo>
                    <a:pt x="1278328" y="5076822"/>
                    <a:pt x="1275102" y="5074709"/>
                    <a:pt x="1272107" y="5073124"/>
                  </a:cubicBezTo>
                  <a:cubicBezTo>
                    <a:pt x="1267499" y="5067840"/>
                    <a:pt x="1262660" y="5063085"/>
                    <a:pt x="1258052" y="5057802"/>
                  </a:cubicBezTo>
                  <a:cubicBezTo>
                    <a:pt x="1254135" y="5051990"/>
                    <a:pt x="1249988" y="5046178"/>
                    <a:pt x="1246070" y="5040367"/>
                  </a:cubicBezTo>
                  <a:cubicBezTo>
                    <a:pt x="1241462" y="5035084"/>
                    <a:pt x="1236854" y="5030328"/>
                    <a:pt x="1232246" y="5025045"/>
                  </a:cubicBezTo>
                  <a:cubicBezTo>
                    <a:pt x="1229020" y="5023460"/>
                    <a:pt x="1225794" y="5021347"/>
                    <a:pt x="1222568" y="5019761"/>
                  </a:cubicBezTo>
                  <a:cubicBezTo>
                    <a:pt x="1219803" y="5013950"/>
                    <a:pt x="1217038" y="5007610"/>
                    <a:pt x="1214273" y="5001797"/>
                  </a:cubicBezTo>
                  <a:cubicBezTo>
                    <a:pt x="1206900" y="4991231"/>
                    <a:pt x="1199527" y="4980136"/>
                    <a:pt x="1192154" y="4969569"/>
                  </a:cubicBezTo>
                  <a:lnTo>
                    <a:pt x="1166578" y="4941039"/>
                  </a:lnTo>
                  <a:lnTo>
                    <a:pt x="1138007" y="4915150"/>
                  </a:lnTo>
                  <a:cubicBezTo>
                    <a:pt x="1132938" y="4911452"/>
                    <a:pt x="1127869" y="4907225"/>
                    <a:pt x="1122800" y="4903526"/>
                  </a:cubicBezTo>
                  <a:lnTo>
                    <a:pt x="1058975" y="4831673"/>
                  </a:lnTo>
                  <a:lnTo>
                    <a:pt x="927179" y="4689549"/>
                  </a:lnTo>
                  <a:lnTo>
                    <a:pt x="856443" y="4620336"/>
                  </a:lnTo>
                  <a:lnTo>
                    <a:pt x="836167" y="4599203"/>
                  </a:lnTo>
                  <a:lnTo>
                    <a:pt x="799070" y="4564861"/>
                  </a:lnTo>
                  <a:cubicBezTo>
                    <a:pt x="790084" y="4559577"/>
                    <a:pt x="780868" y="4554822"/>
                    <a:pt x="771881" y="4549539"/>
                  </a:cubicBezTo>
                  <a:cubicBezTo>
                    <a:pt x="766813" y="4548482"/>
                    <a:pt x="761743" y="4546897"/>
                    <a:pt x="756675" y="4545841"/>
                  </a:cubicBezTo>
                  <a:cubicBezTo>
                    <a:pt x="755523" y="4541085"/>
                    <a:pt x="754601" y="4536330"/>
                    <a:pt x="753449" y="4531575"/>
                  </a:cubicBezTo>
                  <a:cubicBezTo>
                    <a:pt x="749532" y="4523650"/>
                    <a:pt x="745385" y="4516253"/>
                    <a:pt x="741467" y="4508328"/>
                  </a:cubicBezTo>
                  <a:cubicBezTo>
                    <a:pt x="733172" y="4498818"/>
                    <a:pt x="725108" y="4488779"/>
                    <a:pt x="716813" y="4479269"/>
                  </a:cubicBezTo>
                  <a:lnTo>
                    <a:pt x="678104" y="4447569"/>
                  </a:lnTo>
                  <a:lnTo>
                    <a:pt x="651607" y="4420624"/>
                  </a:lnTo>
                  <a:lnTo>
                    <a:pt x="637782" y="4400019"/>
                  </a:lnTo>
                  <a:lnTo>
                    <a:pt x="632252" y="4387338"/>
                  </a:lnTo>
                  <a:cubicBezTo>
                    <a:pt x="626492" y="4384697"/>
                    <a:pt x="620962" y="4382583"/>
                    <a:pt x="615202" y="4379942"/>
                  </a:cubicBezTo>
                  <a:lnTo>
                    <a:pt x="584326" y="4360393"/>
                  </a:lnTo>
                  <a:lnTo>
                    <a:pt x="544926" y="4324465"/>
                  </a:lnTo>
                  <a:lnTo>
                    <a:pt x="496309" y="4273745"/>
                  </a:lnTo>
                  <a:lnTo>
                    <a:pt x="455756" y="4239403"/>
                  </a:lnTo>
                  <a:lnTo>
                    <a:pt x="425341" y="4220383"/>
                  </a:lnTo>
                  <a:cubicBezTo>
                    <a:pt x="419350" y="4218269"/>
                    <a:pt x="413130" y="4215628"/>
                    <a:pt x="407139" y="4213514"/>
                  </a:cubicBezTo>
                  <a:lnTo>
                    <a:pt x="393314" y="4189739"/>
                  </a:lnTo>
                  <a:cubicBezTo>
                    <a:pt x="382945" y="4175473"/>
                    <a:pt x="372347" y="4161736"/>
                    <a:pt x="361978" y="4147472"/>
                  </a:cubicBezTo>
                  <a:lnTo>
                    <a:pt x="311518" y="4087241"/>
                  </a:lnTo>
                  <a:lnTo>
                    <a:pt x="240320" y="4011160"/>
                  </a:lnTo>
                  <a:lnTo>
                    <a:pt x="188477" y="3951986"/>
                  </a:lnTo>
                  <a:cubicBezTo>
                    <a:pt x="177648" y="3938249"/>
                    <a:pt x="167049" y="3923984"/>
                    <a:pt x="156220" y="3910247"/>
                  </a:cubicBezTo>
                  <a:cubicBezTo>
                    <a:pt x="151151" y="3902850"/>
                    <a:pt x="146081" y="3895981"/>
                    <a:pt x="141013" y="3888585"/>
                  </a:cubicBezTo>
                  <a:cubicBezTo>
                    <a:pt x="139400" y="3887000"/>
                    <a:pt x="137556" y="3885415"/>
                    <a:pt x="135943" y="3883829"/>
                  </a:cubicBezTo>
                  <a:cubicBezTo>
                    <a:pt x="132948" y="3882773"/>
                    <a:pt x="129722" y="3882244"/>
                    <a:pt x="126727" y="3881188"/>
                  </a:cubicBezTo>
                  <a:cubicBezTo>
                    <a:pt x="122119" y="3882773"/>
                    <a:pt x="117741" y="3883829"/>
                    <a:pt x="113133" y="3885415"/>
                  </a:cubicBezTo>
                  <a:lnTo>
                    <a:pt x="99769" y="3888585"/>
                  </a:lnTo>
                  <a:cubicBezTo>
                    <a:pt x="100921" y="3884358"/>
                    <a:pt x="101842" y="3880659"/>
                    <a:pt x="102995" y="3876433"/>
                  </a:cubicBezTo>
                  <a:cubicBezTo>
                    <a:pt x="102534" y="3869564"/>
                    <a:pt x="102073" y="3863225"/>
                    <a:pt x="101612" y="3856357"/>
                  </a:cubicBezTo>
                  <a:lnTo>
                    <a:pt x="95160" y="3841563"/>
                  </a:lnTo>
                  <a:cubicBezTo>
                    <a:pt x="91244" y="3837864"/>
                    <a:pt x="87557" y="3833638"/>
                    <a:pt x="83640" y="3829939"/>
                  </a:cubicBezTo>
                  <a:cubicBezTo>
                    <a:pt x="77419" y="3824656"/>
                    <a:pt x="71428" y="3818844"/>
                    <a:pt x="65207" y="3813561"/>
                  </a:cubicBezTo>
                  <a:cubicBezTo>
                    <a:pt x="60599" y="3807749"/>
                    <a:pt x="55991" y="3802465"/>
                    <a:pt x="51382" y="3796654"/>
                  </a:cubicBezTo>
                  <a:cubicBezTo>
                    <a:pt x="50230" y="3791370"/>
                    <a:pt x="49308" y="3786615"/>
                    <a:pt x="48156" y="3781332"/>
                  </a:cubicBezTo>
                  <a:cubicBezTo>
                    <a:pt x="48848" y="3778162"/>
                    <a:pt x="49308" y="3774992"/>
                    <a:pt x="50000" y="3771822"/>
                  </a:cubicBezTo>
                  <a:lnTo>
                    <a:pt x="37788" y="3759141"/>
                  </a:lnTo>
                  <a:lnTo>
                    <a:pt x="20737" y="3739593"/>
                  </a:lnTo>
                  <a:lnTo>
                    <a:pt x="36405" y="3742234"/>
                  </a:lnTo>
                  <a:lnTo>
                    <a:pt x="53226" y="3735894"/>
                  </a:lnTo>
                  <a:lnTo>
                    <a:pt x="79953" y="3713705"/>
                  </a:lnTo>
                  <a:lnTo>
                    <a:pt x="116128" y="3674079"/>
                  </a:lnTo>
                  <a:lnTo>
                    <a:pt x="133178" y="3655587"/>
                  </a:lnTo>
                  <a:lnTo>
                    <a:pt x="205298" y="3583732"/>
                  </a:lnTo>
                  <a:lnTo>
                    <a:pt x="320734" y="3471196"/>
                  </a:lnTo>
                  <a:lnTo>
                    <a:pt x="388706" y="3398814"/>
                  </a:lnTo>
                  <a:cubicBezTo>
                    <a:pt x="397692" y="3387190"/>
                    <a:pt x="406908" y="3376095"/>
                    <a:pt x="415895" y="3364471"/>
                  </a:cubicBezTo>
                  <a:cubicBezTo>
                    <a:pt x="423498" y="3353904"/>
                    <a:pt x="431101" y="3342809"/>
                    <a:pt x="438705" y="3332242"/>
                  </a:cubicBezTo>
                  <a:lnTo>
                    <a:pt x="481101" y="3255105"/>
                  </a:lnTo>
                  <a:lnTo>
                    <a:pt x="519119" y="3165815"/>
                  </a:lnTo>
                  <a:lnTo>
                    <a:pt x="552299" y="3068072"/>
                  </a:lnTo>
                  <a:lnTo>
                    <a:pt x="582022" y="2965046"/>
                  </a:lnTo>
                  <a:cubicBezTo>
                    <a:pt x="590087" y="2929647"/>
                    <a:pt x="598381" y="2894777"/>
                    <a:pt x="606445" y="2859378"/>
                  </a:cubicBezTo>
                  <a:lnTo>
                    <a:pt x="627182" y="2754766"/>
                  </a:lnTo>
                  <a:cubicBezTo>
                    <a:pt x="632482" y="2721481"/>
                    <a:pt x="637551" y="2687667"/>
                    <a:pt x="642851" y="2654382"/>
                  </a:cubicBezTo>
                  <a:cubicBezTo>
                    <a:pt x="644924" y="2638532"/>
                    <a:pt x="646768" y="2622681"/>
                    <a:pt x="648842" y="2606831"/>
                  </a:cubicBezTo>
                  <a:cubicBezTo>
                    <a:pt x="652528" y="2578829"/>
                    <a:pt x="655985" y="2551355"/>
                    <a:pt x="659671" y="2523354"/>
                  </a:cubicBezTo>
                  <a:cubicBezTo>
                    <a:pt x="668196" y="2469463"/>
                    <a:pt x="676491" y="2416100"/>
                    <a:pt x="685016" y="2362210"/>
                  </a:cubicBezTo>
                  <a:lnTo>
                    <a:pt x="726951" y="2129740"/>
                  </a:lnTo>
                  <a:cubicBezTo>
                    <a:pt x="746767" y="2030940"/>
                    <a:pt x="766813" y="1932669"/>
                    <a:pt x="786628" y="1833869"/>
                  </a:cubicBezTo>
                  <a:lnTo>
                    <a:pt x="828794" y="1614080"/>
                  </a:lnTo>
                  <a:cubicBezTo>
                    <a:pt x="837319" y="1564944"/>
                    <a:pt x="845614" y="1516336"/>
                    <a:pt x="854139" y="1467201"/>
                  </a:cubicBezTo>
                  <a:lnTo>
                    <a:pt x="865199" y="1392705"/>
                  </a:lnTo>
                  <a:cubicBezTo>
                    <a:pt x="866581" y="1382666"/>
                    <a:pt x="867964" y="1373156"/>
                    <a:pt x="869346" y="1363119"/>
                  </a:cubicBezTo>
                  <a:cubicBezTo>
                    <a:pt x="870498" y="1342513"/>
                    <a:pt x="871881" y="1321908"/>
                    <a:pt x="873032" y="1301302"/>
                  </a:cubicBezTo>
                  <a:cubicBezTo>
                    <a:pt x="873955" y="1269602"/>
                    <a:pt x="874876" y="1238429"/>
                    <a:pt x="875797" y="1206730"/>
                  </a:cubicBezTo>
                  <a:lnTo>
                    <a:pt x="878563" y="1113213"/>
                  </a:lnTo>
                  <a:cubicBezTo>
                    <a:pt x="880175" y="1093136"/>
                    <a:pt x="881788" y="1072530"/>
                    <a:pt x="883401" y="1052454"/>
                  </a:cubicBezTo>
                  <a:cubicBezTo>
                    <a:pt x="885936" y="1033434"/>
                    <a:pt x="888701" y="1013885"/>
                    <a:pt x="891235" y="994865"/>
                  </a:cubicBezTo>
                  <a:lnTo>
                    <a:pt x="905060" y="942559"/>
                  </a:lnTo>
                  <a:cubicBezTo>
                    <a:pt x="908516" y="934634"/>
                    <a:pt x="911742" y="926180"/>
                    <a:pt x="915199" y="918256"/>
                  </a:cubicBezTo>
                  <a:lnTo>
                    <a:pt x="921650" y="903462"/>
                  </a:lnTo>
                  <a:lnTo>
                    <a:pt x="940543" y="874403"/>
                  </a:lnTo>
                  <a:lnTo>
                    <a:pt x="975797" y="828966"/>
                  </a:lnTo>
                  <a:lnTo>
                    <a:pt x="1062201" y="739677"/>
                  </a:lnTo>
                  <a:lnTo>
                    <a:pt x="1114966" y="685257"/>
                  </a:lnTo>
                  <a:lnTo>
                    <a:pt x="1167961" y="629781"/>
                  </a:lnTo>
                  <a:lnTo>
                    <a:pt x="1252061" y="545247"/>
                  </a:lnTo>
                  <a:lnTo>
                    <a:pt x="1302061" y="488714"/>
                  </a:lnTo>
                  <a:cubicBezTo>
                    <a:pt x="1308742" y="479204"/>
                    <a:pt x="1315655" y="470223"/>
                    <a:pt x="1322337" y="460713"/>
                  </a:cubicBezTo>
                  <a:cubicBezTo>
                    <a:pt x="1328789" y="451203"/>
                    <a:pt x="1335240" y="441164"/>
                    <a:pt x="1341692" y="431654"/>
                  </a:cubicBezTo>
                  <a:cubicBezTo>
                    <a:pt x="1352291" y="411577"/>
                    <a:pt x="1363120" y="392028"/>
                    <a:pt x="1373719" y="371951"/>
                  </a:cubicBezTo>
                  <a:lnTo>
                    <a:pt x="1412889" y="278964"/>
                  </a:lnTo>
                  <a:lnTo>
                    <a:pt x="1450907" y="185447"/>
                  </a:lnTo>
                  <a:lnTo>
                    <a:pt x="1480400" y="127330"/>
                  </a:lnTo>
                  <a:cubicBezTo>
                    <a:pt x="1492381" y="109366"/>
                    <a:pt x="1504132" y="90874"/>
                    <a:pt x="1516114" y="72911"/>
                  </a:cubicBezTo>
                  <a:lnTo>
                    <a:pt x="1549293" y="35927"/>
                  </a:lnTo>
                  <a:lnTo>
                    <a:pt x="1574869" y="13209"/>
                  </a:lnTo>
                  <a:cubicBezTo>
                    <a:pt x="1579477" y="10039"/>
                    <a:pt x="1584085" y="6340"/>
                    <a:pt x="1588694" y="3170"/>
                  </a:cubicBezTo>
                  <a:cubicBezTo>
                    <a:pt x="1593071" y="2113"/>
                    <a:pt x="1597680" y="1585"/>
                    <a:pt x="1602058" y="528"/>
                  </a:cubicBezTo>
                  <a:cubicBezTo>
                    <a:pt x="1609661" y="528"/>
                    <a:pt x="1617035" y="0"/>
                    <a:pt x="1624638" y="0"/>
                  </a:cubicBezTo>
                  <a:close/>
                </a:path>
              </a:pathLst>
            </a:custGeom>
            <a:solidFill>
              <a:srgbClr val="F0BE9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/>
            </a:p>
          </p:txBody>
        </p:sp>
        <p:sp>
          <p:nvSpPr>
            <p:cNvPr id="60" name="자유형 59"/>
            <p:cNvSpPr/>
            <p:nvPr/>
          </p:nvSpPr>
          <p:spPr>
            <a:xfrm>
              <a:off x="5257559" y="2446973"/>
              <a:ext cx="99818" cy="33273"/>
            </a:xfrm>
            <a:custGeom>
              <a:avLst/>
              <a:gdLst>
                <a:gd name="connsiteX0" fmla="*/ 114300 w 114300"/>
                <a:gd name="connsiteY0" fmla="*/ 0 h 38100"/>
                <a:gd name="connsiteX1" fmla="*/ 0 w 114300"/>
                <a:gd name="connsiteY1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4300" h="38100">
                  <a:moveTo>
                    <a:pt x="114300" y="0"/>
                  </a:moveTo>
                  <a:lnTo>
                    <a:pt x="0" y="38100"/>
                  </a:lnTo>
                </a:path>
              </a:pathLst>
            </a:custGeom>
            <a:noFill/>
            <a:ln w="38100" cap="rnd">
              <a:solidFill>
                <a:srgbClr val="D3AA8E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5246468" y="3090242"/>
              <a:ext cx="144181" cy="88727"/>
            </a:xfrm>
            <a:custGeom>
              <a:avLst/>
              <a:gdLst>
                <a:gd name="connsiteX0" fmla="*/ 165100 w 165100"/>
                <a:gd name="connsiteY0" fmla="*/ 101600 h 101600"/>
                <a:gd name="connsiteX1" fmla="*/ 0 w 165100"/>
                <a:gd name="connsiteY1" fmla="*/ 0 h 10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5100" h="101600">
                  <a:moveTo>
                    <a:pt x="165100" y="101600"/>
                  </a:moveTo>
                  <a:lnTo>
                    <a:pt x="0" y="0"/>
                  </a:lnTo>
                </a:path>
              </a:pathLst>
            </a:custGeom>
            <a:noFill/>
            <a:ln w="38100" cap="rnd">
              <a:solidFill>
                <a:srgbClr val="D3AA8E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5268650" y="3833329"/>
              <a:ext cx="88727" cy="88727"/>
            </a:xfrm>
            <a:custGeom>
              <a:avLst/>
              <a:gdLst>
                <a:gd name="connsiteX0" fmla="*/ 101600 w 101600"/>
                <a:gd name="connsiteY0" fmla="*/ 101600 h 101600"/>
                <a:gd name="connsiteX1" fmla="*/ 0 w 101600"/>
                <a:gd name="connsiteY1" fmla="*/ 0 h 10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600" h="101600">
                  <a:moveTo>
                    <a:pt x="101600" y="101600"/>
                  </a:moveTo>
                  <a:lnTo>
                    <a:pt x="0" y="0"/>
                  </a:lnTo>
                </a:path>
              </a:pathLst>
            </a:custGeom>
            <a:noFill/>
            <a:ln w="38100" cap="rnd">
              <a:solidFill>
                <a:srgbClr val="D3AA8E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자유형 58"/>
            <p:cNvSpPr/>
            <p:nvPr/>
          </p:nvSpPr>
          <p:spPr>
            <a:xfrm>
              <a:off x="1714262" y="1186519"/>
              <a:ext cx="400307" cy="615607"/>
            </a:xfrm>
            <a:custGeom>
              <a:avLst/>
              <a:gdLst>
                <a:gd name="connsiteX0" fmla="*/ 437490 w 457494"/>
                <a:gd name="connsiteY0" fmla="*/ 6485 h 704924"/>
                <a:gd name="connsiteX1" fmla="*/ 454907 w 457494"/>
                <a:gd name="connsiteY1" fmla="*/ 267742 h 704924"/>
                <a:gd name="connsiteX2" fmla="*/ 393947 w 457494"/>
                <a:gd name="connsiteY2" fmla="*/ 581250 h 704924"/>
                <a:gd name="connsiteX3" fmla="*/ 272027 w 457494"/>
                <a:gd name="connsiteY3" fmla="*/ 642210 h 704924"/>
                <a:gd name="connsiteX4" fmla="*/ 97856 w 457494"/>
                <a:gd name="connsiteY4" fmla="*/ 694462 h 704924"/>
                <a:gd name="connsiteX5" fmla="*/ 2061 w 457494"/>
                <a:gd name="connsiteY5" fmla="*/ 685753 h 704924"/>
                <a:gd name="connsiteX6" fmla="*/ 184941 w 457494"/>
                <a:gd name="connsiteY6" fmla="*/ 502873 h 704924"/>
                <a:gd name="connsiteX7" fmla="*/ 289444 w 457494"/>
                <a:gd name="connsiteY7" fmla="*/ 259033 h 704924"/>
                <a:gd name="connsiteX8" fmla="*/ 359113 w 457494"/>
                <a:gd name="connsiteY8" fmla="*/ 93570 h 704924"/>
                <a:gd name="connsiteX9" fmla="*/ 437490 w 457494"/>
                <a:gd name="connsiteY9" fmla="*/ 6485 h 704924"/>
                <a:gd name="connsiteX0" fmla="*/ 437490 w 458387"/>
                <a:gd name="connsiteY0" fmla="*/ 6485 h 704924"/>
                <a:gd name="connsiteX1" fmla="*/ 454907 w 458387"/>
                <a:gd name="connsiteY1" fmla="*/ 267742 h 704924"/>
                <a:gd name="connsiteX2" fmla="*/ 381247 w 458387"/>
                <a:gd name="connsiteY2" fmla="*/ 543150 h 704924"/>
                <a:gd name="connsiteX3" fmla="*/ 272027 w 458387"/>
                <a:gd name="connsiteY3" fmla="*/ 642210 h 704924"/>
                <a:gd name="connsiteX4" fmla="*/ 97856 w 458387"/>
                <a:gd name="connsiteY4" fmla="*/ 694462 h 704924"/>
                <a:gd name="connsiteX5" fmla="*/ 2061 w 458387"/>
                <a:gd name="connsiteY5" fmla="*/ 685753 h 704924"/>
                <a:gd name="connsiteX6" fmla="*/ 184941 w 458387"/>
                <a:gd name="connsiteY6" fmla="*/ 502873 h 704924"/>
                <a:gd name="connsiteX7" fmla="*/ 289444 w 458387"/>
                <a:gd name="connsiteY7" fmla="*/ 259033 h 704924"/>
                <a:gd name="connsiteX8" fmla="*/ 359113 w 458387"/>
                <a:gd name="connsiteY8" fmla="*/ 93570 h 704924"/>
                <a:gd name="connsiteX9" fmla="*/ 437490 w 458387"/>
                <a:gd name="connsiteY9" fmla="*/ 6485 h 704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8387" h="704924">
                  <a:moveTo>
                    <a:pt x="437490" y="6485"/>
                  </a:moveTo>
                  <a:cubicBezTo>
                    <a:pt x="453456" y="35514"/>
                    <a:pt x="464281" y="178298"/>
                    <a:pt x="454907" y="267742"/>
                  </a:cubicBezTo>
                  <a:cubicBezTo>
                    <a:pt x="445533" y="357186"/>
                    <a:pt x="411727" y="480739"/>
                    <a:pt x="381247" y="543150"/>
                  </a:cubicBezTo>
                  <a:cubicBezTo>
                    <a:pt x="350767" y="605561"/>
                    <a:pt x="319259" y="616991"/>
                    <a:pt x="272027" y="642210"/>
                  </a:cubicBezTo>
                  <a:cubicBezTo>
                    <a:pt x="224795" y="667429"/>
                    <a:pt x="142850" y="687205"/>
                    <a:pt x="97856" y="694462"/>
                  </a:cubicBezTo>
                  <a:cubicBezTo>
                    <a:pt x="52862" y="701719"/>
                    <a:pt x="-12453" y="717685"/>
                    <a:pt x="2061" y="685753"/>
                  </a:cubicBezTo>
                  <a:cubicBezTo>
                    <a:pt x="16575" y="653821"/>
                    <a:pt x="137044" y="573993"/>
                    <a:pt x="184941" y="502873"/>
                  </a:cubicBezTo>
                  <a:cubicBezTo>
                    <a:pt x="232838" y="431753"/>
                    <a:pt x="260415" y="327250"/>
                    <a:pt x="289444" y="259033"/>
                  </a:cubicBezTo>
                  <a:cubicBezTo>
                    <a:pt x="318473" y="190816"/>
                    <a:pt x="337342" y="134210"/>
                    <a:pt x="359113" y="93570"/>
                  </a:cubicBezTo>
                  <a:cubicBezTo>
                    <a:pt x="380884" y="52930"/>
                    <a:pt x="421524" y="-22544"/>
                    <a:pt x="437490" y="6485"/>
                  </a:cubicBezTo>
                  <a:close/>
                </a:path>
              </a:pathLst>
            </a:custGeom>
            <a:solidFill>
              <a:srgbClr val="E7A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모서리가 둥근 직사각형 31"/>
            <p:cNvSpPr/>
            <p:nvPr/>
          </p:nvSpPr>
          <p:spPr>
            <a:xfrm>
              <a:off x="2345291" y="184441"/>
              <a:ext cx="2923249" cy="5610182"/>
            </a:xfrm>
            <a:prstGeom prst="roundRect">
              <a:avLst>
                <a:gd name="adj" fmla="val 9782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모서리가 둥근 직사각형 32"/>
            <p:cNvSpPr/>
            <p:nvPr/>
          </p:nvSpPr>
          <p:spPr>
            <a:xfrm>
              <a:off x="2494870" y="586608"/>
              <a:ext cx="2624090" cy="4735792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3672525" y="5794623"/>
            <a:ext cx="5203552" cy="542727"/>
            <a:chOff x="3672525" y="5794623"/>
            <a:chExt cx="5203552" cy="542727"/>
          </a:xfrm>
        </p:grpSpPr>
        <p:sp>
          <p:nvSpPr>
            <p:cNvPr id="104" name="직사각형 103"/>
            <p:cNvSpPr/>
            <p:nvPr/>
          </p:nvSpPr>
          <p:spPr>
            <a:xfrm>
              <a:off x="3672525" y="5794623"/>
              <a:ext cx="288000" cy="3300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직사각형 104"/>
            <p:cNvSpPr/>
            <p:nvPr/>
          </p:nvSpPr>
          <p:spPr>
            <a:xfrm>
              <a:off x="3672525" y="5863890"/>
              <a:ext cx="288000" cy="26073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직사각형 105"/>
            <p:cNvSpPr/>
            <p:nvPr/>
          </p:nvSpPr>
          <p:spPr>
            <a:xfrm>
              <a:off x="3760607" y="6121350"/>
              <a:ext cx="108000" cy="216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09" name="그룹 108"/>
            <p:cNvGrpSpPr/>
            <p:nvPr/>
          </p:nvGrpSpPr>
          <p:grpSpPr>
            <a:xfrm rot="626715">
              <a:off x="8588077" y="5803373"/>
              <a:ext cx="288000" cy="503971"/>
              <a:chOff x="8630027" y="5847124"/>
              <a:chExt cx="288000" cy="503971"/>
            </a:xfrm>
          </p:grpSpPr>
          <p:sp>
            <p:nvSpPr>
              <p:cNvPr id="107" name="직사각형 106"/>
              <p:cNvSpPr/>
              <p:nvPr/>
            </p:nvSpPr>
            <p:spPr>
              <a:xfrm>
                <a:off x="8630027" y="5847124"/>
                <a:ext cx="288000" cy="33000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8" name="양쪽 모서리가 둥근 사각형 107"/>
              <p:cNvSpPr/>
              <p:nvPr/>
            </p:nvSpPr>
            <p:spPr>
              <a:xfrm rot="10800000">
                <a:off x="8630027" y="5916390"/>
                <a:ext cx="288000" cy="434705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cxnSp>
          <p:nvCxnSpPr>
            <p:cNvPr id="111" name="꺾인 연결선 110"/>
            <p:cNvCxnSpPr>
              <a:stCxn id="106" idx="2"/>
              <a:endCxn id="108" idx="3"/>
            </p:cNvCxnSpPr>
            <p:nvPr/>
          </p:nvCxnSpPr>
          <p:spPr>
            <a:xfrm rot="5400000" flipH="1" flipV="1">
              <a:off x="6233409" y="3884366"/>
              <a:ext cx="34182" cy="4871786"/>
            </a:xfrm>
            <a:prstGeom prst="bentConnector3">
              <a:avLst>
                <a:gd name="adj1" fmla="val -445849"/>
              </a:avLst>
            </a:prstGeom>
            <a:ln w="95250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직사각형 120"/>
          <p:cNvSpPr/>
          <p:nvPr/>
        </p:nvSpPr>
        <p:spPr>
          <a:xfrm>
            <a:off x="6136840" y="2763470"/>
            <a:ext cx="9388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800" b="1" i="1" dirty="0" smtClean="0">
                <a:solidFill>
                  <a:schemeClr val="bg1"/>
                </a:solidFill>
              </a:rPr>
              <a:t>VS</a:t>
            </a:r>
            <a:endParaRPr lang="ko-KR" altLang="en-US" sz="4800" dirty="0"/>
          </a:p>
        </p:txBody>
      </p:sp>
      <p:sp>
        <p:nvSpPr>
          <p:cNvPr id="122" name="직사각형 121"/>
          <p:cNvSpPr/>
          <p:nvPr/>
        </p:nvSpPr>
        <p:spPr>
          <a:xfrm>
            <a:off x="3110492" y="834258"/>
            <a:ext cx="140775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400" dirty="0" smtClean="0">
                <a:solidFill>
                  <a:schemeClr val="bg1"/>
                </a:solidFill>
              </a:rPr>
              <a:t>미국 </a:t>
            </a:r>
            <a:r>
              <a:rPr lang="en-US" altLang="ko-KR" sz="2400" dirty="0" smtClean="0">
                <a:solidFill>
                  <a:schemeClr val="bg1"/>
                </a:solidFill>
              </a:rPr>
              <a:t>1</a:t>
            </a:r>
            <a:r>
              <a:rPr lang="ko-KR" altLang="en-US" sz="2400" dirty="0" smtClean="0">
                <a:solidFill>
                  <a:schemeClr val="bg1"/>
                </a:solidFill>
              </a:rPr>
              <a:t>위</a:t>
            </a:r>
            <a:endParaRPr lang="en-US" altLang="ko-KR" sz="2400" dirty="0" smtClean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 smtClean="0">
                <a:solidFill>
                  <a:schemeClr val="bg1"/>
                </a:solidFill>
              </a:rPr>
              <a:t>APPLE</a:t>
            </a:r>
            <a:endParaRPr lang="ko-KR" altLang="en-US" sz="3200" dirty="0"/>
          </a:p>
        </p:txBody>
      </p:sp>
      <p:sp>
        <p:nvSpPr>
          <p:cNvPr id="123" name="직사각형 122"/>
          <p:cNvSpPr/>
          <p:nvPr/>
        </p:nvSpPr>
        <p:spPr>
          <a:xfrm rot="645053">
            <a:off x="8623441" y="2039578"/>
            <a:ext cx="17652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인도 시장 빼앗긴</a:t>
            </a:r>
            <a:endParaRPr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SAMSUNG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6" name="Group 52"/>
          <p:cNvGrpSpPr>
            <a:grpSpLocks noChangeAspect="1"/>
          </p:cNvGrpSpPr>
          <p:nvPr/>
        </p:nvGrpSpPr>
        <p:grpSpPr bwMode="auto">
          <a:xfrm>
            <a:off x="2992934" y="2498494"/>
            <a:ext cx="1154113" cy="1379538"/>
            <a:chOff x="2018" y="1447"/>
            <a:chExt cx="727" cy="869"/>
          </a:xfrm>
          <a:solidFill>
            <a:schemeClr val="bg1"/>
          </a:solidFill>
        </p:grpSpPr>
        <p:sp>
          <p:nvSpPr>
            <p:cNvPr id="128" name="Freeform 53"/>
            <p:cNvSpPr>
              <a:spLocks/>
            </p:cNvSpPr>
            <p:nvPr/>
          </p:nvSpPr>
          <p:spPr bwMode="auto">
            <a:xfrm>
              <a:off x="2018" y="1643"/>
              <a:ext cx="727" cy="673"/>
            </a:xfrm>
            <a:custGeom>
              <a:avLst/>
              <a:gdLst>
                <a:gd name="T0" fmla="*/ 1907 w 2180"/>
                <a:gd name="T1" fmla="*/ 1078 h 2017"/>
                <a:gd name="T2" fmla="*/ 1840 w 2180"/>
                <a:gd name="T3" fmla="*/ 908 h 2017"/>
                <a:gd name="T4" fmla="*/ 1825 w 2180"/>
                <a:gd name="T5" fmla="*/ 768 h 2017"/>
                <a:gd name="T6" fmla="*/ 1838 w 2180"/>
                <a:gd name="T7" fmla="*/ 640 h 2017"/>
                <a:gd name="T8" fmla="*/ 1902 w 2180"/>
                <a:gd name="T9" fmla="*/ 481 h 2017"/>
                <a:gd name="T10" fmla="*/ 1956 w 2180"/>
                <a:gd name="T11" fmla="*/ 402 h 2017"/>
                <a:gd name="T12" fmla="*/ 2105 w 2180"/>
                <a:gd name="T13" fmla="*/ 259 h 2017"/>
                <a:gd name="T14" fmla="*/ 1982 w 2180"/>
                <a:gd name="T15" fmla="*/ 132 h 2017"/>
                <a:gd name="T16" fmla="*/ 1905 w 2180"/>
                <a:gd name="T17" fmla="*/ 78 h 2017"/>
                <a:gd name="T18" fmla="*/ 1743 w 2180"/>
                <a:gd name="T19" fmla="*/ 14 h 2017"/>
                <a:gd name="T20" fmla="*/ 1609 w 2180"/>
                <a:gd name="T21" fmla="*/ 0 h 2017"/>
                <a:gd name="T22" fmla="*/ 1416 w 2180"/>
                <a:gd name="T23" fmla="*/ 29 h 2017"/>
                <a:gd name="T24" fmla="*/ 1265 w 2180"/>
                <a:gd name="T25" fmla="*/ 78 h 2017"/>
                <a:gd name="T26" fmla="*/ 1114 w 2180"/>
                <a:gd name="T27" fmla="*/ 107 h 2017"/>
                <a:gd name="T28" fmla="*/ 975 w 2180"/>
                <a:gd name="T29" fmla="*/ 82 h 2017"/>
                <a:gd name="T30" fmla="*/ 818 w 2180"/>
                <a:gd name="T31" fmla="*/ 39 h 2017"/>
                <a:gd name="T32" fmla="*/ 621 w 2180"/>
                <a:gd name="T33" fmla="*/ 13 h 2017"/>
                <a:gd name="T34" fmla="*/ 523 w 2180"/>
                <a:gd name="T35" fmla="*/ 22 h 2017"/>
                <a:gd name="T36" fmla="*/ 403 w 2180"/>
                <a:gd name="T37" fmla="*/ 56 h 2017"/>
                <a:gd name="T38" fmla="*/ 295 w 2180"/>
                <a:gd name="T39" fmla="*/ 120 h 2017"/>
                <a:gd name="T40" fmla="*/ 177 w 2180"/>
                <a:gd name="T41" fmla="*/ 239 h 2017"/>
                <a:gd name="T42" fmla="*/ 68 w 2180"/>
                <a:gd name="T43" fmla="*/ 428 h 2017"/>
                <a:gd name="T44" fmla="*/ 1 w 2180"/>
                <a:gd name="T45" fmla="*/ 736 h 2017"/>
                <a:gd name="T46" fmla="*/ 3 w 2180"/>
                <a:gd name="T47" fmla="*/ 919 h 2017"/>
                <a:gd name="T48" fmla="*/ 89 w 2180"/>
                <a:gd name="T49" fmla="*/ 1308 h 2017"/>
                <a:gd name="T50" fmla="*/ 231 w 2180"/>
                <a:gd name="T51" fmla="*/ 1611 h 2017"/>
                <a:gd name="T52" fmla="*/ 376 w 2180"/>
                <a:gd name="T53" fmla="*/ 1826 h 2017"/>
                <a:gd name="T54" fmla="*/ 494 w 2180"/>
                <a:gd name="T55" fmla="*/ 1940 h 2017"/>
                <a:gd name="T56" fmla="*/ 612 w 2180"/>
                <a:gd name="T57" fmla="*/ 2003 h 2017"/>
                <a:gd name="T58" fmla="*/ 702 w 2180"/>
                <a:gd name="T59" fmla="*/ 2017 h 2017"/>
                <a:gd name="T60" fmla="*/ 846 w 2180"/>
                <a:gd name="T61" fmla="*/ 1989 h 2017"/>
                <a:gd name="T62" fmla="*/ 970 w 2180"/>
                <a:gd name="T63" fmla="*/ 1940 h 2017"/>
                <a:gd name="T64" fmla="*/ 1129 w 2180"/>
                <a:gd name="T65" fmla="*/ 1912 h 2017"/>
                <a:gd name="T66" fmla="*/ 1301 w 2180"/>
                <a:gd name="T67" fmla="*/ 1940 h 2017"/>
                <a:gd name="T68" fmla="*/ 1435 w 2180"/>
                <a:gd name="T69" fmla="*/ 1986 h 2017"/>
                <a:gd name="T70" fmla="*/ 1585 w 2180"/>
                <a:gd name="T71" fmla="*/ 2012 h 2017"/>
                <a:gd name="T72" fmla="*/ 1661 w 2180"/>
                <a:gd name="T73" fmla="*/ 2002 h 2017"/>
                <a:gd name="T74" fmla="*/ 1760 w 2180"/>
                <a:gd name="T75" fmla="*/ 1954 h 2017"/>
                <a:gd name="T76" fmla="*/ 1938 w 2180"/>
                <a:gd name="T77" fmla="*/ 1778 h 2017"/>
                <a:gd name="T78" fmla="*/ 2020 w 2180"/>
                <a:gd name="T79" fmla="*/ 1656 h 2017"/>
                <a:gd name="T80" fmla="*/ 2125 w 2180"/>
                <a:gd name="T81" fmla="*/ 1461 h 2017"/>
                <a:gd name="T82" fmla="*/ 2180 w 2180"/>
                <a:gd name="T83" fmla="*/ 1314 h 2017"/>
                <a:gd name="T84" fmla="*/ 2080 w 2180"/>
                <a:gd name="T85" fmla="*/ 1267 h 2017"/>
                <a:gd name="T86" fmla="*/ 1961 w 2180"/>
                <a:gd name="T87" fmla="*/ 1154 h 2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180" h="2017">
                  <a:moveTo>
                    <a:pt x="1933" y="1117"/>
                  </a:moveTo>
                  <a:lnTo>
                    <a:pt x="1907" y="1078"/>
                  </a:lnTo>
                  <a:lnTo>
                    <a:pt x="1867" y="996"/>
                  </a:lnTo>
                  <a:lnTo>
                    <a:pt x="1840" y="908"/>
                  </a:lnTo>
                  <a:lnTo>
                    <a:pt x="1825" y="816"/>
                  </a:lnTo>
                  <a:lnTo>
                    <a:pt x="1825" y="768"/>
                  </a:lnTo>
                  <a:lnTo>
                    <a:pt x="1825" y="723"/>
                  </a:lnTo>
                  <a:lnTo>
                    <a:pt x="1838" y="640"/>
                  </a:lnTo>
                  <a:lnTo>
                    <a:pt x="1864" y="558"/>
                  </a:lnTo>
                  <a:lnTo>
                    <a:pt x="1902" y="481"/>
                  </a:lnTo>
                  <a:lnTo>
                    <a:pt x="1926" y="444"/>
                  </a:lnTo>
                  <a:lnTo>
                    <a:pt x="1956" y="402"/>
                  </a:lnTo>
                  <a:lnTo>
                    <a:pt x="2046" y="310"/>
                  </a:lnTo>
                  <a:lnTo>
                    <a:pt x="2105" y="259"/>
                  </a:lnTo>
                  <a:lnTo>
                    <a:pt x="2064" y="210"/>
                  </a:lnTo>
                  <a:lnTo>
                    <a:pt x="1982" y="132"/>
                  </a:lnTo>
                  <a:lnTo>
                    <a:pt x="1942" y="102"/>
                  </a:lnTo>
                  <a:lnTo>
                    <a:pt x="1905" y="78"/>
                  </a:lnTo>
                  <a:lnTo>
                    <a:pt x="1827" y="40"/>
                  </a:lnTo>
                  <a:lnTo>
                    <a:pt x="1743" y="14"/>
                  </a:lnTo>
                  <a:lnTo>
                    <a:pt x="1655" y="1"/>
                  </a:lnTo>
                  <a:lnTo>
                    <a:pt x="1609" y="0"/>
                  </a:lnTo>
                  <a:lnTo>
                    <a:pt x="1552" y="3"/>
                  </a:lnTo>
                  <a:lnTo>
                    <a:pt x="1416" y="29"/>
                  </a:lnTo>
                  <a:lnTo>
                    <a:pt x="1338" y="53"/>
                  </a:lnTo>
                  <a:lnTo>
                    <a:pt x="1265" y="78"/>
                  </a:lnTo>
                  <a:lnTo>
                    <a:pt x="1153" y="105"/>
                  </a:lnTo>
                  <a:lnTo>
                    <a:pt x="1114" y="107"/>
                  </a:lnTo>
                  <a:lnTo>
                    <a:pt x="1083" y="105"/>
                  </a:lnTo>
                  <a:lnTo>
                    <a:pt x="975" y="82"/>
                  </a:lnTo>
                  <a:lnTo>
                    <a:pt x="899" y="60"/>
                  </a:lnTo>
                  <a:lnTo>
                    <a:pt x="818" y="39"/>
                  </a:lnTo>
                  <a:lnTo>
                    <a:pt x="680" y="16"/>
                  </a:lnTo>
                  <a:lnTo>
                    <a:pt x="621" y="13"/>
                  </a:lnTo>
                  <a:lnTo>
                    <a:pt x="588" y="14"/>
                  </a:lnTo>
                  <a:lnTo>
                    <a:pt x="523" y="22"/>
                  </a:lnTo>
                  <a:lnTo>
                    <a:pt x="462" y="35"/>
                  </a:lnTo>
                  <a:lnTo>
                    <a:pt x="403" y="56"/>
                  </a:lnTo>
                  <a:lnTo>
                    <a:pt x="349" y="85"/>
                  </a:lnTo>
                  <a:lnTo>
                    <a:pt x="295" y="120"/>
                  </a:lnTo>
                  <a:lnTo>
                    <a:pt x="222" y="184"/>
                  </a:lnTo>
                  <a:lnTo>
                    <a:pt x="177" y="239"/>
                  </a:lnTo>
                  <a:lnTo>
                    <a:pt x="134" y="297"/>
                  </a:lnTo>
                  <a:lnTo>
                    <a:pt x="68" y="428"/>
                  </a:lnTo>
                  <a:lnTo>
                    <a:pt x="24" y="573"/>
                  </a:lnTo>
                  <a:lnTo>
                    <a:pt x="1" y="736"/>
                  </a:lnTo>
                  <a:lnTo>
                    <a:pt x="0" y="824"/>
                  </a:lnTo>
                  <a:lnTo>
                    <a:pt x="3" y="919"/>
                  </a:lnTo>
                  <a:lnTo>
                    <a:pt x="32" y="1112"/>
                  </a:lnTo>
                  <a:lnTo>
                    <a:pt x="89" y="1308"/>
                  </a:lnTo>
                  <a:lnTo>
                    <a:pt x="174" y="1510"/>
                  </a:lnTo>
                  <a:lnTo>
                    <a:pt x="231" y="1611"/>
                  </a:lnTo>
                  <a:lnTo>
                    <a:pt x="288" y="1709"/>
                  </a:lnTo>
                  <a:lnTo>
                    <a:pt x="376" y="1826"/>
                  </a:lnTo>
                  <a:lnTo>
                    <a:pt x="435" y="1889"/>
                  </a:lnTo>
                  <a:lnTo>
                    <a:pt x="494" y="1940"/>
                  </a:lnTo>
                  <a:lnTo>
                    <a:pt x="553" y="1978"/>
                  </a:lnTo>
                  <a:lnTo>
                    <a:pt x="612" y="2003"/>
                  </a:lnTo>
                  <a:lnTo>
                    <a:pt x="671" y="2016"/>
                  </a:lnTo>
                  <a:lnTo>
                    <a:pt x="702" y="2017"/>
                  </a:lnTo>
                  <a:lnTo>
                    <a:pt x="743" y="2015"/>
                  </a:lnTo>
                  <a:lnTo>
                    <a:pt x="846" y="1989"/>
                  </a:lnTo>
                  <a:lnTo>
                    <a:pt x="908" y="1964"/>
                  </a:lnTo>
                  <a:lnTo>
                    <a:pt x="970" y="1940"/>
                  </a:lnTo>
                  <a:lnTo>
                    <a:pt x="1080" y="1914"/>
                  </a:lnTo>
                  <a:lnTo>
                    <a:pt x="1129" y="1912"/>
                  </a:lnTo>
                  <a:lnTo>
                    <a:pt x="1183" y="1914"/>
                  </a:lnTo>
                  <a:lnTo>
                    <a:pt x="1301" y="1940"/>
                  </a:lnTo>
                  <a:lnTo>
                    <a:pt x="1366" y="1963"/>
                  </a:lnTo>
                  <a:lnTo>
                    <a:pt x="1435" y="1986"/>
                  </a:lnTo>
                  <a:lnTo>
                    <a:pt x="1544" y="2010"/>
                  </a:lnTo>
                  <a:lnTo>
                    <a:pt x="1585" y="2012"/>
                  </a:lnTo>
                  <a:lnTo>
                    <a:pt x="1611" y="2012"/>
                  </a:lnTo>
                  <a:lnTo>
                    <a:pt x="1661" y="2002"/>
                  </a:lnTo>
                  <a:lnTo>
                    <a:pt x="1710" y="1983"/>
                  </a:lnTo>
                  <a:lnTo>
                    <a:pt x="1760" y="1954"/>
                  </a:lnTo>
                  <a:lnTo>
                    <a:pt x="1837" y="1893"/>
                  </a:lnTo>
                  <a:lnTo>
                    <a:pt x="1938" y="1778"/>
                  </a:lnTo>
                  <a:lnTo>
                    <a:pt x="1988" y="1705"/>
                  </a:lnTo>
                  <a:lnTo>
                    <a:pt x="2020" y="1656"/>
                  </a:lnTo>
                  <a:lnTo>
                    <a:pt x="2076" y="1559"/>
                  </a:lnTo>
                  <a:lnTo>
                    <a:pt x="2125" y="1461"/>
                  </a:lnTo>
                  <a:lnTo>
                    <a:pt x="2164" y="1363"/>
                  </a:lnTo>
                  <a:lnTo>
                    <a:pt x="2180" y="1314"/>
                  </a:lnTo>
                  <a:lnTo>
                    <a:pt x="2145" y="1303"/>
                  </a:lnTo>
                  <a:lnTo>
                    <a:pt x="2080" y="1267"/>
                  </a:lnTo>
                  <a:lnTo>
                    <a:pt x="2018" y="1218"/>
                  </a:lnTo>
                  <a:lnTo>
                    <a:pt x="1961" y="1154"/>
                  </a:lnTo>
                  <a:lnTo>
                    <a:pt x="1933" y="1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9" name="Freeform 54"/>
            <p:cNvSpPr>
              <a:spLocks/>
            </p:cNvSpPr>
            <p:nvPr/>
          </p:nvSpPr>
          <p:spPr bwMode="auto">
            <a:xfrm>
              <a:off x="2374" y="1447"/>
              <a:ext cx="175" cy="212"/>
            </a:xfrm>
            <a:custGeom>
              <a:avLst/>
              <a:gdLst>
                <a:gd name="T0" fmla="*/ 331 w 523"/>
                <a:gd name="T1" fmla="*/ 494 h 634"/>
                <a:gd name="T2" fmla="*/ 379 w 523"/>
                <a:gd name="T3" fmla="*/ 445 h 634"/>
                <a:gd name="T4" fmla="*/ 451 w 523"/>
                <a:gd name="T5" fmla="*/ 337 h 634"/>
                <a:gd name="T6" fmla="*/ 477 w 523"/>
                <a:gd name="T7" fmla="*/ 278 h 634"/>
                <a:gd name="T8" fmla="*/ 498 w 523"/>
                <a:gd name="T9" fmla="*/ 220 h 634"/>
                <a:gd name="T10" fmla="*/ 520 w 523"/>
                <a:gd name="T11" fmla="*/ 114 h 634"/>
                <a:gd name="T12" fmla="*/ 523 w 523"/>
                <a:gd name="T13" fmla="*/ 66 h 634"/>
                <a:gd name="T14" fmla="*/ 523 w 523"/>
                <a:gd name="T15" fmla="*/ 59 h 634"/>
                <a:gd name="T16" fmla="*/ 521 w 523"/>
                <a:gd name="T17" fmla="*/ 50 h 634"/>
                <a:gd name="T18" fmla="*/ 521 w 523"/>
                <a:gd name="T19" fmla="*/ 42 h 634"/>
                <a:gd name="T20" fmla="*/ 521 w 523"/>
                <a:gd name="T21" fmla="*/ 35 h 634"/>
                <a:gd name="T22" fmla="*/ 519 w 523"/>
                <a:gd name="T23" fmla="*/ 29 h 634"/>
                <a:gd name="T24" fmla="*/ 517 w 523"/>
                <a:gd name="T25" fmla="*/ 17 h 634"/>
                <a:gd name="T26" fmla="*/ 514 w 523"/>
                <a:gd name="T27" fmla="*/ 6 h 634"/>
                <a:gd name="T28" fmla="*/ 513 w 523"/>
                <a:gd name="T29" fmla="*/ 0 h 634"/>
                <a:gd name="T30" fmla="*/ 447 w 523"/>
                <a:gd name="T31" fmla="*/ 17 h 634"/>
                <a:gd name="T32" fmla="*/ 328 w 523"/>
                <a:gd name="T33" fmla="*/ 62 h 634"/>
                <a:gd name="T34" fmla="*/ 230 w 523"/>
                <a:gd name="T35" fmla="*/ 120 h 634"/>
                <a:gd name="T36" fmla="*/ 153 w 523"/>
                <a:gd name="T37" fmla="*/ 192 h 634"/>
                <a:gd name="T38" fmla="*/ 122 w 523"/>
                <a:gd name="T39" fmla="*/ 232 h 634"/>
                <a:gd name="T40" fmla="*/ 94 w 523"/>
                <a:gd name="T41" fmla="*/ 275 h 634"/>
                <a:gd name="T42" fmla="*/ 49 w 523"/>
                <a:gd name="T43" fmla="*/ 367 h 634"/>
                <a:gd name="T44" fmla="*/ 19 w 523"/>
                <a:gd name="T45" fmla="*/ 468 h 634"/>
                <a:gd name="T46" fmla="*/ 3 w 523"/>
                <a:gd name="T47" fmla="*/ 576 h 634"/>
                <a:gd name="T48" fmla="*/ 0 w 523"/>
                <a:gd name="T49" fmla="*/ 634 h 634"/>
                <a:gd name="T50" fmla="*/ 50 w 523"/>
                <a:gd name="T51" fmla="*/ 630 h 634"/>
                <a:gd name="T52" fmla="*/ 131 w 523"/>
                <a:gd name="T53" fmla="*/ 615 h 634"/>
                <a:gd name="T54" fmla="*/ 163 w 523"/>
                <a:gd name="T55" fmla="*/ 608 h 634"/>
                <a:gd name="T56" fmla="*/ 205 w 523"/>
                <a:gd name="T57" fmla="*/ 591 h 634"/>
                <a:gd name="T58" fmla="*/ 290 w 523"/>
                <a:gd name="T59" fmla="*/ 535 h 634"/>
                <a:gd name="T60" fmla="*/ 331 w 523"/>
                <a:gd name="T61" fmla="*/ 494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23" h="634">
                  <a:moveTo>
                    <a:pt x="331" y="494"/>
                  </a:moveTo>
                  <a:lnTo>
                    <a:pt x="379" y="445"/>
                  </a:lnTo>
                  <a:lnTo>
                    <a:pt x="451" y="337"/>
                  </a:lnTo>
                  <a:lnTo>
                    <a:pt x="477" y="278"/>
                  </a:lnTo>
                  <a:lnTo>
                    <a:pt x="498" y="220"/>
                  </a:lnTo>
                  <a:lnTo>
                    <a:pt x="520" y="114"/>
                  </a:lnTo>
                  <a:lnTo>
                    <a:pt x="523" y="66"/>
                  </a:lnTo>
                  <a:lnTo>
                    <a:pt x="523" y="59"/>
                  </a:lnTo>
                  <a:lnTo>
                    <a:pt x="521" y="50"/>
                  </a:lnTo>
                  <a:lnTo>
                    <a:pt x="521" y="42"/>
                  </a:lnTo>
                  <a:lnTo>
                    <a:pt x="521" y="35"/>
                  </a:lnTo>
                  <a:lnTo>
                    <a:pt x="519" y="29"/>
                  </a:lnTo>
                  <a:lnTo>
                    <a:pt x="517" y="17"/>
                  </a:lnTo>
                  <a:lnTo>
                    <a:pt x="514" y="6"/>
                  </a:lnTo>
                  <a:lnTo>
                    <a:pt x="513" y="0"/>
                  </a:lnTo>
                  <a:lnTo>
                    <a:pt x="447" y="17"/>
                  </a:lnTo>
                  <a:lnTo>
                    <a:pt x="328" y="62"/>
                  </a:lnTo>
                  <a:lnTo>
                    <a:pt x="230" y="120"/>
                  </a:lnTo>
                  <a:lnTo>
                    <a:pt x="153" y="192"/>
                  </a:lnTo>
                  <a:lnTo>
                    <a:pt x="122" y="232"/>
                  </a:lnTo>
                  <a:lnTo>
                    <a:pt x="94" y="275"/>
                  </a:lnTo>
                  <a:lnTo>
                    <a:pt x="49" y="367"/>
                  </a:lnTo>
                  <a:lnTo>
                    <a:pt x="19" y="468"/>
                  </a:lnTo>
                  <a:lnTo>
                    <a:pt x="3" y="576"/>
                  </a:lnTo>
                  <a:lnTo>
                    <a:pt x="0" y="634"/>
                  </a:lnTo>
                  <a:lnTo>
                    <a:pt x="50" y="630"/>
                  </a:lnTo>
                  <a:lnTo>
                    <a:pt x="131" y="615"/>
                  </a:lnTo>
                  <a:lnTo>
                    <a:pt x="163" y="608"/>
                  </a:lnTo>
                  <a:lnTo>
                    <a:pt x="205" y="591"/>
                  </a:lnTo>
                  <a:lnTo>
                    <a:pt x="290" y="535"/>
                  </a:lnTo>
                  <a:lnTo>
                    <a:pt x="331" y="49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4049781" y="2869085"/>
            <a:ext cx="1030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bg1"/>
                </a:solidFill>
                <a:latin typeface="+mn-ea"/>
              </a:rPr>
              <a:t>39</a:t>
            </a:r>
            <a:r>
              <a:rPr lang="en-US" altLang="ko-KR" dirty="0" smtClean="0">
                <a:solidFill>
                  <a:schemeClr val="bg1"/>
                </a:solidFill>
                <a:latin typeface="+mn-ea"/>
              </a:rPr>
              <a:t>%</a:t>
            </a:r>
            <a:endParaRPr lang="en-US" altLang="ko-KR" sz="105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31" name="직사각형 130"/>
          <p:cNvSpPr/>
          <p:nvPr/>
        </p:nvSpPr>
        <p:spPr>
          <a:xfrm>
            <a:off x="2553941" y="4408348"/>
            <a:ext cx="245990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50" dirty="0" smtClean="0">
                <a:solidFill>
                  <a:schemeClr val="bg1"/>
                </a:solidFill>
              </a:rPr>
              <a:t>미국</a:t>
            </a:r>
            <a:r>
              <a:rPr lang="en-US" altLang="ko-KR" sz="1050" dirty="0" smtClean="0">
                <a:solidFill>
                  <a:schemeClr val="bg1"/>
                </a:solidFill>
              </a:rPr>
              <a:t> </a:t>
            </a:r>
            <a:r>
              <a:rPr lang="ko-KR" altLang="en-US" sz="1050" dirty="0" smtClean="0">
                <a:solidFill>
                  <a:schemeClr val="bg1"/>
                </a:solidFill>
              </a:rPr>
              <a:t>시장 내</a:t>
            </a:r>
            <a:r>
              <a:rPr lang="en-US" altLang="ko-KR" sz="1050" dirty="0" smtClean="0">
                <a:solidFill>
                  <a:schemeClr val="bg1"/>
                </a:solidFill>
              </a:rPr>
              <a:t>, </a:t>
            </a:r>
            <a:r>
              <a:rPr lang="ko-KR" altLang="en-US" sz="1050" dirty="0" smtClean="0">
                <a:solidFill>
                  <a:schemeClr val="bg1"/>
                </a:solidFill>
              </a:rPr>
              <a:t>시장 점유율</a:t>
            </a:r>
            <a:endParaRPr lang="en-US" altLang="ko-KR" sz="1050" dirty="0" smtClean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050" dirty="0" smtClean="0">
                <a:solidFill>
                  <a:schemeClr val="bg1"/>
                </a:solidFill>
              </a:rPr>
              <a:t>(</a:t>
            </a:r>
            <a:r>
              <a:rPr lang="ko-KR" altLang="en-US" sz="1050" dirty="0" smtClean="0">
                <a:solidFill>
                  <a:schemeClr val="bg1"/>
                </a:solidFill>
              </a:rPr>
              <a:t>미국 </a:t>
            </a:r>
            <a:r>
              <a:rPr lang="en-US" altLang="ko-KR" sz="1050" dirty="0" smtClean="0">
                <a:solidFill>
                  <a:schemeClr val="bg1"/>
                </a:solidFill>
              </a:rPr>
              <a:t>CIRP. 2017)</a:t>
            </a:r>
            <a:endParaRPr lang="en-US" altLang="ko-KR" sz="1050" dirty="0">
              <a:solidFill>
                <a:schemeClr val="bg1"/>
              </a:solidFill>
            </a:endParaRPr>
          </a:p>
        </p:txBody>
      </p:sp>
      <p:sp>
        <p:nvSpPr>
          <p:cNvPr id="133" name="타원 132"/>
          <p:cNvSpPr/>
          <p:nvPr/>
        </p:nvSpPr>
        <p:spPr>
          <a:xfrm>
            <a:off x="8689849" y="3343838"/>
            <a:ext cx="1050349" cy="1050349"/>
          </a:xfrm>
          <a:prstGeom prst="ellipse">
            <a:avLst/>
          </a:prstGeom>
          <a:noFill/>
          <a:ln>
            <a:solidFill>
              <a:srgbClr val="B3AF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2" name="원호 131"/>
          <p:cNvSpPr/>
          <p:nvPr/>
        </p:nvSpPr>
        <p:spPr>
          <a:xfrm>
            <a:off x="8706266" y="3353973"/>
            <a:ext cx="1017516" cy="1017516"/>
          </a:xfrm>
          <a:prstGeom prst="arc">
            <a:avLst>
              <a:gd name="adj1" fmla="val 16200000"/>
              <a:gd name="adj2" fmla="val 21331366"/>
            </a:avLst>
          </a:prstGeom>
          <a:noFill/>
          <a:ln w="1079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4" name="TextBox 133"/>
          <p:cNvSpPr txBox="1"/>
          <p:nvPr/>
        </p:nvSpPr>
        <p:spPr>
          <a:xfrm rot="683702">
            <a:off x="8703886" y="3638178"/>
            <a:ext cx="1030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23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%</a:t>
            </a:r>
            <a:endParaRPr lang="en-US" altLang="ko-KR" sz="7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8437261" y="873536"/>
            <a:ext cx="2459902" cy="33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sz="1050" dirty="0" smtClean="0">
                <a:solidFill>
                  <a:schemeClr val="bg1"/>
                </a:solidFill>
              </a:rPr>
              <a:t>중국 업체 </a:t>
            </a:r>
            <a:r>
              <a:rPr lang="ko-KR" altLang="en-US" sz="1050" dirty="0" err="1" smtClean="0">
                <a:solidFill>
                  <a:schemeClr val="bg1"/>
                </a:solidFill>
              </a:rPr>
              <a:t>화웨이</a:t>
            </a:r>
            <a:r>
              <a:rPr lang="en-US" altLang="ko-KR" sz="1050" dirty="0" smtClean="0">
                <a:solidFill>
                  <a:schemeClr val="bg1"/>
                </a:solidFill>
              </a:rPr>
              <a:t>, </a:t>
            </a:r>
            <a:r>
              <a:rPr lang="ko-KR" altLang="en-US" sz="1050" dirty="0" err="1" smtClean="0">
                <a:solidFill>
                  <a:schemeClr val="bg1"/>
                </a:solidFill>
              </a:rPr>
              <a:t>샤오미의</a:t>
            </a:r>
            <a:r>
              <a:rPr lang="ko-KR" altLang="en-US" sz="1050" dirty="0" smtClean="0">
                <a:solidFill>
                  <a:schemeClr val="bg1"/>
                </a:solidFill>
              </a:rPr>
              <a:t> 추격</a:t>
            </a:r>
            <a:r>
              <a:rPr lang="en-US" altLang="ko-KR" sz="1050" dirty="0" smtClean="0">
                <a:solidFill>
                  <a:schemeClr val="bg1"/>
                </a:solidFill>
              </a:rPr>
              <a:t>!!</a:t>
            </a:r>
          </a:p>
        </p:txBody>
      </p:sp>
      <p:sp>
        <p:nvSpPr>
          <p:cNvPr id="136" name="직사각형 135"/>
          <p:cNvSpPr/>
          <p:nvPr/>
        </p:nvSpPr>
        <p:spPr>
          <a:xfrm rot="692140">
            <a:off x="7991490" y="4695377"/>
            <a:ext cx="2099355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인도 시장 </a:t>
            </a:r>
            <a:r>
              <a:rPr lang="en-US" altLang="ko-KR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ko-KR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위 빼앗겨</a:t>
            </a:r>
            <a:r>
              <a:rPr lang="en-US" altLang="ko-KR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!!</a:t>
            </a:r>
          </a:p>
          <a:p>
            <a:pPr algn="ctr">
              <a:lnSpc>
                <a:spcPct val="150000"/>
              </a:lnSpc>
            </a:pPr>
            <a:r>
              <a:rPr lang="ko-KR" altLang="en-US" sz="105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샤오미</a:t>
            </a:r>
            <a:r>
              <a:rPr lang="ko-KR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ko-KR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25%, </a:t>
            </a:r>
            <a:r>
              <a:rPr lang="ko-KR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삼성 </a:t>
            </a:r>
            <a:r>
              <a:rPr lang="en-US" altLang="ko-KR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23%</a:t>
            </a:r>
          </a:p>
        </p:txBody>
      </p:sp>
      <p:sp>
        <p:nvSpPr>
          <p:cNvPr id="137" name="직사각형 136"/>
          <p:cNvSpPr/>
          <p:nvPr/>
        </p:nvSpPr>
        <p:spPr>
          <a:xfrm>
            <a:off x="7325967" y="3297"/>
            <a:ext cx="364715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시장 </a:t>
            </a:r>
            <a:r>
              <a:rPr lang="en-US" altLang="ko-KR" sz="40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1</a:t>
            </a:r>
            <a:r>
              <a:rPr lang="ko-KR" altLang="en-US" sz="40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위 위협 받는 삼성</a:t>
            </a:r>
            <a:endParaRPr lang="ko-KR" altLang="en-US" sz="4000" dirty="0"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3854349" y="6556671"/>
            <a:ext cx="89639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100" dirty="0" smtClean="0">
                <a:solidFill>
                  <a:prstClr val="white"/>
                </a:solidFill>
              </a:rPr>
              <a:t>삼성 </a:t>
            </a:r>
            <a:r>
              <a:rPr lang="en-US" altLang="ko-KR" sz="1100" dirty="0" smtClean="0">
                <a:solidFill>
                  <a:prstClr val="white"/>
                </a:solidFill>
              </a:rPr>
              <a:t>19.2%</a:t>
            </a:r>
            <a:endParaRPr lang="ko-KR" altLang="en-US" dirty="0"/>
          </a:p>
        </p:txBody>
      </p:sp>
      <p:sp>
        <p:nvSpPr>
          <p:cNvPr id="146" name="직사각형 145"/>
          <p:cNvSpPr/>
          <p:nvPr/>
        </p:nvSpPr>
        <p:spPr>
          <a:xfrm>
            <a:off x="4750748" y="6555513"/>
            <a:ext cx="78899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100" dirty="0" smtClean="0">
                <a:solidFill>
                  <a:prstClr val="white"/>
                </a:solidFill>
              </a:rPr>
              <a:t>애플 </a:t>
            </a:r>
            <a:r>
              <a:rPr lang="en-US" altLang="ko-KR" sz="1100" dirty="0" smtClean="0">
                <a:solidFill>
                  <a:prstClr val="white"/>
                </a:solidFill>
              </a:rPr>
              <a:t>15%</a:t>
            </a:r>
            <a:endParaRPr lang="ko-KR" altLang="en-US" dirty="0"/>
          </a:p>
        </p:txBody>
      </p:sp>
      <p:sp>
        <p:nvSpPr>
          <p:cNvPr id="148" name="직사각형 147"/>
          <p:cNvSpPr/>
          <p:nvPr/>
        </p:nvSpPr>
        <p:spPr>
          <a:xfrm>
            <a:off x="5614000" y="6030592"/>
            <a:ext cx="20441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100" dirty="0" smtClean="0">
                <a:solidFill>
                  <a:prstClr val="white"/>
                </a:solidFill>
              </a:rPr>
              <a:t>▼</a:t>
            </a:r>
            <a:r>
              <a:rPr lang="ko-KR" altLang="en-US" sz="1100" dirty="0" err="1" smtClean="0">
                <a:solidFill>
                  <a:prstClr val="white"/>
                </a:solidFill>
              </a:rPr>
              <a:t>화웨이</a:t>
            </a:r>
            <a:r>
              <a:rPr lang="en-US" altLang="ko-KR" sz="1100" dirty="0" smtClean="0">
                <a:solidFill>
                  <a:prstClr val="white"/>
                </a:solidFill>
              </a:rPr>
              <a:t>, </a:t>
            </a:r>
            <a:r>
              <a:rPr lang="ko-KR" altLang="en-US" sz="1100" dirty="0" err="1" smtClean="0">
                <a:solidFill>
                  <a:prstClr val="white"/>
                </a:solidFill>
              </a:rPr>
              <a:t>오포</a:t>
            </a:r>
            <a:r>
              <a:rPr lang="en-US" altLang="ko-KR" sz="1100" dirty="0" smtClean="0">
                <a:solidFill>
                  <a:prstClr val="white"/>
                </a:solidFill>
              </a:rPr>
              <a:t>, </a:t>
            </a:r>
            <a:r>
              <a:rPr lang="ko-KR" altLang="en-US" sz="1100" dirty="0" err="1" smtClean="0">
                <a:solidFill>
                  <a:prstClr val="white"/>
                </a:solidFill>
              </a:rPr>
              <a:t>샤오미</a:t>
            </a:r>
            <a:r>
              <a:rPr lang="ko-KR" altLang="en-US" sz="1100" dirty="0">
                <a:solidFill>
                  <a:prstClr val="white"/>
                </a:solidFill>
              </a:rPr>
              <a:t> </a:t>
            </a:r>
            <a:r>
              <a:rPr lang="en-US" altLang="ko-KR" sz="1100" dirty="0" smtClean="0">
                <a:solidFill>
                  <a:prstClr val="white"/>
                </a:solidFill>
              </a:rPr>
              <a:t>25.2%</a:t>
            </a:r>
            <a:endParaRPr lang="ko-KR" altLang="en-US" dirty="0"/>
          </a:p>
        </p:txBody>
      </p:sp>
      <p:sp>
        <p:nvSpPr>
          <p:cNvPr id="149" name="직사각형 148"/>
          <p:cNvSpPr/>
          <p:nvPr/>
        </p:nvSpPr>
        <p:spPr>
          <a:xfrm>
            <a:off x="681434" y="6517073"/>
            <a:ext cx="290656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dirty="0" smtClean="0">
                <a:solidFill>
                  <a:prstClr val="white"/>
                </a:solidFill>
              </a:rPr>
              <a:t>2018</a:t>
            </a:r>
            <a:r>
              <a:rPr lang="ko-KR" altLang="en-US" sz="1100" dirty="0" smtClean="0">
                <a:solidFill>
                  <a:prstClr val="white"/>
                </a:solidFill>
              </a:rPr>
              <a:t>년 세계 </a:t>
            </a:r>
            <a:r>
              <a:rPr lang="ko-KR" altLang="en-US" sz="1100" dirty="0" err="1" smtClean="0">
                <a:solidFill>
                  <a:prstClr val="white"/>
                </a:solidFill>
              </a:rPr>
              <a:t>스마트폰</a:t>
            </a:r>
            <a:r>
              <a:rPr lang="ko-KR" altLang="en-US" sz="1100" dirty="0" smtClean="0">
                <a:solidFill>
                  <a:prstClr val="white"/>
                </a:solidFill>
              </a:rPr>
              <a:t> 시장 점유율 예상 ▶</a:t>
            </a:r>
            <a:endParaRPr lang="ko-KR" altLang="en-US" dirty="0"/>
          </a:p>
        </p:txBody>
      </p:sp>
      <p:graphicFrame>
        <p:nvGraphicFramePr>
          <p:cNvPr id="150" name="차트 149"/>
          <p:cNvGraphicFramePr/>
          <p:nvPr>
            <p:extLst>
              <p:ext uri="{D42A27DB-BD31-4B8C-83A1-F6EECF244321}">
                <p14:modId xmlns:p14="http://schemas.microsoft.com/office/powerpoint/2010/main" val="1722365611"/>
              </p:ext>
            </p:extLst>
          </p:nvPr>
        </p:nvGraphicFramePr>
        <p:xfrm>
          <a:off x="3731206" y="6203943"/>
          <a:ext cx="5032647" cy="574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1" name="직사각형 150"/>
          <p:cNvSpPr/>
          <p:nvPr/>
        </p:nvSpPr>
        <p:spPr>
          <a:xfrm>
            <a:off x="7477212" y="6578437"/>
            <a:ext cx="60785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100" dirty="0" smtClean="0">
                <a:solidFill>
                  <a:prstClr val="white"/>
                </a:solidFill>
              </a:rPr>
              <a:t>▲기타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9155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74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야놀자 야체 B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225</cp:revision>
  <dcterms:created xsi:type="dcterms:W3CDTF">2017-12-29T07:18:59Z</dcterms:created>
  <dcterms:modified xsi:type="dcterms:W3CDTF">2024-06-15T07:29:28Z</dcterms:modified>
</cp:coreProperties>
</file>