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315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05AA8"/>
    <a:srgbClr val="81DEFD"/>
    <a:srgbClr val="EB6D4A"/>
    <a:srgbClr val="9BCFFF"/>
    <a:srgbClr val="F8F9FB"/>
    <a:srgbClr val="543E36"/>
    <a:srgbClr val="7FDAD4"/>
    <a:srgbClr val="993300"/>
    <a:srgbClr val="FBB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4660"/>
  </p:normalViewPr>
  <p:slideViewPr>
    <p:cSldViewPr snapToGrid="0">
      <p:cViewPr varScale="1">
        <p:scale>
          <a:sx n="85" d="100"/>
          <a:sy n="85" d="100"/>
        </p:scale>
        <p:origin x="66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259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4162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053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913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734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95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236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995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813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72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3245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32A80-4F86-45C4-A7B0-0FB1C4AC8CCE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A6919-DCD4-452F-A076-5B7620B1C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356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/>
          <p:cNvSpPr txBox="1"/>
          <p:nvPr/>
        </p:nvSpPr>
        <p:spPr>
          <a:xfrm>
            <a:off x="5067872" y="152743"/>
            <a:ext cx="19135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7</a:t>
            </a:r>
            <a:r>
              <a:rPr lang="en-US" altLang="ko-KR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7</a:t>
            </a:r>
            <a:r>
              <a:rPr lang="en-US" altLang="ko-KR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%</a:t>
            </a:r>
          </a:p>
          <a:p>
            <a:pPr lvl="0" algn="ctr"/>
            <a:r>
              <a:rPr lang="en-US" altLang="ko-KR" sz="6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</a:rPr>
              <a:t>6</a:t>
            </a:r>
            <a:r>
              <a:rPr lang="en-US" altLang="ko-KR" sz="6600" b="1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</a:rPr>
              <a:t>8</a:t>
            </a:r>
            <a:r>
              <a:rPr lang="en-US" altLang="ko-KR" sz="4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</a:rPr>
              <a:t>%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  <a:latin typeface="맑은 고딕" panose="020B0503020000020004" pitchFamily="50" charset="-127"/>
            </a:endParaRPr>
          </a:p>
        </p:txBody>
      </p:sp>
      <p:sp>
        <p:nvSpPr>
          <p:cNvPr id="184" name="자유형 183"/>
          <p:cNvSpPr/>
          <p:nvPr/>
        </p:nvSpPr>
        <p:spPr>
          <a:xfrm>
            <a:off x="3537451" y="0"/>
            <a:ext cx="5375218" cy="6858000"/>
          </a:xfrm>
          <a:custGeom>
            <a:avLst/>
            <a:gdLst>
              <a:gd name="connsiteX0" fmla="*/ 1096182 w 5375218"/>
              <a:gd name="connsiteY0" fmla="*/ 1333500 h 6858000"/>
              <a:gd name="connsiteX1" fmla="*/ 1096182 w 5375218"/>
              <a:gd name="connsiteY1" fmla="*/ 2305050 h 6858000"/>
              <a:gd name="connsiteX2" fmla="*/ 3876104 w 5375218"/>
              <a:gd name="connsiteY2" fmla="*/ 2305050 h 6858000"/>
              <a:gd name="connsiteX3" fmla="*/ 3876104 w 5375218"/>
              <a:gd name="connsiteY3" fmla="*/ 1333500 h 6858000"/>
              <a:gd name="connsiteX4" fmla="*/ 0 w 5375218"/>
              <a:gd name="connsiteY4" fmla="*/ 0 h 6858000"/>
              <a:gd name="connsiteX5" fmla="*/ 5375218 w 5375218"/>
              <a:gd name="connsiteY5" fmla="*/ 0 h 6858000"/>
              <a:gd name="connsiteX6" fmla="*/ 5375218 w 5375218"/>
              <a:gd name="connsiteY6" fmla="*/ 6858000 h 6858000"/>
              <a:gd name="connsiteX7" fmla="*/ 0 w 5375218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75218" h="6858000">
                <a:moveTo>
                  <a:pt x="1096182" y="1333500"/>
                </a:moveTo>
                <a:lnTo>
                  <a:pt x="1096182" y="2305050"/>
                </a:lnTo>
                <a:lnTo>
                  <a:pt x="3876104" y="2305050"/>
                </a:lnTo>
                <a:lnTo>
                  <a:pt x="3876104" y="1333500"/>
                </a:lnTo>
                <a:close/>
                <a:moveTo>
                  <a:pt x="0" y="0"/>
                </a:moveTo>
                <a:lnTo>
                  <a:pt x="5375218" y="0"/>
                </a:lnTo>
                <a:lnTo>
                  <a:pt x="537521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2700" y="4696014"/>
            <a:ext cx="18063434" cy="1224000"/>
            <a:chOff x="0" y="4696014"/>
            <a:chExt cx="18063434" cy="1224000"/>
          </a:xfrm>
        </p:grpSpPr>
        <p:sp>
          <p:nvSpPr>
            <p:cNvPr id="4" name="직사각형 3"/>
            <p:cNvSpPr/>
            <p:nvPr/>
          </p:nvSpPr>
          <p:spPr>
            <a:xfrm>
              <a:off x="599716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617948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632581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647214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676480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691113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705746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720379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661847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735012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749645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767877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782510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797143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826409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841042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855675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870308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811776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884941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899574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917806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932439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947072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976338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990971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1005604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직사각형 67"/>
            <p:cNvSpPr/>
            <p:nvPr/>
          </p:nvSpPr>
          <p:spPr>
            <a:xfrm>
              <a:off x="1020237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961705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1034870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1049503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직사각형 71"/>
            <p:cNvSpPr/>
            <p:nvPr/>
          </p:nvSpPr>
          <p:spPr>
            <a:xfrm>
              <a:off x="1067735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직사각형 72"/>
            <p:cNvSpPr/>
            <p:nvPr/>
          </p:nvSpPr>
          <p:spPr>
            <a:xfrm>
              <a:off x="1082368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1097001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1126267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직사각형 75"/>
            <p:cNvSpPr/>
            <p:nvPr/>
          </p:nvSpPr>
          <p:spPr>
            <a:xfrm>
              <a:off x="1140900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직사각형 76"/>
            <p:cNvSpPr/>
            <p:nvPr/>
          </p:nvSpPr>
          <p:spPr>
            <a:xfrm>
              <a:off x="1155533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직사각형 77"/>
            <p:cNvSpPr/>
            <p:nvPr/>
          </p:nvSpPr>
          <p:spPr>
            <a:xfrm>
              <a:off x="1170166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1111634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1184799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1199432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1217664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직사각형 82"/>
            <p:cNvSpPr/>
            <p:nvPr/>
          </p:nvSpPr>
          <p:spPr>
            <a:xfrm>
              <a:off x="1232297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직사각형 83"/>
            <p:cNvSpPr/>
            <p:nvPr/>
          </p:nvSpPr>
          <p:spPr>
            <a:xfrm>
              <a:off x="1246930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1276196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직사각형 85"/>
            <p:cNvSpPr/>
            <p:nvPr/>
          </p:nvSpPr>
          <p:spPr>
            <a:xfrm>
              <a:off x="1290829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직사각형 86"/>
            <p:cNvSpPr/>
            <p:nvPr/>
          </p:nvSpPr>
          <p:spPr>
            <a:xfrm>
              <a:off x="1305462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직사각형 87"/>
            <p:cNvSpPr/>
            <p:nvPr/>
          </p:nvSpPr>
          <p:spPr>
            <a:xfrm>
              <a:off x="1320095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직사각형 88"/>
            <p:cNvSpPr/>
            <p:nvPr/>
          </p:nvSpPr>
          <p:spPr>
            <a:xfrm>
              <a:off x="1261563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직사각형 89"/>
            <p:cNvSpPr/>
            <p:nvPr/>
          </p:nvSpPr>
          <p:spPr>
            <a:xfrm>
              <a:off x="1334728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1349361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1367593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1382226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직사각형 93"/>
            <p:cNvSpPr/>
            <p:nvPr/>
          </p:nvSpPr>
          <p:spPr>
            <a:xfrm>
              <a:off x="1396859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직사각형 94"/>
            <p:cNvSpPr/>
            <p:nvPr/>
          </p:nvSpPr>
          <p:spPr>
            <a:xfrm>
              <a:off x="1426125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직사각형 95"/>
            <p:cNvSpPr/>
            <p:nvPr/>
          </p:nvSpPr>
          <p:spPr>
            <a:xfrm>
              <a:off x="1440758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1455391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1470024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1411492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1484657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직사각형 100"/>
            <p:cNvSpPr/>
            <p:nvPr/>
          </p:nvSpPr>
          <p:spPr>
            <a:xfrm>
              <a:off x="1499290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직사각형 113"/>
            <p:cNvSpPr/>
            <p:nvPr/>
          </p:nvSpPr>
          <p:spPr>
            <a:xfrm>
              <a:off x="1517522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5" name="직사각형 114"/>
            <p:cNvSpPr/>
            <p:nvPr/>
          </p:nvSpPr>
          <p:spPr>
            <a:xfrm>
              <a:off x="1532155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직사각형 115"/>
            <p:cNvSpPr/>
            <p:nvPr/>
          </p:nvSpPr>
          <p:spPr>
            <a:xfrm>
              <a:off x="1546788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7" name="직사각형 116"/>
            <p:cNvSpPr/>
            <p:nvPr/>
          </p:nvSpPr>
          <p:spPr>
            <a:xfrm>
              <a:off x="1576054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8" name="직사각형 117"/>
            <p:cNvSpPr/>
            <p:nvPr/>
          </p:nvSpPr>
          <p:spPr>
            <a:xfrm>
              <a:off x="1590687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9" name="직사각형 118"/>
            <p:cNvSpPr/>
            <p:nvPr/>
          </p:nvSpPr>
          <p:spPr>
            <a:xfrm>
              <a:off x="1605320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0" name="직사각형 119"/>
            <p:cNvSpPr/>
            <p:nvPr/>
          </p:nvSpPr>
          <p:spPr>
            <a:xfrm>
              <a:off x="1619953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1" name="직사각형 120"/>
            <p:cNvSpPr/>
            <p:nvPr/>
          </p:nvSpPr>
          <p:spPr>
            <a:xfrm>
              <a:off x="1561421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2" name="직사각형 121"/>
            <p:cNvSpPr/>
            <p:nvPr/>
          </p:nvSpPr>
          <p:spPr>
            <a:xfrm>
              <a:off x="1634586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3" name="직사각형 122"/>
            <p:cNvSpPr/>
            <p:nvPr/>
          </p:nvSpPr>
          <p:spPr>
            <a:xfrm>
              <a:off x="1649219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4" name="직사각형 123"/>
            <p:cNvSpPr/>
            <p:nvPr/>
          </p:nvSpPr>
          <p:spPr>
            <a:xfrm>
              <a:off x="449787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5" name="직사각형 124"/>
            <p:cNvSpPr/>
            <p:nvPr/>
          </p:nvSpPr>
          <p:spPr>
            <a:xfrm>
              <a:off x="468019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6" name="직사각형 125"/>
            <p:cNvSpPr/>
            <p:nvPr/>
          </p:nvSpPr>
          <p:spPr>
            <a:xfrm>
              <a:off x="482652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7" name="직사각형 126"/>
            <p:cNvSpPr/>
            <p:nvPr/>
          </p:nvSpPr>
          <p:spPr>
            <a:xfrm>
              <a:off x="497285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8" name="직사각형 127"/>
            <p:cNvSpPr/>
            <p:nvPr/>
          </p:nvSpPr>
          <p:spPr>
            <a:xfrm>
              <a:off x="526551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9" name="직사각형 128"/>
            <p:cNvSpPr/>
            <p:nvPr/>
          </p:nvSpPr>
          <p:spPr>
            <a:xfrm>
              <a:off x="541184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0" name="직사각형 129"/>
            <p:cNvSpPr/>
            <p:nvPr/>
          </p:nvSpPr>
          <p:spPr>
            <a:xfrm>
              <a:off x="555817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1" name="직사각형 130"/>
            <p:cNvSpPr/>
            <p:nvPr/>
          </p:nvSpPr>
          <p:spPr>
            <a:xfrm>
              <a:off x="570450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2" name="직사각형 131"/>
            <p:cNvSpPr/>
            <p:nvPr/>
          </p:nvSpPr>
          <p:spPr>
            <a:xfrm>
              <a:off x="511918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3" name="직사각형 132"/>
            <p:cNvSpPr/>
            <p:nvPr/>
          </p:nvSpPr>
          <p:spPr>
            <a:xfrm>
              <a:off x="585083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4" name="직사각형 133"/>
            <p:cNvSpPr/>
            <p:nvPr/>
          </p:nvSpPr>
          <p:spPr>
            <a:xfrm>
              <a:off x="1667451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5" name="직사각형 134"/>
            <p:cNvSpPr/>
            <p:nvPr/>
          </p:nvSpPr>
          <p:spPr>
            <a:xfrm>
              <a:off x="1682084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6" name="직사각형 135"/>
            <p:cNvSpPr/>
            <p:nvPr/>
          </p:nvSpPr>
          <p:spPr>
            <a:xfrm>
              <a:off x="1696717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7" name="직사각형 136"/>
            <p:cNvSpPr/>
            <p:nvPr/>
          </p:nvSpPr>
          <p:spPr>
            <a:xfrm>
              <a:off x="1725983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8" name="직사각형 137"/>
            <p:cNvSpPr/>
            <p:nvPr/>
          </p:nvSpPr>
          <p:spPr>
            <a:xfrm>
              <a:off x="1740616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9" name="직사각형 138"/>
            <p:cNvSpPr/>
            <p:nvPr/>
          </p:nvSpPr>
          <p:spPr>
            <a:xfrm>
              <a:off x="1755249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" name="직사각형 139"/>
            <p:cNvSpPr/>
            <p:nvPr/>
          </p:nvSpPr>
          <p:spPr>
            <a:xfrm>
              <a:off x="1769882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" name="직사각형 140"/>
            <p:cNvSpPr/>
            <p:nvPr/>
          </p:nvSpPr>
          <p:spPr>
            <a:xfrm>
              <a:off x="1711350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2" name="직사각형 141"/>
            <p:cNvSpPr/>
            <p:nvPr/>
          </p:nvSpPr>
          <p:spPr>
            <a:xfrm>
              <a:off x="1784515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3" name="직사각형 142"/>
            <p:cNvSpPr/>
            <p:nvPr/>
          </p:nvSpPr>
          <p:spPr>
            <a:xfrm>
              <a:off x="17991434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4" name="직사각형 143"/>
            <p:cNvSpPr/>
            <p:nvPr/>
          </p:nvSpPr>
          <p:spPr>
            <a:xfrm>
              <a:off x="299858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5" name="직사각형 144"/>
            <p:cNvSpPr/>
            <p:nvPr/>
          </p:nvSpPr>
          <p:spPr>
            <a:xfrm>
              <a:off x="318090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6" name="직사각형 145"/>
            <p:cNvSpPr/>
            <p:nvPr/>
          </p:nvSpPr>
          <p:spPr>
            <a:xfrm>
              <a:off x="332723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7" name="직사각형 146"/>
            <p:cNvSpPr/>
            <p:nvPr/>
          </p:nvSpPr>
          <p:spPr>
            <a:xfrm>
              <a:off x="347356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8" name="직사각형 147"/>
            <p:cNvSpPr/>
            <p:nvPr/>
          </p:nvSpPr>
          <p:spPr>
            <a:xfrm>
              <a:off x="376622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9" name="직사각형 148"/>
            <p:cNvSpPr/>
            <p:nvPr/>
          </p:nvSpPr>
          <p:spPr>
            <a:xfrm>
              <a:off x="391255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0" name="직사각형 149"/>
            <p:cNvSpPr/>
            <p:nvPr/>
          </p:nvSpPr>
          <p:spPr>
            <a:xfrm>
              <a:off x="405888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1" name="직사각형 150"/>
            <p:cNvSpPr/>
            <p:nvPr/>
          </p:nvSpPr>
          <p:spPr>
            <a:xfrm>
              <a:off x="420521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2" name="직사각형 151"/>
            <p:cNvSpPr/>
            <p:nvPr/>
          </p:nvSpPr>
          <p:spPr>
            <a:xfrm>
              <a:off x="361989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3" name="직사각형 152"/>
            <p:cNvSpPr/>
            <p:nvPr/>
          </p:nvSpPr>
          <p:spPr>
            <a:xfrm>
              <a:off x="435154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5" name="직사각형 154"/>
            <p:cNvSpPr/>
            <p:nvPr/>
          </p:nvSpPr>
          <p:spPr>
            <a:xfrm>
              <a:off x="149929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6" name="직사각형 155"/>
            <p:cNvSpPr/>
            <p:nvPr/>
          </p:nvSpPr>
          <p:spPr>
            <a:xfrm>
              <a:off x="168161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7" name="직사각형 156"/>
            <p:cNvSpPr/>
            <p:nvPr/>
          </p:nvSpPr>
          <p:spPr>
            <a:xfrm>
              <a:off x="182794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8" name="직사각형 157"/>
            <p:cNvSpPr/>
            <p:nvPr/>
          </p:nvSpPr>
          <p:spPr>
            <a:xfrm>
              <a:off x="197427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9" name="직사각형 158"/>
            <p:cNvSpPr/>
            <p:nvPr/>
          </p:nvSpPr>
          <p:spPr>
            <a:xfrm>
              <a:off x="226693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0" name="직사각형 159"/>
            <p:cNvSpPr/>
            <p:nvPr/>
          </p:nvSpPr>
          <p:spPr>
            <a:xfrm>
              <a:off x="241326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1" name="직사각형 160"/>
            <p:cNvSpPr/>
            <p:nvPr/>
          </p:nvSpPr>
          <p:spPr>
            <a:xfrm>
              <a:off x="255959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2" name="직사각형 161"/>
            <p:cNvSpPr/>
            <p:nvPr/>
          </p:nvSpPr>
          <p:spPr>
            <a:xfrm>
              <a:off x="270592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3" name="직사각형 162"/>
            <p:cNvSpPr/>
            <p:nvPr/>
          </p:nvSpPr>
          <p:spPr>
            <a:xfrm>
              <a:off x="212060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4" name="직사각형 163"/>
            <p:cNvSpPr/>
            <p:nvPr/>
          </p:nvSpPr>
          <p:spPr>
            <a:xfrm>
              <a:off x="285225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5" name="직사각형 164"/>
            <p:cNvSpPr/>
            <p:nvPr/>
          </p:nvSpPr>
          <p:spPr>
            <a:xfrm>
              <a:off x="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6" name="직사각형 165"/>
            <p:cNvSpPr/>
            <p:nvPr/>
          </p:nvSpPr>
          <p:spPr>
            <a:xfrm>
              <a:off x="18232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7" name="직사각형 166"/>
            <p:cNvSpPr/>
            <p:nvPr/>
          </p:nvSpPr>
          <p:spPr>
            <a:xfrm>
              <a:off x="32865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8" name="직사각형 167"/>
            <p:cNvSpPr/>
            <p:nvPr/>
          </p:nvSpPr>
          <p:spPr>
            <a:xfrm>
              <a:off x="47498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9" name="직사각형 168"/>
            <p:cNvSpPr/>
            <p:nvPr/>
          </p:nvSpPr>
          <p:spPr>
            <a:xfrm>
              <a:off x="76764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0" name="직사각형 169"/>
            <p:cNvSpPr/>
            <p:nvPr/>
          </p:nvSpPr>
          <p:spPr>
            <a:xfrm>
              <a:off x="91397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1" name="직사각형 170"/>
            <p:cNvSpPr/>
            <p:nvPr/>
          </p:nvSpPr>
          <p:spPr>
            <a:xfrm>
              <a:off x="106030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2" name="직사각형 171"/>
            <p:cNvSpPr/>
            <p:nvPr/>
          </p:nvSpPr>
          <p:spPr>
            <a:xfrm>
              <a:off x="120663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3" name="직사각형 172"/>
            <p:cNvSpPr/>
            <p:nvPr/>
          </p:nvSpPr>
          <p:spPr>
            <a:xfrm>
              <a:off x="62131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4" name="직사각형 173"/>
            <p:cNvSpPr/>
            <p:nvPr/>
          </p:nvSpPr>
          <p:spPr>
            <a:xfrm>
              <a:off x="135296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77" name="직선 연결선 176"/>
          <p:cNvCxnSpPr/>
          <p:nvPr/>
        </p:nvCxnSpPr>
        <p:spPr>
          <a:xfrm>
            <a:off x="6005912" y="3400014"/>
            <a:ext cx="1052" cy="252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직사각형 153"/>
          <p:cNvSpPr/>
          <p:nvPr/>
        </p:nvSpPr>
        <p:spPr>
          <a:xfrm>
            <a:off x="3231091" y="2345578"/>
            <a:ext cx="5510893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400" b="1" i="1" dirty="0" smtClean="0">
                <a:solidFill>
                  <a:srgbClr val="FF7C80"/>
                </a:solidFill>
              </a:rPr>
              <a:t>PRESENTATION</a:t>
            </a:r>
            <a:endParaRPr lang="en-US" altLang="ko-KR" sz="2400" b="1" i="1" dirty="0">
              <a:solidFill>
                <a:srgbClr val="FF7C8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Enjoy your stylish business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campus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life 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BIZCAM </a:t>
            </a:r>
          </a:p>
        </p:txBody>
      </p:sp>
    </p:spTree>
    <p:extLst>
      <p:ext uri="{BB962C8B-B14F-4D97-AF65-F5344CB8AC3E}">
        <p14:creationId xmlns:p14="http://schemas.microsoft.com/office/powerpoint/2010/main" val="354127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3.33333E-6 L -0.00026 0.1469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/>
      <p:bldP spid="1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/>
          <p:cNvSpPr txBox="1"/>
          <p:nvPr/>
        </p:nvSpPr>
        <p:spPr>
          <a:xfrm>
            <a:off x="5067872" y="152743"/>
            <a:ext cx="19135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8</a:t>
            </a:r>
            <a:r>
              <a:rPr lang="en-US" altLang="ko-KR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9</a:t>
            </a:r>
            <a:r>
              <a:rPr lang="en-US" altLang="ko-KR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%</a:t>
            </a:r>
          </a:p>
          <a:p>
            <a:pPr lvl="0" algn="ctr"/>
            <a:r>
              <a:rPr lang="en-US" altLang="ko-KR" sz="6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</a:rPr>
              <a:t>77</a:t>
            </a:r>
            <a:r>
              <a:rPr lang="en-US" altLang="ko-KR" sz="4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</a:rPr>
              <a:t>%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  <a:latin typeface="맑은 고딕" panose="020B0503020000020004" pitchFamily="50" charset="-127"/>
            </a:endParaRPr>
          </a:p>
        </p:txBody>
      </p:sp>
      <p:sp>
        <p:nvSpPr>
          <p:cNvPr id="184" name="자유형 183"/>
          <p:cNvSpPr/>
          <p:nvPr/>
        </p:nvSpPr>
        <p:spPr>
          <a:xfrm>
            <a:off x="3537451" y="0"/>
            <a:ext cx="5375218" cy="6858000"/>
          </a:xfrm>
          <a:custGeom>
            <a:avLst/>
            <a:gdLst>
              <a:gd name="connsiteX0" fmla="*/ 1096182 w 5375218"/>
              <a:gd name="connsiteY0" fmla="*/ 1333500 h 6858000"/>
              <a:gd name="connsiteX1" fmla="*/ 1096182 w 5375218"/>
              <a:gd name="connsiteY1" fmla="*/ 2305050 h 6858000"/>
              <a:gd name="connsiteX2" fmla="*/ 3876104 w 5375218"/>
              <a:gd name="connsiteY2" fmla="*/ 2305050 h 6858000"/>
              <a:gd name="connsiteX3" fmla="*/ 3876104 w 5375218"/>
              <a:gd name="connsiteY3" fmla="*/ 1333500 h 6858000"/>
              <a:gd name="connsiteX4" fmla="*/ 0 w 5375218"/>
              <a:gd name="connsiteY4" fmla="*/ 0 h 6858000"/>
              <a:gd name="connsiteX5" fmla="*/ 5375218 w 5375218"/>
              <a:gd name="connsiteY5" fmla="*/ 0 h 6858000"/>
              <a:gd name="connsiteX6" fmla="*/ 5375218 w 5375218"/>
              <a:gd name="connsiteY6" fmla="*/ 6858000 h 6858000"/>
              <a:gd name="connsiteX7" fmla="*/ 0 w 5375218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75218" h="6858000">
                <a:moveTo>
                  <a:pt x="1096182" y="1333500"/>
                </a:moveTo>
                <a:lnTo>
                  <a:pt x="1096182" y="2305050"/>
                </a:lnTo>
                <a:lnTo>
                  <a:pt x="3876104" y="2305050"/>
                </a:lnTo>
                <a:lnTo>
                  <a:pt x="3876104" y="1333500"/>
                </a:lnTo>
                <a:close/>
                <a:moveTo>
                  <a:pt x="0" y="0"/>
                </a:moveTo>
                <a:lnTo>
                  <a:pt x="5375218" y="0"/>
                </a:lnTo>
                <a:lnTo>
                  <a:pt x="537521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57965" y="4696014"/>
            <a:ext cx="18063434" cy="1224000"/>
            <a:chOff x="0" y="4696014"/>
            <a:chExt cx="18063434" cy="1224000"/>
          </a:xfrm>
        </p:grpSpPr>
        <p:sp>
          <p:nvSpPr>
            <p:cNvPr id="4" name="직사각형 3"/>
            <p:cNvSpPr/>
            <p:nvPr/>
          </p:nvSpPr>
          <p:spPr>
            <a:xfrm>
              <a:off x="599716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617948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632581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647214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676480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691113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705746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720379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661847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735012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749645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767877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782510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797143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826409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841042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855675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870308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811776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884941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899574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917806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932439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947072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976338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990971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1005604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직사각형 67"/>
            <p:cNvSpPr/>
            <p:nvPr/>
          </p:nvSpPr>
          <p:spPr>
            <a:xfrm>
              <a:off x="1020237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961705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1034870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1049503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직사각형 71"/>
            <p:cNvSpPr/>
            <p:nvPr/>
          </p:nvSpPr>
          <p:spPr>
            <a:xfrm>
              <a:off x="1067735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직사각형 72"/>
            <p:cNvSpPr/>
            <p:nvPr/>
          </p:nvSpPr>
          <p:spPr>
            <a:xfrm>
              <a:off x="1082368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1097001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1126267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직사각형 75"/>
            <p:cNvSpPr/>
            <p:nvPr/>
          </p:nvSpPr>
          <p:spPr>
            <a:xfrm>
              <a:off x="1140900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직사각형 76"/>
            <p:cNvSpPr/>
            <p:nvPr/>
          </p:nvSpPr>
          <p:spPr>
            <a:xfrm>
              <a:off x="1155533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직사각형 77"/>
            <p:cNvSpPr/>
            <p:nvPr/>
          </p:nvSpPr>
          <p:spPr>
            <a:xfrm>
              <a:off x="1170166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1111634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1184799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1199432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1217664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직사각형 82"/>
            <p:cNvSpPr/>
            <p:nvPr/>
          </p:nvSpPr>
          <p:spPr>
            <a:xfrm>
              <a:off x="1232297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직사각형 83"/>
            <p:cNvSpPr/>
            <p:nvPr/>
          </p:nvSpPr>
          <p:spPr>
            <a:xfrm>
              <a:off x="1246930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1276196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직사각형 85"/>
            <p:cNvSpPr/>
            <p:nvPr/>
          </p:nvSpPr>
          <p:spPr>
            <a:xfrm>
              <a:off x="1290829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직사각형 86"/>
            <p:cNvSpPr/>
            <p:nvPr/>
          </p:nvSpPr>
          <p:spPr>
            <a:xfrm>
              <a:off x="1305462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직사각형 87"/>
            <p:cNvSpPr/>
            <p:nvPr/>
          </p:nvSpPr>
          <p:spPr>
            <a:xfrm>
              <a:off x="1320095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직사각형 88"/>
            <p:cNvSpPr/>
            <p:nvPr/>
          </p:nvSpPr>
          <p:spPr>
            <a:xfrm>
              <a:off x="1261563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직사각형 89"/>
            <p:cNvSpPr/>
            <p:nvPr/>
          </p:nvSpPr>
          <p:spPr>
            <a:xfrm>
              <a:off x="1334728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1349361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1367593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1382226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직사각형 93"/>
            <p:cNvSpPr/>
            <p:nvPr/>
          </p:nvSpPr>
          <p:spPr>
            <a:xfrm>
              <a:off x="1396859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직사각형 94"/>
            <p:cNvSpPr/>
            <p:nvPr/>
          </p:nvSpPr>
          <p:spPr>
            <a:xfrm>
              <a:off x="1426125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직사각형 95"/>
            <p:cNvSpPr/>
            <p:nvPr/>
          </p:nvSpPr>
          <p:spPr>
            <a:xfrm>
              <a:off x="1440758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1455391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1470024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1411492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1484657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직사각형 100"/>
            <p:cNvSpPr/>
            <p:nvPr/>
          </p:nvSpPr>
          <p:spPr>
            <a:xfrm>
              <a:off x="1499290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직사각형 113"/>
            <p:cNvSpPr/>
            <p:nvPr/>
          </p:nvSpPr>
          <p:spPr>
            <a:xfrm>
              <a:off x="1517522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5" name="직사각형 114"/>
            <p:cNvSpPr/>
            <p:nvPr/>
          </p:nvSpPr>
          <p:spPr>
            <a:xfrm>
              <a:off x="1532155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직사각형 115"/>
            <p:cNvSpPr/>
            <p:nvPr/>
          </p:nvSpPr>
          <p:spPr>
            <a:xfrm>
              <a:off x="1546788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7" name="직사각형 116"/>
            <p:cNvSpPr/>
            <p:nvPr/>
          </p:nvSpPr>
          <p:spPr>
            <a:xfrm>
              <a:off x="1576054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8" name="직사각형 117"/>
            <p:cNvSpPr/>
            <p:nvPr/>
          </p:nvSpPr>
          <p:spPr>
            <a:xfrm>
              <a:off x="1590687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9" name="직사각형 118"/>
            <p:cNvSpPr/>
            <p:nvPr/>
          </p:nvSpPr>
          <p:spPr>
            <a:xfrm>
              <a:off x="1605320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0" name="직사각형 119"/>
            <p:cNvSpPr/>
            <p:nvPr/>
          </p:nvSpPr>
          <p:spPr>
            <a:xfrm>
              <a:off x="1619953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1" name="직사각형 120"/>
            <p:cNvSpPr/>
            <p:nvPr/>
          </p:nvSpPr>
          <p:spPr>
            <a:xfrm>
              <a:off x="1561421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2" name="직사각형 121"/>
            <p:cNvSpPr/>
            <p:nvPr/>
          </p:nvSpPr>
          <p:spPr>
            <a:xfrm>
              <a:off x="1634586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3" name="직사각형 122"/>
            <p:cNvSpPr/>
            <p:nvPr/>
          </p:nvSpPr>
          <p:spPr>
            <a:xfrm>
              <a:off x="1649219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4" name="직사각형 123"/>
            <p:cNvSpPr/>
            <p:nvPr/>
          </p:nvSpPr>
          <p:spPr>
            <a:xfrm>
              <a:off x="449787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5" name="직사각형 124"/>
            <p:cNvSpPr/>
            <p:nvPr/>
          </p:nvSpPr>
          <p:spPr>
            <a:xfrm>
              <a:off x="468019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6" name="직사각형 125"/>
            <p:cNvSpPr/>
            <p:nvPr/>
          </p:nvSpPr>
          <p:spPr>
            <a:xfrm>
              <a:off x="482652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7" name="직사각형 126"/>
            <p:cNvSpPr/>
            <p:nvPr/>
          </p:nvSpPr>
          <p:spPr>
            <a:xfrm>
              <a:off x="497285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8" name="직사각형 127"/>
            <p:cNvSpPr/>
            <p:nvPr/>
          </p:nvSpPr>
          <p:spPr>
            <a:xfrm>
              <a:off x="526551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9" name="직사각형 128"/>
            <p:cNvSpPr/>
            <p:nvPr/>
          </p:nvSpPr>
          <p:spPr>
            <a:xfrm>
              <a:off x="541184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0" name="직사각형 129"/>
            <p:cNvSpPr/>
            <p:nvPr/>
          </p:nvSpPr>
          <p:spPr>
            <a:xfrm>
              <a:off x="555817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1" name="직사각형 130"/>
            <p:cNvSpPr/>
            <p:nvPr/>
          </p:nvSpPr>
          <p:spPr>
            <a:xfrm>
              <a:off x="570450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2" name="직사각형 131"/>
            <p:cNvSpPr/>
            <p:nvPr/>
          </p:nvSpPr>
          <p:spPr>
            <a:xfrm>
              <a:off x="511918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3" name="직사각형 132"/>
            <p:cNvSpPr/>
            <p:nvPr/>
          </p:nvSpPr>
          <p:spPr>
            <a:xfrm>
              <a:off x="585083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4" name="직사각형 133"/>
            <p:cNvSpPr/>
            <p:nvPr/>
          </p:nvSpPr>
          <p:spPr>
            <a:xfrm>
              <a:off x="1667451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5" name="직사각형 134"/>
            <p:cNvSpPr/>
            <p:nvPr/>
          </p:nvSpPr>
          <p:spPr>
            <a:xfrm>
              <a:off x="1682084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6" name="직사각형 135"/>
            <p:cNvSpPr/>
            <p:nvPr/>
          </p:nvSpPr>
          <p:spPr>
            <a:xfrm>
              <a:off x="1696717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7" name="직사각형 136"/>
            <p:cNvSpPr/>
            <p:nvPr/>
          </p:nvSpPr>
          <p:spPr>
            <a:xfrm>
              <a:off x="1725983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8" name="직사각형 137"/>
            <p:cNvSpPr/>
            <p:nvPr/>
          </p:nvSpPr>
          <p:spPr>
            <a:xfrm>
              <a:off x="1740616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9" name="직사각형 138"/>
            <p:cNvSpPr/>
            <p:nvPr/>
          </p:nvSpPr>
          <p:spPr>
            <a:xfrm>
              <a:off x="1755249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" name="직사각형 139"/>
            <p:cNvSpPr/>
            <p:nvPr/>
          </p:nvSpPr>
          <p:spPr>
            <a:xfrm>
              <a:off x="1769882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" name="직사각형 140"/>
            <p:cNvSpPr/>
            <p:nvPr/>
          </p:nvSpPr>
          <p:spPr>
            <a:xfrm>
              <a:off x="1711350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2" name="직사각형 141"/>
            <p:cNvSpPr/>
            <p:nvPr/>
          </p:nvSpPr>
          <p:spPr>
            <a:xfrm>
              <a:off x="1784515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3" name="직사각형 142"/>
            <p:cNvSpPr/>
            <p:nvPr/>
          </p:nvSpPr>
          <p:spPr>
            <a:xfrm>
              <a:off x="17991434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4" name="직사각형 143"/>
            <p:cNvSpPr/>
            <p:nvPr/>
          </p:nvSpPr>
          <p:spPr>
            <a:xfrm>
              <a:off x="299858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5" name="직사각형 144"/>
            <p:cNvSpPr/>
            <p:nvPr/>
          </p:nvSpPr>
          <p:spPr>
            <a:xfrm>
              <a:off x="318090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6" name="직사각형 145"/>
            <p:cNvSpPr/>
            <p:nvPr/>
          </p:nvSpPr>
          <p:spPr>
            <a:xfrm>
              <a:off x="332723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7" name="직사각형 146"/>
            <p:cNvSpPr/>
            <p:nvPr/>
          </p:nvSpPr>
          <p:spPr>
            <a:xfrm>
              <a:off x="347356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8" name="직사각형 147"/>
            <p:cNvSpPr/>
            <p:nvPr/>
          </p:nvSpPr>
          <p:spPr>
            <a:xfrm>
              <a:off x="376622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9" name="직사각형 148"/>
            <p:cNvSpPr/>
            <p:nvPr/>
          </p:nvSpPr>
          <p:spPr>
            <a:xfrm>
              <a:off x="391255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0" name="직사각형 149"/>
            <p:cNvSpPr/>
            <p:nvPr/>
          </p:nvSpPr>
          <p:spPr>
            <a:xfrm>
              <a:off x="405888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1" name="직사각형 150"/>
            <p:cNvSpPr/>
            <p:nvPr/>
          </p:nvSpPr>
          <p:spPr>
            <a:xfrm>
              <a:off x="420521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2" name="직사각형 151"/>
            <p:cNvSpPr/>
            <p:nvPr/>
          </p:nvSpPr>
          <p:spPr>
            <a:xfrm>
              <a:off x="361989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3" name="직사각형 152"/>
            <p:cNvSpPr/>
            <p:nvPr/>
          </p:nvSpPr>
          <p:spPr>
            <a:xfrm>
              <a:off x="435154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5" name="직사각형 154"/>
            <p:cNvSpPr/>
            <p:nvPr/>
          </p:nvSpPr>
          <p:spPr>
            <a:xfrm>
              <a:off x="149929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6" name="직사각형 155"/>
            <p:cNvSpPr/>
            <p:nvPr/>
          </p:nvSpPr>
          <p:spPr>
            <a:xfrm>
              <a:off x="168161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7" name="직사각형 156"/>
            <p:cNvSpPr/>
            <p:nvPr/>
          </p:nvSpPr>
          <p:spPr>
            <a:xfrm>
              <a:off x="182794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8" name="직사각형 157"/>
            <p:cNvSpPr/>
            <p:nvPr/>
          </p:nvSpPr>
          <p:spPr>
            <a:xfrm>
              <a:off x="197427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9" name="직사각형 158"/>
            <p:cNvSpPr/>
            <p:nvPr/>
          </p:nvSpPr>
          <p:spPr>
            <a:xfrm>
              <a:off x="226693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0" name="직사각형 159"/>
            <p:cNvSpPr/>
            <p:nvPr/>
          </p:nvSpPr>
          <p:spPr>
            <a:xfrm>
              <a:off x="241326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1" name="직사각형 160"/>
            <p:cNvSpPr/>
            <p:nvPr/>
          </p:nvSpPr>
          <p:spPr>
            <a:xfrm>
              <a:off x="255959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2" name="직사각형 161"/>
            <p:cNvSpPr/>
            <p:nvPr/>
          </p:nvSpPr>
          <p:spPr>
            <a:xfrm>
              <a:off x="270592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3" name="직사각형 162"/>
            <p:cNvSpPr/>
            <p:nvPr/>
          </p:nvSpPr>
          <p:spPr>
            <a:xfrm>
              <a:off x="212060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4" name="직사각형 163"/>
            <p:cNvSpPr/>
            <p:nvPr/>
          </p:nvSpPr>
          <p:spPr>
            <a:xfrm>
              <a:off x="285225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5" name="직사각형 164"/>
            <p:cNvSpPr/>
            <p:nvPr/>
          </p:nvSpPr>
          <p:spPr>
            <a:xfrm>
              <a:off x="0" y="4696014"/>
              <a:ext cx="72000" cy="122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6" name="직사각형 165"/>
            <p:cNvSpPr/>
            <p:nvPr/>
          </p:nvSpPr>
          <p:spPr>
            <a:xfrm>
              <a:off x="182329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7" name="직사각형 166"/>
            <p:cNvSpPr/>
            <p:nvPr/>
          </p:nvSpPr>
          <p:spPr>
            <a:xfrm>
              <a:off x="328658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8" name="직사각형 167"/>
            <p:cNvSpPr/>
            <p:nvPr/>
          </p:nvSpPr>
          <p:spPr>
            <a:xfrm>
              <a:off x="474987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9" name="직사각형 168"/>
            <p:cNvSpPr/>
            <p:nvPr/>
          </p:nvSpPr>
          <p:spPr>
            <a:xfrm>
              <a:off x="767645" y="5164014"/>
              <a:ext cx="36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0" name="직사각형 169"/>
            <p:cNvSpPr/>
            <p:nvPr/>
          </p:nvSpPr>
          <p:spPr>
            <a:xfrm>
              <a:off x="913974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1" name="직사각형 170"/>
            <p:cNvSpPr/>
            <p:nvPr/>
          </p:nvSpPr>
          <p:spPr>
            <a:xfrm>
              <a:off x="1060303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2" name="직사각형 171"/>
            <p:cNvSpPr/>
            <p:nvPr/>
          </p:nvSpPr>
          <p:spPr>
            <a:xfrm>
              <a:off x="1206632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3" name="직사각형 172"/>
            <p:cNvSpPr/>
            <p:nvPr/>
          </p:nvSpPr>
          <p:spPr>
            <a:xfrm>
              <a:off x="621316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4" name="직사각형 173"/>
            <p:cNvSpPr/>
            <p:nvPr/>
          </p:nvSpPr>
          <p:spPr>
            <a:xfrm>
              <a:off x="1352961" y="5308014"/>
              <a:ext cx="36000" cy="61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77" name="직선 연결선 176"/>
          <p:cNvCxnSpPr/>
          <p:nvPr/>
        </p:nvCxnSpPr>
        <p:spPr>
          <a:xfrm>
            <a:off x="6005912" y="3400014"/>
            <a:ext cx="1052" cy="252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직사각형 153"/>
          <p:cNvSpPr/>
          <p:nvPr/>
        </p:nvSpPr>
        <p:spPr>
          <a:xfrm>
            <a:off x="3231091" y="2345578"/>
            <a:ext cx="5510893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400" b="1" i="1" dirty="0" smtClean="0">
                <a:solidFill>
                  <a:srgbClr val="FF7C80"/>
                </a:solidFill>
              </a:rPr>
              <a:t>PRESENTATION</a:t>
            </a:r>
            <a:endParaRPr lang="en-US" altLang="ko-KR" sz="2400" b="1" i="1" dirty="0">
              <a:solidFill>
                <a:srgbClr val="FF7C8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Enjoy your stylish business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campus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life 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BIZCAM </a:t>
            </a:r>
          </a:p>
        </p:txBody>
      </p:sp>
    </p:spTree>
    <p:extLst>
      <p:ext uri="{BB962C8B-B14F-4D97-AF65-F5344CB8AC3E}">
        <p14:creationId xmlns:p14="http://schemas.microsoft.com/office/powerpoint/2010/main" val="17251740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-0.25 -2.5925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3.33333E-6 L -0.00026 0.1469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/>
      <p:bldP spid="154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28</Words>
  <Application>Microsoft Office PowerPoint</Application>
  <PresentationFormat>와이드스크린</PresentationFormat>
  <Paragraphs>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196</cp:revision>
  <dcterms:created xsi:type="dcterms:W3CDTF">2018-02-02T07:08:30Z</dcterms:created>
  <dcterms:modified xsi:type="dcterms:W3CDTF">2024-06-17T02:15:43Z</dcterms:modified>
</cp:coreProperties>
</file>