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60" r:id="rId4"/>
    <p:sldId id="261" r:id="rId5"/>
    <p:sldId id="265" r:id="rId6"/>
    <p:sldId id="266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14F"/>
    <a:srgbClr val="79CDCF"/>
    <a:srgbClr val="2D314F"/>
    <a:srgbClr val="F5F5F3"/>
    <a:srgbClr val="202664"/>
    <a:srgbClr val="D73B5C"/>
    <a:srgbClr val="171D56"/>
    <a:srgbClr val="1F2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19050">
              <a:solidFill>
                <a:srgbClr val="79CDCF"/>
              </a:solidFill>
            </a:ln>
          </c:spPr>
          <c:dPt>
            <c:idx val="0"/>
            <c:bubble3D val="0"/>
          </c:dPt>
          <c:dPt>
            <c:idx val="2"/>
            <c:bubble3D val="0"/>
          </c:dPt>
          <c:dPt>
            <c:idx val="11"/>
            <c:bubble3D val="0"/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2D314F"/>
                      </a:solidFill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2D314F"/>
                      </a:solidFill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5765610071036139E-2"/>
                  <c:y val="-5.4559387183960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2D314F"/>
                      </a:solidFill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2D314F"/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  <c:pt idx="6">
                  <c:v>31</c:v>
                </c:pt>
                <c:pt idx="7">
                  <c:v>35</c:v>
                </c:pt>
                <c:pt idx="8">
                  <c:v>48</c:v>
                </c:pt>
                <c:pt idx="9">
                  <c:v>56</c:v>
                </c:pt>
                <c:pt idx="10">
                  <c:v>46</c:v>
                </c:pt>
                <c:pt idx="11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4995280"/>
        <c:axId val="-94994736"/>
      </c:lineChart>
      <c:catAx>
        <c:axId val="-9499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94994736"/>
        <c:crosses val="autoZero"/>
        <c:auto val="1"/>
        <c:lblAlgn val="ctr"/>
        <c:lblOffset val="100"/>
        <c:noMultiLvlLbl val="0"/>
      </c:catAx>
      <c:valAx>
        <c:axId val="-94994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94995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3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95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28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31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9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8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1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8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57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3383978" y="2155371"/>
            <a:ext cx="1844322" cy="1844322"/>
          </a:xfrm>
          <a:prstGeom prst="ellipse">
            <a:avLst/>
          </a:prstGeom>
          <a:solidFill>
            <a:srgbClr val="79C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7091129" y="2155371"/>
            <a:ext cx="1844322" cy="1844322"/>
          </a:xfrm>
          <a:prstGeom prst="ellipse">
            <a:avLst/>
          </a:prstGeom>
          <a:solidFill>
            <a:srgbClr val="2C3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513879" y="4409105"/>
            <a:ext cx="159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121, 205, 207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407996" y="4409105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44, 49, 79</a:t>
            </a:r>
          </a:p>
        </p:txBody>
      </p:sp>
    </p:spTree>
    <p:extLst>
      <p:ext uri="{BB962C8B-B14F-4D97-AF65-F5344CB8AC3E}">
        <p14:creationId xmlns:p14="http://schemas.microsoft.com/office/powerpoint/2010/main" val="134962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9CDCF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989689" y="1388533"/>
            <a:ext cx="2889955" cy="3911600"/>
          </a:xfrm>
          <a:prstGeom prst="rect">
            <a:avLst/>
          </a:prstGeom>
          <a:solidFill>
            <a:srgbClr val="2C3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5393260" y="4446009"/>
            <a:ext cx="2082799" cy="417690"/>
          </a:xfrm>
          <a:prstGeom prst="roundRect">
            <a:avLst>
              <a:gd name="adj" fmla="val 50000"/>
            </a:avLst>
          </a:prstGeom>
          <a:solidFill>
            <a:srgbClr val="79C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PT START</a:t>
            </a:r>
            <a:endParaRPr lang="ko-KR" altLang="en-US" sz="1100" b="1" dirty="0"/>
          </a:p>
        </p:txBody>
      </p:sp>
      <p:sp>
        <p:nvSpPr>
          <p:cNvPr id="8" name="직사각형 7"/>
          <p:cNvSpPr/>
          <p:nvPr/>
        </p:nvSpPr>
        <p:spPr>
          <a:xfrm>
            <a:off x="5283191" y="1458666"/>
            <a:ext cx="230293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i="1" dirty="0">
                <a:solidFill>
                  <a:schemeClr val="bg1"/>
                </a:solidFill>
              </a:rPr>
              <a:t>POWER POINT </a:t>
            </a:r>
            <a:r>
              <a:rPr lang="en-US" altLang="ko-KR" sz="2000" b="1" i="1" dirty="0">
                <a:solidFill>
                  <a:schemeClr val="bg1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700" dirty="0">
                <a:solidFill>
                  <a:schemeClr val="bg1"/>
                </a:solidFill>
              </a:rPr>
              <a:t>Enjoy your stylish business </a:t>
            </a:r>
            <a:r>
              <a:rPr lang="en-US" altLang="ko-KR" sz="700" dirty="0" smtClean="0">
                <a:solidFill>
                  <a:schemeClr val="bg1"/>
                </a:solidFill>
              </a:rPr>
              <a:t>and </a:t>
            </a:r>
            <a:r>
              <a:rPr lang="en-US" altLang="ko-KR" sz="700" dirty="0">
                <a:solidFill>
                  <a:schemeClr val="bg1"/>
                </a:solidFill>
              </a:rPr>
              <a:t>campus </a:t>
            </a:r>
            <a:r>
              <a:rPr lang="en-US" altLang="ko-KR" sz="700" dirty="0" smtClean="0">
                <a:solidFill>
                  <a:schemeClr val="bg1"/>
                </a:solidFill>
              </a:rPr>
              <a:t>life </a:t>
            </a:r>
            <a:r>
              <a:rPr lang="en-US" altLang="ko-KR" sz="700" dirty="0">
                <a:solidFill>
                  <a:schemeClr val="bg1"/>
                </a:solidFill>
              </a:rPr>
              <a:t>with BIZCAM 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5393262" y="3270046"/>
            <a:ext cx="2082799" cy="33675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CHO HYUN SEOK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5393261" y="3748014"/>
            <a:ext cx="2082799" cy="33675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201234567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L 도형 11"/>
          <p:cNvSpPr/>
          <p:nvPr/>
        </p:nvSpPr>
        <p:spPr>
          <a:xfrm rot="18900000">
            <a:off x="6371559" y="2830805"/>
            <a:ext cx="197115" cy="96823"/>
          </a:xfrm>
          <a:prstGeom prst="corner">
            <a:avLst>
              <a:gd name="adj1" fmla="val 11480"/>
              <a:gd name="adj2" fmla="val 123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4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97038"/>
              </p:ext>
            </p:extLst>
          </p:nvPr>
        </p:nvGraphicFramePr>
        <p:xfrm>
          <a:off x="1337702" y="1918521"/>
          <a:ext cx="2082800" cy="37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</a:tblGrid>
              <a:tr h="5008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CONTENTS</a:t>
                      </a:r>
                      <a:endParaRPr lang="ko-KR" alt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6530"/>
              </p:ext>
            </p:extLst>
          </p:nvPr>
        </p:nvGraphicFramePr>
        <p:xfrm>
          <a:off x="3866700" y="1918521"/>
          <a:ext cx="2082800" cy="37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</a:tblGrid>
              <a:tr h="5008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2D314F"/>
                          </a:solidFill>
                        </a:rPr>
                        <a:t>CONTENTS</a:t>
                      </a:r>
                      <a:endParaRPr lang="ko-KR" altLang="en-US" sz="1100" dirty="0">
                        <a:solidFill>
                          <a:srgbClr val="2D314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3"/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CDCF"/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CDCF"/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CD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503029"/>
              </p:ext>
            </p:extLst>
          </p:nvPr>
        </p:nvGraphicFramePr>
        <p:xfrm>
          <a:off x="6370298" y="1918521"/>
          <a:ext cx="2082800" cy="37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</a:tblGrid>
              <a:tr h="5008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CONTENTS</a:t>
                      </a:r>
                      <a:endParaRPr lang="ko-KR" altLang="en-US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1317969" y="311150"/>
            <a:ext cx="4205066" cy="103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 </a:t>
            </a:r>
            <a:r>
              <a:rPr lang="en-US" altLang="ko-KR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POINT </a:t>
            </a:r>
            <a:r>
              <a:rPr lang="en-US" altLang="ko-KR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PRESENTATION</a:t>
            </a:r>
            <a:endParaRPr lang="en-US" altLang="ko-KR" sz="2400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</a:t>
            </a:r>
            <a:r>
              <a:rPr lang="en-US" altLang="ko-KR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 </a:t>
            </a: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campus </a:t>
            </a:r>
            <a:r>
              <a:rPr lang="en-US" altLang="ko-KR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life </a:t>
            </a: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with BIZCAM 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335447"/>
              </p:ext>
            </p:extLst>
          </p:nvPr>
        </p:nvGraphicFramePr>
        <p:xfrm>
          <a:off x="8873896" y="1918521"/>
          <a:ext cx="2082800" cy="37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</a:tblGrid>
              <a:tr h="5008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2D314F"/>
                          </a:solidFill>
                        </a:rPr>
                        <a:t>CONTENTS</a:t>
                      </a:r>
                      <a:endParaRPr lang="ko-KR" altLang="en-US" sz="1100" dirty="0">
                        <a:solidFill>
                          <a:srgbClr val="2D314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3"/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314F"/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314F"/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314F"/>
                    </a:solidFill>
                  </a:tcPr>
                </a:tc>
              </a:tr>
            </a:tbl>
          </a:graphicData>
        </a:graphic>
      </p:graphicFrame>
      <p:sp>
        <p:nvSpPr>
          <p:cNvPr id="11" name="모서리가 둥근 직사각형 10"/>
          <p:cNvSpPr/>
          <p:nvPr/>
        </p:nvSpPr>
        <p:spPr>
          <a:xfrm>
            <a:off x="9029246" y="5925559"/>
            <a:ext cx="1772100" cy="354591"/>
          </a:xfrm>
          <a:prstGeom prst="roundRect">
            <a:avLst>
              <a:gd name="adj" fmla="val 50000"/>
            </a:avLst>
          </a:prstGeom>
          <a:solidFill>
            <a:srgbClr val="79C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CHECK POINT</a:t>
            </a:r>
            <a:endParaRPr lang="ko-KR" altLang="en-US" sz="1200" b="1" dirty="0"/>
          </a:p>
        </p:txBody>
      </p:sp>
      <p:cxnSp>
        <p:nvCxnSpPr>
          <p:cNvPr id="13" name="직선 연결선 12"/>
          <p:cNvCxnSpPr>
            <a:stCxn id="15" idx="3"/>
          </p:cNvCxnSpPr>
          <p:nvPr/>
        </p:nvCxnSpPr>
        <p:spPr>
          <a:xfrm flipV="1">
            <a:off x="3185149" y="6077455"/>
            <a:ext cx="5844097" cy="25400"/>
          </a:xfrm>
          <a:prstGeom prst="line">
            <a:avLst/>
          </a:prstGeom>
          <a:ln w="1905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62000">
                  <a:srgbClr val="2D314F"/>
                </a:gs>
                <a:gs pos="100000">
                  <a:srgbClr val="79CDC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모서리가 둥근 직사각형 7"/>
          <p:cNvSpPr/>
          <p:nvPr/>
        </p:nvSpPr>
        <p:spPr>
          <a:xfrm>
            <a:off x="4022050" y="5925559"/>
            <a:ext cx="1772100" cy="354591"/>
          </a:xfrm>
          <a:prstGeom prst="roundRect">
            <a:avLst>
              <a:gd name="adj" fmla="val 50000"/>
            </a:avLst>
          </a:prstGeom>
          <a:solidFill>
            <a:srgbClr val="2D3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KEY POINT</a:t>
            </a:r>
            <a:endParaRPr lang="ko-KR" altLang="en-US" sz="1200" b="1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1413049" y="5925559"/>
            <a:ext cx="1772100" cy="35459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KEY POINT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04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3926089" y="2570867"/>
            <a:ext cx="7148311" cy="33802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타원 1"/>
          <p:cNvSpPr/>
          <p:nvPr/>
        </p:nvSpPr>
        <p:spPr>
          <a:xfrm>
            <a:off x="5397500" y="4345352"/>
            <a:ext cx="780849" cy="780849"/>
          </a:xfrm>
          <a:prstGeom prst="ellipse">
            <a:avLst/>
          </a:prstGeom>
          <a:solidFill>
            <a:schemeClr val="bg1">
              <a:alpha val="66000"/>
            </a:schemeClr>
          </a:solidFill>
          <a:ln w="25400">
            <a:solidFill>
              <a:srgbClr val="79C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68026" y="311150"/>
            <a:ext cx="4205066" cy="103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 </a:t>
            </a:r>
            <a:r>
              <a:rPr lang="en-US" altLang="ko-KR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POINT </a:t>
            </a:r>
            <a:r>
              <a:rPr lang="en-US" altLang="ko-KR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PRESENTATION</a:t>
            </a:r>
            <a:endParaRPr lang="en-US" altLang="ko-KR" sz="2400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</a:t>
            </a:r>
            <a:r>
              <a:rPr lang="en-US" altLang="ko-KR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 </a:t>
            </a: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campus </a:t>
            </a:r>
            <a:r>
              <a:rPr lang="en-US" altLang="ko-KR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life </a:t>
            </a: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with BIZCAM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868026" y="2039527"/>
            <a:ext cx="2889955" cy="3911600"/>
          </a:xfrm>
          <a:prstGeom prst="rect">
            <a:avLst/>
          </a:prstGeom>
          <a:solidFill>
            <a:srgbClr val="2C3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1271597" y="5097003"/>
            <a:ext cx="2082799" cy="417690"/>
          </a:xfrm>
          <a:prstGeom prst="roundRect">
            <a:avLst>
              <a:gd name="adj" fmla="val 50000"/>
            </a:avLst>
          </a:prstGeom>
          <a:solidFill>
            <a:srgbClr val="79C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/>
              <a:t>CONTENTS A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161528" y="2109660"/>
            <a:ext cx="230293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i="1" dirty="0">
                <a:solidFill>
                  <a:schemeClr val="bg1"/>
                </a:solidFill>
              </a:rPr>
              <a:t>POWER POINT </a:t>
            </a:r>
            <a:r>
              <a:rPr lang="en-US" altLang="ko-KR" sz="2000" b="1" i="1" dirty="0">
                <a:solidFill>
                  <a:schemeClr val="bg1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700" dirty="0">
                <a:solidFill>
                  <a:schemeClr val="bg1"/>
                </a:solidFill>
              </a:rPr>
              <a:t>Enjoy your stylish business </a:t>
            </a:r>
            <a:r>
              <a:rPr lang="en-US" altLang="ko-KR" sz="700" dirty="0" smtClean="0">
                <a:solidFill>
                  <a:schemeClr val="bg1"/>
                </a:solidFill>
              </a:rPr>
              <a:t>and </a:t>
            </a:r>
            <a:r>
              <a:rPr lang="en-US" altLang="ko-KR" sz="700" dirty="0">
                <a:solidFill>
                  <a:schemeClr val="bg1"/>
                </a:solidFill>
              </a:rPr>
              <a:t>campus </a:t>
            </a:r>
            <a:r>
              <a:rPr lang="en-US" altLang="ko-KR" sz="700" dirty="0" smtClean="0">
                <a:solidFill>
                  <a:schemeClr val="bg1"/>
                </a:solidFill>
              </a:rPr>
              <a:t>life </a:t>
            </a:r>
            <a:r>
              <a:rPr lang="en-US" altLang="ko-KR" sz="700" dirty="0">
                <a:solidFill>
                  <a:schemeClr val="bg1"/>
                </a:solidFill>
              </a:rPr>
              <a:t>with BIZCAM </a:t>
            </a: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271599" y="3921040"/>
            <a:ext cx="2082799" cy="33675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CONTENTS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altLang="ko-K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271598" y="4399008"/>
            <a:ext cx="2082799" cy="33675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CONTENTS A</a:t>
            </a:r>
          </a:p>
        </p:txBody>
      </p:sp>
      <p:sp>
        <p:nvSpPr>
          <p:cNvPr id="19" name="L 도형 18"/>
          <p:cNvSpPr/>
          <p:nvPr/>
        </p:nvSpPr>
        <p:spPr>
          <a:xfrm rot="18900000">
            <a:off x="2249896" y="3481799"/>
            <a:ext cx="197115" cy="96823"/>
          </a:xfrm>
          <a:prstGeom prst="corner">
            <a:avLst>
              <a:gd name="adj1" fmla="val 11480"/>
              <a:gd name="adj2" fmla="val 123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926089" y="2039527"/>
            <a:ext cx="7148311" cy="324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0755752" y="2039527"/>
            <a:ext cx="318648" cy="324080"/>
          </a:xfrm>
          <a:prstGeom prst="rect">
            <a:avLst/>
          </a:prstGeom>
          <a:solidFill>
            <a:srgbClr val="79C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√</a:t>
            </a:r>
            <a:endParaRPr lang="ko-KR" altLang="en-US" dirty="0"/>
          </a:p>
        </p:txBody>
      </p:sp>
      <p:sp>
        <p:nvSpPr>
          <p:cNvPr id="15" name="타원 14"/>
          <p:cNvSpPr/>
          <p:nvPr/>
        </p:nvSpPr>
        <p:spPr>
          <a:xfrm>
            <a:off x="6985772" y="3698991"/>
            <a:ext cx="780849" cy="780849"/>
          </a:xfrm>
          <a:prstGeom prst="ellipse">
            <a:avLst/>
          </a:prstGeom>
          <a:solidFill>
            <a:schemeClr val="bg1">
              <a:alpha val="66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10115748" y="3091559"/>
            <a:ext cx="780849" cy="780849"/>
          </a:xfrm>
          <a:prstGeom prst="ellipse">
            <a:avLst/>
          </a:prstGeom>
          <a:solidFill>
            <a:schemeClr val="bg1">
              <a:alpha val="66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5" name="차트 24"/>
          <p:cNvGraphicFramePr/>
          <p:nvPr>
            <p:extLst>
              <p:ext uri="{D42A27DB-BD31-4B8C-83A1-F6EECF244321}">
                <p14:modId xmlns:p14="http://schemas.microsoft.com/office/powerpoint/2010/main" val="1353580566"/>
              </p:ext>
            </p:extLst>
          </p:nvPr>
        </p:nvGraphicFramePr>
        <p:xfrm>
          <a:off x="4161552" y="3193144"/>
          <a:ext cx="6753524" cy="275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89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1600200"/>
            <a:ext cx="6096000" cy="5257800"/>
          </a:xfrm>
          <a:prstGeom prst="rect">
            <a:avLst/>
          </a:prstGeom>
          <a:pattFill prst="solidDmn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이미지 삽입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089128" y="1600200"/>
            <a:ext cx="6096000" cy="5257800"/>
          </a:xfrm>
          <a:prstGeom prst="rect">
            <a:avLst/>
          </a:prstGeom>
          <a:pattFill prst="solidDmn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이미지 삽입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096869" y="791883"/>
            <a:ext cx="1998260" cy="370168"/>
          </a:xfrm>
          <a:prstGeom prst="roundRect">
            <a:avLst>
              <a:gd name="adj" fmla="val 50000"/>
            </a:avLst>
          </a:prstGeom>
          <a:solidFill>
            <a:srgbClr val="2D3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>
                <a:solidFill>
                  <a:prstClr val="white"/>
                </a:solidFill>
              </a:rPr>
              <a:t>미세먼지 발생 전후</a:t>
            </a:r>
            <a:endParaRPr lang="en-US" altLang="ko-KR" sz="1100" b="1" dirty="0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082256" y="1600200"/>
            <a:ext cx="6096000" cy="52578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744753" y="1133600"/>
            <a:ext cx="5790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>
                <a:solidFill>
                  <a:prstClr val="white"/>
                </a:solidFill>
              </a:rPr>
              <a:t>Before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854497" y="1133600"/>
            <a:ext cx="4828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>
                <a:solidFill>
                  <a:prstClr val="white"/>
                </a:solidFill>
              </a:rPr>
              <a:t>After</a:t>
            </a:r>
            <a:endParaRPr lang="ko-KR" altLang="en-US" dirty="0">
              <a:solidFill>
                <a:prstClr val="white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6082256" y="1600200"/>
            <a:ext cx="0" cy="525780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5825999" y="3818466"/>
            <a:ext cx="540000" cy="540000"/>
          </a:xfrm>
          <a:prstGeom prst="ellipse">
            <a:avLst/>
          </a:prstGeom>
          <a:solidFill>
            <a:srgbClr val="79C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8490" y="3949966"/>
            <a:ext cx="615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prstClr val="white"/>
                </a:solidFill>
              </a:rPr>
              <a:t>◀ ▶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000912" y="3600258"/>
            <a:ext cx="4593682" cy="976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prstClr val="white"/>
                </a:solidFill>
              </a:rPr>
              <a:t>미세먼지 농도 </a:t>
            </a:r>
            <a:r>
              <a:rPr lang="en-US" altLang="ko-KR" sz="2000" b="1" dirty="0">
                <a:solidFill>
                  <a:prstClr val="white"/>
                </a:solidFill>
              </a:rPr>
              <a:t>100㎍/m³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/>
                </a:solidFill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/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481681" y="3600258"/>
            <a:ext cx="4593682" cy="976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prstClr val="white"/>
                </a:solidFill>
              </a:rPr>
              <a:t>미세먼지 농도 </a:t>
            </a:r>
            <a:r>
              <a:rPr lang="en-US" altLang="ko-KR" sz="2000" b="1" dirty="0">
                <a:solidFill>
                  <a:prstClr val="white"/>
                </a:solidFill>
              </a:rPr>
              <a:t>50㎍/m³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/>
                </a:solidFill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/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438143" y="192137"/>
            <a:ext cx="4205066" cy="103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 </a:t>
            </a:r>
            <a:r>
              <a:rPr lang="en-US" altLang="ko-KR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POINT </a:t>
            </a:r>
            <a:r>
              <a:rPr lang="en-US" altLang="ko-KR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PRESENTATION</a:t>
            </a:r>
            <a:endParaRPr lang="en-US" altLang="ko-KR" sz="2400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</a:t>
            </a:r>
            <a:r>
              <a:rPr lang="en-US" altLang="ko-KR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 </a:t>
            </a: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campus </a:t>
            </a:r>
            <a:r>
              <a:rPr lang="en-US" altLang="ko-KR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life </a:t>
            </a: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with BIZCAM </a:t>
            </a:r>
          </a:p>
        </p:txBody>
      </p:sp>
    </p:spTree>
    <p:extLst>
      <p:ext uri="{BB962C8B-B14F-4D97-AF65-F5344CB8AC3E}">
        <p14:creationId xmlns:p14="http://schemas.microsoft.com/office/powerpoint/2010/main" val="13426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106248" y="1367655"/>
            <a:ext cx="3978793" cy="4025446"/>
            <a:chOff x="1697" y="487"/>
            <a:chExt cx="1535" cy="1553"/>
          </a:xfrm>
          <a:effectLst/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771" y="487"/>
              <a:ext cx="1461" cy="1186"/>
            </a:xfrm>
            <a:custGeom>
              <a:avLst/>
              <a:gdLst>
                <a:gd name="T0" fmla="*/ 3267 w 4384"/>
                <a:gd name="T1" fmla="*/ 320 h 3559"/>
                <a:gd name="T2" fmla="*/ 2851 w 4384"/>
                <a:gd name="T3" fmla="*/ 126 h 3559"/>
                <a:gd name="T4" fmla="*/ 2416 w 4384"/>
                <a:gd name="T5" fmla="*/ 21 h 3559"/>
                <a:gd name="T6" fmla="*/ 1974 w 4384"/>
                <a:gd name="T7" fmla="*/ 2 h 3559"/>
                <a:gd name="T8" fmla="*/ 1540 w 4384"/>
                <a:gd name="T9" fmla="*/ 68 h 3559"/>
                <a:gd name="T10" fmla="*/ 1126 w 4384"/>
                <a:gd name="T11" fmla="*/ 215 h 3559"/>
                <a:gd name="T12" fmla="*/ 743 w 4384"/>
                <a:gd name="T13" fmla="*/ 441 h 3559"/>
                <a:gd name="T14" fmla="*/ 406 w 4384"/>
                <a:gd name="T15" fmla="*/ 744 h 3559"/>
                <a:gd name="T16" fmla="*/ 191 w 4384"/>
                <a:gd name="T17" fmla="*/ 1020 h 3559"/>
                <a:gd name="T18" fmla="*/ 105 w 4384"/>
                <a:gd name="T19" fmla="*/ 1171 h 3559"/>
                <a:gd name="T20" fmla="*/ 30 w 4384"/>
                <a:gd name="T21" fmla="*/ 1385 h 3559"/>
                <a:gd name="T22" fmla="*/ 0 w 4384"/>
                <a:gd name="T23" fmla="*/ 1605 h 3559"/>
                <a:gd name="T24" fmla="*/ 11 w 4384"/>
                <a:gd name="T25" fmla="*/ 1825 h 3559"/>
                <a:gd name="T26" fmla="*/ 65 w 4384"/>
                <a:gd name="T27" fmla="*/ 2038 h 3559"/>
                <a:gd name="T28" fmla="*/ 158 w 4384"/>
                <a:gd name="T29" fmla="*/ 2239 h 3559"/>
                <a:gd name="T30" fmla="*/ 291 w 4384"/>
                <a:gd name="T31" fmla="*/ 2419 h 3559"/>
                <a:gd name="T32" fmla="*/ 461 w 4384"/>
                <a:gd name="T33" fmla="*/ 2574 h 3559"/>
                <a:gd name="T34" fmla="*/ 558 w 4384"/>
                <a:gd name="T35" fmla="*/ 2639 h 3559"/>
                <a:gd name="T36" fmla="*/ 767 w 4384"/>
                <a:gd name="T37" fmla="*/ 2737 h 3559"/>
                <a:gd name="T38" fmla="*/ 985 w 4384"/>
                <a:gd name="T39" fmla="*/ 2789 h 3559"/>
                <a:gd name="T40" fmla="*/ 1205 w 4384"/>
                <a:gd name="T41" fmla="*/ 2799 h 3559"/>
                <a:gd name="T42" fmla="*/ 1422 w 4384"/>
                <a:gd name="T43" fmla="*/ 2766 h 3559"/>
                <a:gd name="T44" fmla="*/ 1628 w 4384"/>
                <a:gd name="T45" fmla="*/ 2692 h 3559"/>
                <a:gd name="T46" fmla="*/ 1820 w 4384"/>
                <a:gd name="T47" fmla="*/ 2578 h 3559"/>
                <a:gd name="T48" fmla="*/ 1988 w 4384"/>
                <a:gd name="T49" fmla="*/ 2427 h 3559"/>
                <a:gd name="T50" fmla="*/ 2096 w 4384"/>
                <a:gd name="T51" fmla="*/ 2289 h 3559"/>
                <a:gd name="T52" fmla="*/ 2203 w 4384"/>
                <a:gd name="T53" fmla="*/ 2151 h 3559"/>
                <a:gd name="T54" fmla="*/ 2371 w 4384"/>
                <a:gd name="T55" fmla="*/ 2001 h 3559"/>
                <a:gd name="T56" fmla="*/ 2563 w 4384"/>
                <a:gd name="T57" fmla="*/ 1887 h 3559"/>
                <a:gd name="T58" fmla="*/ 2770 w 4384"/>
                <a:gd name="T59" fmla="*/ 1814 h 3559"/>
                <a:gd name="T60" fmla="*/ 2987 w 4384"/>
                <a:gd name="T61" fmla="*/ 1781 h 3559"/>
                <a:gd name="T62" fmla="*/ 3208 w 4384"/>
                <a:gd name="T63" fmla="*/ 1791 h 3559"/>
                <a:gd name="T64" fmla="*/ 3425 w 4384"/>
                <a:gd name="T65" fmla="*/ 1843 h 3559"/>
                <a:gd name="T66" fmla="*/ 3632 w 4384"/>
                <a:gd name="T67" fmla="*/ 1940 h 3559"/>
                <a:gd name="T68" fmla="*/ 3732 w 4384"/>
                <a:gd name="T69" fmla="*/ 2005 h 3559"/>
                <a:gd name="T70" fmla="*/ 3902 w 4384"/>
                <a:gd name="T71" fmla="*/ 2161 h 3559"/>
                <a:gd name="T72" fmla="*/ 4034 w 4384"/>
                <a:gd name="T73" fmla="*/ 2341 h 3559"/>
                <a:gd name="T74" fmla="*/ 4126 w 4384"/>
                <a:gd name="T75" fmla="*/ 2541 h 3559"/>
                <a:gd name="T76" fmla="*/ 4180 w 4384"/>
                <a:gd name="T77" fmla="*/ 2754 h 3559"/>
                <a:gd name="T78" fmla="*/ 4192 w 4384"/>
                <a:gd name="T79" fmla="*/ 2975 h 3559"/>
                <a:gd name="T80" fmla="*/ 4161 w 4384"/>
                <a:gd name="T81" fmla="*/ 3193 h 3559"/>
                <a:gd name="T82" fmla="*/ 4086 w 4384"/>
                <a:gd name="T83" fmla="*/ 3408 h 3559"/>
                <a:gd name="T84" fmla="*/ 4000 w 4384"/>
                <a:gd name="T85" fmla="*/ 3559 h 3559"/>
                <a:gd name="T86" fmla="*/ 4172 w 4384"/>
                <a:gd name="T87" fmla="*/ 3255 h 3559"/>
                <a:gd name="T88" fmla="*/ 4322 w 4384"/>
                <a:gd name="T89" fmla="*/ 2828 h 3559"/>
                <a:gd name="T90" fmla="*/ 4384 w 4384"/>
                <a:gd name="T91" fmla="*/ 2387 h 3559"/>
                <a:gd name="T92" fmla="*/ 4359 w 4384"/>
                <a:gd name="T93" fmla="*/ 1948 h 3559"/>
                <a:gd name="T94" fmla="*/ 4253 w 4384"/>
                <a:gd name="T95" fmla="*/ 1521 h 3559"/>
                <a:gd name="T96" fmla="*/ 4067 w 4384"/>
                <a:gd name="T97" fmla="*/ 1122 h 3559"/>
                <a:gd name="T98" fmla="*/ 3802 w 4384"/>
                <a:gd name="T99" fmla="*/ 761 h 3559"/>
                <a:gd name="T100" fmla="*/ 3463 w 4384"/>
                <a:gd name="T101" fmla="*/ 451 h 3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84" h="3559">
                  <a:moveTo>
                    <a:pt x="3366" y="384"/>
                  </a:moveTo>
                  <a:lnTo>
                    <a:pt x="3267" y="320"/>
                  </a:lnTo>
                  <a:lnTo>
                    <a:pt x="3062" y="211"/>
                  </a:lnTo>
                  <a:lnTo>
                    <a:pt x="2851" y="126"/>
                  </a:lnTo>
                  <a:lnTo>
                    <a:pt x="2635" y="62"/>
                  </a:lnTo>
                  <a:lnTo>
                    <a:pt x="2416" y="21"/>
                  </a:lnTo>
                  <a:lnTo>
                    <a:pt x="2194" y="0"/>
                  </a:lnTo>
                  <a:lnTo>
                    <a:pt x="1974" y="2"/>
                  </a:lnTo>
                  <a:lnTo>
                    <a:pt x="1755" y="25"/>
                  </a:lnTo>
                  <a:lnTo>
                    <a:pt x="1540" y="68"/>
                  </a:lnTo>
                  <a:lnTo>
                    <a:pt x="1329" y="132"/>
                  </a:lnTo>
                  <a:lnTo>
                    <a:pt x="1126" y="215"/>
                  </a:lnTo>
                  <a:lnTo>
                    <a:pt x="930" y="319"/>
                  </a:lnTo>
                  <a:lnTo>
                    <a:pt x="743" y="441"/>
                  </a:lnTo>
                  <a:lnTo>
                    <a:pt x="569" y="584"/>
                  </a:lnTo>
                  <a:lnTo>
                    <a:pt x="406" y="744"/>
                  </a:lnTo>
                  <a:lnTo>
                    <a:pt x="259" y="922"/>
                  </a:lnTo>
                  <a:lnTo>
                    <a:pt x="191" y="1020"/>
                  </a:lnTo>
                  <a:lnTo>
                    <a:pt x="160" y="1069"/>
                  </a:lnTo>
                  <a:lnTo>
                    <a:pt x="105" y="1171"/>
                  </a:lnTo>
                  <a:lnTo>
                    <a:pt x="62" y="1277"/>
                  </a:lnTo>
                  <a:lnTo>
                    <a:pt x="30" y="1385"/>
                  </a:lnTo>
                  <a:lnTo>
                    <a:pt x="10" y="1494"/>
                  </a:lnTo>
                  <a:lnTo>
                    <a:pt x="0" y="1605"/>
                  </a:lnTo>
                  <a:lnTo>
                    <a:pt x="0" y="1714"/>
                  </a:lnTo>
                  <a:lnTo>
                    <a:pt x="11" y="1825"/>
                  </a:lnTo>
                  <a:lnTo>
                    <a:pt x="33" y="1932"/>
                  </a:lnTo>
                  <a:lnTo>
                    <a:pt x="65" y="2038"/>
                  </a:lnTo>
                  <a:lnTo>
                    <a:pt x="106" y="2139"/>
                  </a:lnTo>
                  <a:lnTo>
                    <a:pt x="158" y="2239"/>
                  </a:lnTo>
                  <a:lnTo>
                    <a:pt x="220" y="2331"/>
                  </a:lnTo>
                  <a:lnTo>
                    <a:pt x="291" y="2419"/>
                  </a:lnTo>
                  <a:lnTo>
                    <a:pt x="371" y="2501"/>
                  </a:lnTo>
                  <a:lnTo>
                    <a:pt x="461" y="2574"/>
                  </a:lnTo>
                  <a:lnTo>
                    <a:pt x="510" y="2607"/>
                  </a:lnTo>
                  <a:lnTo>
                    <a:pt x="558" y="2639"/>
                  </a:lnTo>
                  <a:lnTo>
                    <a:pt x="661" y="2694"/>
                  </a:lnTo>
                  <a:lnTo>
                    <a:pt x="767" y="2737"/>
                  </a:lnTo>
                  <a:lnTo>
                    <a:pt x="875" y="2769"/>
                  </a:lnTo>
                  <a:lnTo>
                    <a:pt x="985" y="2789"/>
                  </a:lnTo>
                  <a:lnTo>
                    <a:pt x="1094" y="2799"/>
                  </a:lnTo>
                  <a:lnTo>
                    <a:pt x="1205" y="2799"/>
                  </a:lnTo>
                  <a:lnTo>
                    <a:pt x="1314" y="2787"/>
                  </a:lnTo>
                  <a:lnTo>
                    <a:pt x="1422" y="2766"/>
                  </a:lnTo>
                  <a:lnTo>
                    <a:pt x="1527" y="2734"/>
                  </a:lnTo>
                  <a:lnTo>
                    <a:pt x="1628" y="2692"/>
                  </a:lnTo>
                  <a:lnTo>
                    <a:pt x="1726" y="2640"/>
                  </a:lnTo>
                  <a:lnTo>
                    <a:pt x="1820" y="2578"/>
                  </a:lnTo>
                  <a:lnTo>
                    <a:pt x="1908" y="2508"/>
                  </a:lnTo>
                  <a:lnTo>
                    <a:pt x="1988" y="2427"/>
                  </a:lnTo>
                  <a:lnTo>
                    <a:pt x="2062" y="2338"/>
                  </a:lnTo>
                  <a:lnTo>
                    <a:pt x="2096" y="2289"/>
                  </a:lnTo>
                  <a:lnTo>
                    <a:pt x="2129" y="2241"/>
                  </a:lnTo>
                  <a:lnTo>
                    <a:pt x="2203" y="2151"/>
                  </a:lnTo>
                  <a:lnTo>
                    <a:pt x="2285" y="2072"/>
                  </a:lnTo>
                  <a:lnTo>
                    <a:pt x="2371" y="2001"/>
                  </a:lnTo>
                  <a:lnTo>
                    <a:pt x="2465" y="1939"/>
                  </a:lnTo>
                  <a:lnTo>
                    <a:pt x="2563" y="1887"/>
                  </a:lnTo>
                  <a:lnTo>
                    <a:pt x="2665" y="1845"/>
                  </a:lnTo>
                  <a:lnTo>
                    <a:pt x="2770" y="1814"/>
                  </a:lnTo>
                  <a:lnTo>
                    <a:pt x="2878" y="1792"/>
                  </a:lnTo>
                  <a:lnTo>
                    <a:pt x="2987" y="1781"/>
                  </a:lnTo>
                  <a:lnTo>
                    <a:pt x="3097" y="1781"/>
                  </a:lnTo>
                  <a:lnTo>
                    <a:pt x="3208" y="1791"/>
                  </a:lnTo>
                  <a:lnTo>
                    <a:pt x="3317" y="1811"/>
                  </a:lnTo>
                  <a:lnTo>
                    <a:pt x="3425" y="1843"/>
                  </a:lnTo>
                  <a:lnTo>
                    <a:pt x="3530" y="1886"/>
                  </a:lnTo>
                  <a:lnTo>
                    <a:pt x="3632" y="1940"/>
                  </a:lnTo>
                  <a:lnTo>
                    <a:pt x="3683" y="1972"/>
                  </a:lnTo>
                  <a:lnTo>
                    <a:pt x="3732" y="2005"/>
                  </a:lnTo>
                  <a:lnTo>
                    <a:pt x="3821" y="2079"/>
                  </a:lnTo>
                  <a:lnTo>
                    <a:pt x="3902" y="2161"/>
                  </a:lnTo>
                  <a:lnTo>
                    <a:pt x="3972" y="2247"/>
                  </a:lnTo>
                  <a:lnTo>
                    <a:pt x="4034" y="2341"/>
                  </a:lnTo>
                  <a:lnTo>
                    <a:pt x="4084" y="2439"/>
                  </a:lnTo>
                  <a:lnTo>
                    <a:pt x="4126" y="2541"/>
                  </a:lnTo>
                  <a:lnTo>
                    <a:pt x="4158" y="2646"/>
                  </a:lnTo>
                  <a:lnTo>
                    <a:pt x="4180" y="2754"/>
                  </a:lnTo>
                  <a:lnTo>
                    <a:pt x="4191" y="2864"/>
                  </a:lnTo>
                  <a:lnTo>
                    <a:pt x="4192" y="2975"/>
                  </a:lnTo>
                  <a:lnTo>
                    <a:pt x="4182" y="3084"/>
                  </a:lnTo>
                  <a:lnTo>
                    <a:pt x="4161" y="3193"/>
                  </a:lnTo>
                  <a:lnTo>
                    <a:pt x="4129" y="3301"/>
                  </a:lnTo>
                  <a:lnTo>
                    <a:pt x="4086" y="3408"/>
                  </a:lnTo>
                  <a:lnTo>
                    <a:pt x="4031" y="3510"/>
                  </a:lnTo>
                  <a:lnTo>
                    <a:pt x="4000" y="3559"/>
                  </a:lnTo>
                  <a:lnTo>
                    <a:pt x="4063" y="3460"/>
                  </a:lnTo>
                  <a:lnTo>
                    <a:pt x="4172" y="3255"/>
                  </a:lnTo>
                  <a:lnTo>
                    <a:pt x="4257" y="3044"/>
                  </a:lnTo>
                  <a:lnTo>
                    <a:pt x="4322" y="2828"/>
                  </a:lnTo>
                  <a:lnTo>
                    <a:pt x="4364" y="2609"/>
                  </a:lnTo>
                  <a:lnTo>
                    <a:pt x="4384" y="2387"/>
                  </a:lnTo>
                  <a:lnTo>
                    <a:pt x="4383" y="2167"/>
                  </a:lnTo>
                  <a:lnTo>
                    <a:pt x="4359" y="1948"/>
                  </a:lnTo>
                  <a:lnTo>
                    <a:pt x="4316" y="1733"/>
                  </a:lnTo>
                  <a:lnTo>
                    <a:pt x="4253" y="1521"/>
                  </a:lnTo>
                  <a:lnTo>
                    <a:pt x="4169" y="1318"/>
                  </a:lnTo>
                  <a:lnTo>
                    <a:pt x="4067" y="1122"/>
                  </a:lnTo>
                  <a:lnTo>
                    <a:pt x="3945" y="935"/>
                  </a:lnTo>
                  <a:lnTo>
                    <a:pt x="3802" y="761"/>
                  </a:lnTo>
                  <a:lnTo>
                    <a:pt x="3642" y="598"/>
                  </a:lnTo>
                  <a:lnTo>
                    <a:pt x="3463" y="451"/>
                  </a:lnTo>
                  <a:lnTo>
                    <a:pt x="3366" y="384"/>
                  </a:lnTo>
                  <a:close/>
                </a:path>
              </a:pathLst>
            </a:custGeom>
            <a:solidFill>
              <a:srgbClr val="79C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697" y="854"/>
              <a:ext cx="1461" cy="1186"/>
            </a:xfrm>
            <a:custGeom>
              <a:avLst/>
              <a:gdLst>
                <a:gd name="T0" fmla="*/ 352 w 4384"/>
                <a:gd name="T1" fmla="*/ 49 h 3559"/>
                <a:gd name="T2" fmla="*/ 254 w 4384"/>
                <a:gd name="T3" fmla="*/ 257 h 3559"/>
                <a:gd name="T4" fmla="*/ 202 w 4384"/>
                <a:gd name="T5" fmla="*/ 474 h 3559"/>
                <a:gd name="T6" fmla="*/ 192 w 4384"/>
                <a:gd name="T7" fmla="*/ 694 h 3559"/>
                <a:gd name="T8" fmla="*/ 225 w 4384"/>
                <a:gd name="T9" fmla="*/ 912 h 3559"/>
                <a:gd name="T10" fmla="*/ 298 w 4384"/>
                <a:gd name="T11" fmla="*/ 1119 h 3559"/>
                <a:gd name="T12" fmla="*/ 412 w 4384"/>
                <a:gd name="T13" fmla="*/ 1311 h 3559"/>
                <a:gd name="T14" fmla="*/ 563 w 4384"/>
                <a:gd name="T15" fmla="*/ 1479 h 3559"/>
                <a:gd name="T16" fmla="*/ 702 w 4384"/>
                <a:gd name="T17" fmla="*/ 1587 h 3559"/>
                <a:gd name="T18" fmla="*/ 853 w 4384"/>
                <a:gd name="T19" fmla="*/ 1674 h 3559"/>
                <a:gd name="T20" fmla="*/ 1067 w 4384"/>
                <a:gd name="T21" fmla="*/ 1749 h 3559"/>
                <a:gd name="T22" fmla="*/ 1286 w 4384"/>
                <a:gd name="T23" fmla="*/ 1779 h 3559"/>
                <a:gd name="T24" fmla="*/ 1506 w 4384"/>
                <a:gd name="T25" fmla="*/ 1767 h 3559"/>
                <a:gd name="T26" fmla="*/ 1719 w 4384"/>
                <a:gd name="T27" fmla="*/ 1714 h 3559"/>
                <a:gd name="T28" fmla="*/ 1918 w 4384"/>
                <a:gd name="T29" fmla="*/ 1620 h 3559"/>
                <a:gd name="T30" fmla="*/ 2100 w 4384"/>
                <a:gd name="T31" fmla="*/ 1488 h 3559"/>
                <a:gd name="T32" fmla="*/ 2254 w 4384"/>
                <a:gd name="T33" fmla="*/ 1318 h 3559"/>
                <a:gd name="T34" fmla="*/ 2321 w 4384"/>
                <a:gd name="T35" fmla="*/ 1221 h 3559"/>
                <a:gd name="T36" fmla="*/ 2477 w 4384"/>
                <a:gd name="T37" fmla="*/ 1052 h 3559"/>
                <a:gd name="T38" fmla="*/ 2657 w 4384"/>
                <a:gd name="T39" fmla="*/ 919 h 3559"/>
                <a:gd name="T40" fmla="*/ 2857 w 4384"/>
                <a:gd name="T41" fmla="*/ 825 h 3559"/>
                <a:gd name="T42" fmla="*/ 3070 w 4384"/>
                <a:gd name="T43" fmla="*/ 772 h 3559"/>
                <a:gd name="T44" fmla="*/ 3289 w 4384"/>
                <a:gd name="T45" fmla="*/ 761 h 3559"/>
                <a:gd name="T46" fmla="*/ 3509 w 4384"/>
                <a:gd name="T47" fmla="*/ 791 h 3559"/>
                <a:gd name="T48" fmla="*/ 3722 w 4384"/>
                <a:gd name="T49" fmla="*/ 866 h 3559"/>
                <a:gd name="T50" fmla="*/ 3875 w 4384"/>
                <a:gd name="T51" fmla="*/ 952 h 3559"/>
                <a:gd name="T52" fmla="*/ 4013 w 4384"/>
                <a:gd name="T53" fmla="*/ 1059 h 3559"/>
                <a:gd name="T54" fmla="*/ 4164 w 4384"/>
                <a:gd name="T55" fmla="*/ 1227 h 3559"/>
                <a:gd name="T56" fmla="*/ 4276 w 4384"/>
                <a:gd name="T57" fmla="*/ 1419 h 3559"/>
                <a:gd name="T58" fmla="*/ 4351 w 4384"/>
                <a:gd name="T59" fmla="*/ 1626 h 3559"/>
                <a:gd name="T60" fmla="*/ 4383 w 4384"/>
                <a:gd name="T61" fmla="*/ 1844 h 3559"/>
                <a:gd name="T62" fmla="*/ 4374 w 4384"/>
                <a:gd name="T63" fmla="*/ 2064 h 3559"/>
                <a:gd name="T64" fmla="*/ 4321 w 4384"/>
                <a:gd name="T65" fmla="*/ 2281 h 3559"/>
                <a:gd name="T66" fmla="*/ 4223 w 4384"/>
                <a:gd name="T67" fmla="*/ 2490 h 3559"/>
                <a:gd name="T68" fmla="*/ 4124 w 4384"/>
                <a:gd name="T69" fmla="*/ 2637 h 3559"/>
                <a:gd name="T70" fmla="*/ 3816 w 4384"/>
                <a:gd name="T71" fmla="*/ 2977 h 3559"/>
                <a:gd name="T72" fmla="*/ 3454 w 4384"/>
                <a:gd name="T73" fmla="*/ 3242 h 3559"/>
                <a:gd name="T74" fmla="*/ 3054 w 4384"/>
                <a:gd name="T75" fmla="*/ 3429 h 3559"/>
                <a:gd name="T76" fmla="*/ 2629 w 4384"/>
                <a:gd name="T77" fmla="*/ 3536 h 3559"/>
                <a:gd name="T78" fmla="*/ 2190 w 4384"/>
                <a:gd name="T79" fmla="*/ 3559 h 3559"/>
                <a:gd name="T80" fmla="*/ 1750 w 4384"/>
                <a:gd name="T81" fmla="*/ 3497 h 3559"/>
                <a:gd name="T82" fmla="*/ 1322 w 4384"/>
                <a:gd name="T83" fmla="*/ 3347 h 3559"/>
                <a:gd name="T84" fmla="*/ 1018 w 4384"/>
                <a:gd name="T85" fmla="*/ 3176 h 3559"/>
                <a:gd name="T86" fmla="*/ 742 w 4384"/>
                <a:gd name="T87" fmla="*/ 2960 h 3559"/>
                <a:gd name="T88" fmla="*/ 439 w 4384"/>
                <a:gd name="T89" fmla="*/ 2623 h 3559"/>
                <a:gd name="T90" fmla="*/ 213 w 4384"/>
                <a:gd name="T91" fmla="*/ 2241 h 3559"/>
                <a:gd name="T92" fmla="*/ 67 w 4384"/>
                <a:gd name="T93" fmla="*/ 1826 h 3559"/>
                <a:gd name="T94" fmla="*/ 2 w 4384"/>
                <a:gd name="T95" fmla="*/ 1391 h 3559"/>
                <a:gd name="T96" fmla="*/ 21 w 4384"/>
                <a:gd name="T97" fmla="*/ 951 h 3559"/>
                <a:gd name="T98" fmla="*/ 126 w 4384"/>
                <a:gd name="T99" fmla="*/ 516 h 3559"/>
                <a:gd name="T100" fmla="*/ 320 w 4384"/>
                <a:gd name="T101" fmla="*/ 100 h 3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84" h="3559">
                  <a:moveTo>
                    <a:pt x="383" y="0"/>
                  </a:moveTo>
                  <a:lnTo>
                    <a:pt x="352" y="49"/>
                  </a:lnTo>
                  <a:lnTo>
                    <a:pt x="297" y="151"/>
                  </a:lnTo>
                  <a:lnTo>
                    <a:pt x="254" y="257"/>
                  </a:lnTo>
                  <a:lnTo>
                    <a:pt x="222" y="365"/>
                  </a:lnTo>
                  <a:lnTo>
                    <a:pt x="202" y="474"/>
                  </a:lnTo>
                  <a:lnTo>
                    <a:pt x="192" y="585"/>
                  </a:lnTo>
                  <a:lnTo>
                    <a:pt x="192" y="694"/>
                  </a:lnTo>
                  <a:lnTo>
                    <a:pt x="203" y="804"/>
                  </a:lnTo>
                  <a:lnTo>
                    <a:pt x="225" y="912"/>
                  </a:lnTo>
                  <a:lnTo>
                    <a:pt x="257" y="1018"/>
                  </a:lnTo>
                  <a:lnTo>
                    <a:pt x="298" y="1119"/>
                  </a:lnTo>
                  <a:lnTo>
                    <a:pt x="350" y="1219"/>
                  </a:lnTo>
                  <a:lnTo>
                    <a:pt x="412" y="1311"/>
                  </a:lnTo>
                  <a:lnTo>
                    <a:pt x="483" y="1399"/>
                  </a:lnTo>
                  <a:lnTo>
                    <a:pt x="563" y="1479"/>
                  </a:lnTo>
                  <a:lnTo>
                    <a:pt x="653" y="1554"/>
                  </a:lnTo>
                  <a:lnTo>
                    <a:pt x="702" y="1587"/>
                  </a:lnTo>
                  <a:lnTo>
                    <a:pt x="750" y="1619"/>
                  </a:lnTo>
                  <a:lnTo>
                    <a:pt x="853" y="1674"/>
                  </a:lnTo>
                  <a:lnTo>
                    <a:pt x="959" y="1717"/>
                  </a:lnTo>
                  <a:lnTo>
                    <a:pt x="1067" y="1749"/>
                  </a:lnTo>
                  <a:lnTo>
                    <a:pt x="1177" y="1769"/>
                  </a:lnTo>
                  <a:lnTo>
                    <a:pt x="1286" y="1779"/>
                  </a:lnTo>
                  <a:lnTo>
                    <a:pt x="1397" y="1779"/>
                  </a:lnTo>
                  <a:lnTo>
                    <a:pt x="1506" y="1767"/>
                  </a:lnTo>
                  <a:lnTo>
                    <a:pt x="1614" y="1746"/>
                  </a:lnTo>
                  <a:lnTo>
                    <a:pt x="1719" y="1714"/>
                  </a:lnTo>
                  <a:lnTo>
                    <a:pt x="1820" y="1672"/>
                  </a:lnTo>
                  <a:lnTo>
                    <a:pt x="1918" y="1620"/>
                  </a:lnTo>
                  <a:lnTo>
                    <a:pt x="2012" y="1558"/>
                  </a:lnTo>
                  <a:lnTo>
                    <a:pt x="2100" y="1488"/>
                  </a:lnTo>
                  <a:lnTo>
                    <a:pt x="2180" y="1407"/>
                  </a:lnTo>
                  <a:lnTo>
                    <a:pt x="2254" y="1318"/>
                  </a:lnTo>
                  <a:lnTo>
                    <a:pt x="2288" y="1269"/>
                  </a:lnTo>
                  <a:lnTo>
                    <a:pt x="2321" y="1221"/>
                  </a:lnTo>
                  <a:lnTo>
                    <a:pt x="2395" y="1131"/>
                  </a:lnTo>
                  <a:lnTo>
                    <a:pt x="2477" y="1052"/>
                  </a:lnTo>
                  <a:lnTo>
                    <a:pt x="2563" y="980"/>
                  </a:lnTo>
                  <a:lnTo>
                    <a:pt x="2657" y="919"/>
                  </a:lnTo>
                  <a:lnTo>
                    <a:pt x="2755" y="867"/>
                  </a:lnTo>
                  <a:lnTo>
                    <a:pt x="2857" y="825"/>
                  </a:lnTo>
                  <a:lnTo>
                    <a:pt x="2962" y="794"/>
                  </a:lnTo>
                  <a:lnTo>
                    <a:pt x="3070" y="772"/>
                  </a:lnTo>
                  <a:lnTo>
                    <a:pt x="3179" y="761"/>
                  </a:lnTo>
                  <a:lnTo>
                    <a:pt x="3289" y="761"/>
                  </a:lnTo>
                  <a:lnTo>
                    <a:pt x="3400" y="771"/>
                  </a:lnTo>
                  <a:lnTo>
                    <a:pt x="3509" y="791"/>
                  </a:lnTo>
                  <a:lnTo>
                    <a:pt x="3617" y="823"/>
                  </a:lnTo>
                  <a:lnTo>
                    <a:pt x="3722" y="866"/>
                  </a:lnTo>
                  <a:lnTo>
                    <a:pt x="3824" y="920"/>
                  </a:lnTo>
                  <a:lnTo>
                    <a:pt x="3875" y="952"/>
                  </a:lnTo>
                  <a:lnTo>
                    <a:pt x="3924" y="985"/>
                  </a:lnTo>
                  <a:lnTo>
                    <a:pt x="4013" y="1059"/>
                  </a:lnTo>
                  <a:lnTo>
                    <a:pt x="4094" y="1141"/>
                  </a:lnTo>
                  <a:lnTo>
                    <a:pt x="4164" y="1227"/>
                  </a:lnTo>
                  <a:lnTo>
                    <a:pt x="4226" y="1321"/>
                  </a:lnTo>
                  <a:lnTo>
                    <a:pt x="4276" y="1419"/>
                  </a:lnTo>
                  <a:lnTo>
                    <a:pt x="4318" y="1521"/>
                  </a:lnTo>
                  <a:lnTo>
                    <a:pt x="4351" y="1626"/>
                  </a:lnTo>
                  <a:lnTo>
                    <a:pt x="4372" y="1734"/>
                  </a:lnTo>
                  <a:lnTo>
                    <a:pt x="4383" y="1844"/>
                  </a:lnTo>
                  <a:lnTo>
                    <a:pt x="4384" y="1955"/>
                  </a:lnTo>
                  <a:lnTo>
                    <a:pt x="4374" y="2064"/>
                  </a:lnTo>
                  <a:lnTo>
                    <a:pt x="4353" y="2173"/>
                  </a:lnTo>
                  <a:lnTo>
                    <a:pt x="4321" y="2281"/>
                  </a:lnTo>
                  <a:lnTo>
                    <a:pt x="4278" y="2388"/>
                  </a:lnTo>
                  <a:lnTo>
                    <a:pt x="4223" y="2490"/>
                  </a:lnTo>
                  <a:lnTo>
                    <a:pt x="4192" y="2539"/>
                  </a:lnTo>
                  <a:lnTo>
                    <a:pt x="4124" y="2637"/>
                  </a:lnTo>
                  <a:lnTo>
                    <a:pt x="3977" y="2816"/>
                  </a:lnTo>
                  <a:lnTo>
                    <a:pt x="3816" y="2977"/>
                  </a:lnTo>
                  <a:lnTo>
                    <a:pt x="3640" y="3120"/>
                  </a:lnTo>
                  <a:lnTo>
                    <a:pt x="3454" y="3242"/>
                  </a:lnTo>
                  <a:lnTo>
                    <a:pt x="3259" y="3346"/>
                  </a:lnTo>
                  <a:lnTo>
                    <a:pt x="3054" y="3429"/>
                  </a:lnTo>
                  <a:lnTo>
                    <a:pt x="2844" y="3493"/>
                  </a:lnTo>
                  <a:lnTo>
                    <a:pt x="2629" y="3536"/>
                  </a:lnTo>
                  <a:lnTo>
                    <a:pt x="2411" y="3558"/>
                  </a:lnTo>
                  <a:lnTo>
                    <a:pt x="2190" y="3559"/>
                  </a:lnTo>
                  <a:lnTo>
                    <a:pt x="1969" y="3539"/>
                  </a:lnTo>
                  <a:lnTo>
                    <a:pt x="1750" y="3497"/>
                  </a:lnTo>
                  <a:lnTo>
                    <a:pt x="1534" y="3434"/>
                  </a:lnTo>
                  <a:lnTo>
                    <a:pt x="1322" y="3347"/>
                  </a:lnTo>
                  <a:lnTo>
                    <a:pt x="1118" y="3239"/>
                  </a:lnTo>
                  <a:lnTo>
                    <a:pt x="1018" y="3176"/>
                  </a:lnTo>
                  <a:lnTo>
                    <a:pt x="922" y="3108"/>
                  </a:lnTo>
                  <a:lnTo>
                    <a:pt x="742" y="2960"/>
                  </a:lnTo>
                  <a:lnTo>
                    <a:pt x="582" y="2799"/>
                  </a:lnTo>
                  <a:lnTo>
                    <a:pt x="439" y="2623"/>
                  </a:lnTo>
                  <a:lnTo>
                    <a:pt x="317" y="2437"/>
                  </a:lnTo>
                  <a:lnTo>
                    <a:pt x="213" y="2241"/>
                  </a:lnTo>
                  <a:lnTo>
                    <a:pt x="130" y="2037"/>
                  </a:lnTo>
                  <a:lnTo>
                    <a:pt x="67" y="1826"/>
                  </a:lnTo>
                  <a:lnTo>
                    <a:pt x="23" y="1610"/>
                  </a:lnTo>
                  <a:lnTo>
                    <a:pt x="2" y="1391"/>
                  </a:lnTo>
                  <a:lnTo>
                    <a:pt x="0" y="1171"/>
                  </a:lnTo>
                  <a:lnTo>
                    <a:pt x="21" y="951"/>
                  </a:lnTo>
                  <a:lnTo>
                    <a:pt x="62" y="732"/>
                  </a:lnTo>
                  <a:lnTo>
                    <a:pt x="126" y="516"/>
                  </a:lnTo>
                  <a:lnTo>
                    <a:pt x="212" y="304"/>
                  </a:lnTo>
                  <a:lnTo>
                    <a:pt x="320" y="100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2C31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" name="직사각형 7"/>
          <p:cNvSpPr/>
          <p:nvPr/>
        </p:nvSpPr>
        <p:spPr>
          <a:xfrm>
            <a:off x="8164065" y="403223"/>
            <a:ext cx="2684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877469" y="4642201"/>
            <a:ext cx="301638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877469" y="476246"/>
            <a:ext cx="301638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8164065" y="4642201"/>
            <a:ext cx="2684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298059" y="3766889"/>
            <a:ext cx="318464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i="1" dirty="0">
                <a:solidFill>
                  <a:schemeClr val="bg1"/>
                </a:solidFill>
              </a:rPr>
              <a:t>POWER </a:t>
            </a:r>
            <a:r>
              <a:rPr lang="en-US" altLang="ko-KR" i="1" dirty="0" smtClean="0">
                <a:solidFill>
                  <a:schemeClr val="bg1"/>
                </a:solidFill>
              </a:rPr>
              <a:t>POINT </a:t>
            </a:r>
          </a:p>
          <a:p>
            <a:pPr algn="r"/>
            <a:r>
              <a:rPr lang="en-US" altLang="ko-KR" sz="2400" b="1" i="1" dirty="0" smtClean="0">
                <a:solidFill>
                  <a:schemeClr val="bg1"/>
                </a:solidFill>
              </a:rPr>
              <a:t>PRESENTATION</a:t>
            </a:r>
            <a:endParaRPr lang="en-US" altLang="ko-KR" sz="2400" b="1" i="1" dirty="0">
              <a:solidFill>
                <a:schemeClr val="bg1"/>
              </a:solidFill>
            </a:endParaRPr>
          </a:p>
          <a:p>
            <a:pPr algn="r">
              <a:lnSpc>
                <a:spcPct val="200000"/>
              </a:lnSpc>
            </a:pPr>
            <a:r>
              <a:rPr lang="en-US" altLang="ko-KR" sz="800" dirty="0">
                <a:solidFill>
                  <a:schemeClr val="bg1"/>
                </a:solidFill>
              </a:rPr>
              <a:t>Enjoy your stylish business </a:t>
            </a:r>
            <a:r>
              <a:rPr lang="en-US" altLang="ko-KR" sz="800" dirty="0" smtClean="0">
                <a:solidFill>
                  <a:schemeClr val="bg1"/>
                </a:solidFill>
              </a:rPr>
              <a:t>and </a:t>
            </a:r>
            <a:r>
              <a:rPr lang="en-US" altLang="ko-KR" sz="800" dirty="0">
                <a:solidFill>
                  <a:schemeClr val="bg1"/>
                </a:solidFill>
              </a:rPr>
              <a:t>campus </a:t>
            </a:r>
            <a:r>
              <a:rPr lang="en-US" altLang="ko-KR" sz="800" dirty="0" smtClean="0">
                <a:solidFill>
                  <a:schemeClr val="bg1"/>
                </a:solidFill>
              </a:rPr>
              <a:t>life </a:t>
            </a:r>
            <a:r>
              <a:rPr lang="en-US" altLang="ko-KR" sz="800" dirty="0">
                <a:solidFill>
                  <a:schemeClr val="bg1"/>
                </a:solidFill>
              </a:rPr>
              <a:t>with BIZCAM </a:t>
            </a:r>
          </a:p>
        </p:txBody>
      </p:sp>
    </p:spTree>
    <p:extLst>
      <p:ext uri="{BB962C8B-B14F-4D97-AF65-F5344CB8AC3E}">
        <p14:creationId xmlns:p14="http://schemas.microsoft.com/office/powerpoint/2010/main" val="303174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378</Words>
  <Application>Microsoft Office PowerPoint</Application>
  <PresentationFormat>와이드스크린</PresentationFormat>
  <Paragraphs>81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20</cp:revision>
  <dcterms:created xsi:type="dcterms:W3CDTF">2018-03-06T08:13:05Z</dcterms:created>
  <dcterms:modified xsi:type="dcterms:W3CDTF">2024-06-18T04:01:00Z</dcterms:modified>
</cp:coreProperties>
</file>