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7C80"/>
    <a:srgbClr val="525252"/>
    <a:srgbClr val="E5E9EA"/>
    <a:srgbClr val="E2E2E2"/>
    <a:srgbClr val="4B4541"/>
    <a:srgbClr val="190533"/>
    <a:srgbClr val="AC5B6E"/>
    <a:srgbClr val="6214CA"/>
    <a:srgbClr val="FE0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6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6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수량</c:v>
                </c:pt>
              </c:strCache>
            </c:strRef>
          </c:tx>
          <c:spPr>
            <a:ln w="19050">
              <a:solidFill>
                <a:srgbClr val="79CDCF"/>
              </a:solidFill>
            </a:ln>
          </c:spPr>
          <c:dPt>
            <c:idx val="0"/>
            <c:bubble3D val="0"/>
          </c:dPt>
          <c:dPt>
            <c:idx val="2"/>
            <c:bubble3D val="0"/>
          </c:dPt>
          <c:dPt>
            <c:idx val="11"/>
            <c:bubble3D val="0"/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5765610071036139E-2"/>
                  <c:y val="-5.4559387183960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ko-K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</c:v>
                </c:pt>
                <c:pt idx="1">
                  <c:v>12</c:v>
                </c:pt>
                <c:pt idx="2">
                  <c:v>24</c:v>
                </c:pt>
                <c:pt idx="3">
                  <c:v>19</c:v>
                </c:pt>
                <c:pt idx="4">
                  <c:v>36</c:v>
                </c:pt>
                <c:pt idx="5">
                  <c:v>45</c:v>
                </c:pt>
                <c:pt idx="6">
                  <c:v>31</c:v>
                </c:pt>
                <c:pt idx="7">
                  <c:v>35</c:v>
                </c:pt>
                <c:pt idx="8">
                  <c:v>48</c:v>
                </c:pt>
                <c:pt idx="9">
                  <c:v>56</c:v>
                </c:pt>
                <c:pt idx="10">
                  <c:v>46</c:v>
                </c:pt>
                <c:pt idx="11">
                  <c:v>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4986048"/>
        <c:axId val="1004981152"/>
      </c:lineChart>
      <c:catAx>
        <c:axId val="1004986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>
                    <a:lumMod val="95000"/>
                  </a:schemeClr>
                </a:solidFill>
              </a:defRPr>
            </a:pPr>
            <a:endParaRPr lang="ko-KR"/>
          </a:p>
        </c:txPr>
        <c:crossAx val="1004981152"/>
        <c:crosses val="autoZero"/>
        <c:auto val="1"/>
        <c:lblAlgn val="ctr"/>
        <c:lblOffset val="100"/>
        <c:noMultiLvlLbl val="0"/>
      </c:catAx>
      <c:valAx>
        <c:axId val="1004981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>
                    <a:lumMod val="95000"/>
                  </a:schemeClr>
                </a:solidFill>
              </a:defRPr>
            </a:pPr>
            <a:endParaRPr lang="ko-KR"/>
          </a:p>
        </c:txPr>
        <c:crossAx val="1004986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339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795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28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31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05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90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48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15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8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50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57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52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400050" y="1371600"/>
            <a:ext cx="742950" cy="508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559654" y="1843314"/>
            <a:ext cx="464457" cy="3984167"/>
            <a:chOff x="5518676" y="2179864"/>
            <a:chExt cx="464457" cy="3984167"/>
          </a:xfrm>
        </p:grpSpPr>
        <p:sp>
          <p:nvSpPr>
            <p:cNvPr id="42" name="타원 41"/>
            <p:cNvSpPr/>
            <p:nvPr/>
          </p:nvSpPr>
          <p:spPr>
            <a:xfrm>
              <a:off x="5518676" y="2179864"/>
              <a:ext cx="464457" cy="464457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5518676" y="2883806"/>
              <a:ext cx="464457" cy="46445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5518676" y="3587748"/>
              <a:ext cx="464457" cy="46445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5518676" y="4291690"/>
              <a:ext cx="464457" cy="464457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5518676" y="4995632"/>
              <a:ext cx="464457" cy="4644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5518676" y="5699574"/>
              <a:ext cx="464457" cy="46445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자유형 14"/>
          <p:cNvSpPr/>
          <p:nvPr/>
        </p:nvSpPr>
        <p:spPr>
          <a:xfrm>
            <a:off x="1625600" y="711200"/>
            <a:ext cx="10566400" cy="6146800"/>
          </a:xfrm>
          <a:custGeom>
            <a:avLst/>
            <a:gdLst>
              <a:gd name="connsiteX0" fmla="*/ 234255 w 10566400"/>
              <a:gd name="connsiteY0" fmla="*/ 0 h 6146800"/>
              <a:gd name="connsiteX1" fmla="*/ 10557923 w 10566400"/>
              <a:gd name="connsiteY1" fmla="*/ 0 h 6146800"/>
              <a:gd name="connsiteX2" fmla="*/ 10566400 w 10566400"/>
              <a:gd name="connsiteY2" fmla="*/ 855 h 6146800"/>
              <a:gd name="connsiteX3" fmla="*/ 10566400 w 10566400"/>
              <a:gd name="connsiteY3" fmla="*/ 6146800 h 6146800"/>
              <a:gd name="connsiteX4" fmla="*/ 0 w 10566400"/>
              <a:gd name="connsiteY4" fmla="*/ 6146800 h 6146800"/>
              <a:gd name="connsiteX5" fmla="*/ 0 w 10566400"/>
              <a:gd name="connsiteY5" fmla="*/ 234255 h 6146800"/>
              <a:gd name="connsiteX6" fmla="*/ 234255 w 10566400"/>
              <a:gd name="connsiteY6" fmla="*/ 0 h 614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66400" h="6146800">
                <a:moveTo>
                  <a:pt x="234255" y="0"/>
                </a:moveTo>
                <a:lnTo>
                  <a:pt x="10557923" y="0"/>
                </a:lnTo>
                <a:lnTo>
                  <a:pt x="10566400" y="855"/>
                </a:lnTo>
                <a:lnTo>
                  <a:pt x="10566400" y="6146800"/>
                </a:lnTo>
                <a:lnTo>
                  <a:pt x="0" y="6146800"/>
                </a:lnTo>
                <a:lnTo>
                  <a:pt x="0" y="234255"/>
                </a:lnTo>
                <a:cubicBezTo>
                  <a:pt x="0" y="104880"/>
                  <a:pt x="104880" y="0"/>
                  <a:pt x="23425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625600" y="1197429"/>
            <a:ext cx="10566400" cy="5660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552976" y="1843314"/>
            <a:ext cx="464457" cy="464457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552976" y="2547256"/>
            <a:ext cx="464457" cy="46445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552976" y="3251198"/>
            <a:ext cx="464457" cy="46445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552976" y="3955140"/>
            <a:ext cx="464457" cy="464457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552976" y="4659082"/>
            <a:ext cx="464457" cy="46445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552976" y="5363024"/>
            <a:ext cx="464457" cy="464457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" name="그룹 30"/>
          <p:cNvGrpSpPr/>
          <p:nvPr/>
        </p:nvGrpSpPr>
        <p:grpSpPr>
          <a:xfrm>
            <a:off x="731795" y="2689395"/>
            <a:ext cx="374068" cy="354602"/>
            <a:chOff x="2124075" y="3122613"/>
            <a:chExt cx="5216525" cy="4945062"/>
          </a:xfrm>
        </p:grpSpPr>
        <p:sp>
          <p:nvSpPr>
            <p:cNvPr id="30" name="자유형 29"/>
            <p:cNvSpPr/>
            <p:nvPr/>
          </p:nvSpPr>
          <p:spPr>
            <a:xfrm>
              <a:off x="2217209" y="3257093"/>
              <a:ext cx="5015762" cy="4668927"/>
            </a:xfrm>
            <a:custGeom>
              <a:avLst/>
              <a:gdLst>
                <a:gd name="connsiteX0" fmla="*/ 2583391 w 5015762"/>
                <a:gd name="connsiteY0" fmla="*/ 95707 h 4668927"/>
                <a:gd name="connsiteX1" fmla="*/ 2329391 w 5015762"/>
                <a:gd name="connsiteY1" fmla="*/ 591007 h 4668927"/>
                <a:gd name="connsiteX2" fmla="*/ 1846791 w 5015762"/>
                <a:gd name="connsiteY2" fmla="*/ 337007 h 4668927"/>
                <a:gd name="connsiteX3" fmla="*/ 1389591 w 5015762"/>
                <a:gd name="connsiteY3" fmla="*/ 565607 h 4668927"/>
                <a:gd name="connsiteX4" fmla="*/ 1287991 w 5015762"/>
                <a:gd name="connsiteY4" fmla="*/ 908507 h 4668927"/>
                <a:gd name="connsiteX5" fmla="*/ 906991 w 5015762"/>
                <a:gd name="connsiteY5" fmla="*/ 845007 h 4668927"/>
                <a:gd name="connsiteX6" fmla="*/ 564091 w 5015762"/>
                <a:gd name="connsiteY6" fmla="*/ 959307 h 4668927"/>
                <a:gd name="connsiteX7" fmla="*/ 475191 w 5015762"/>
                <a:gd name="connsiteY7" fmla="*/ 1314907 h 4668927"/>
                <a:gd name="connsiteX8" fmla="*/ 513291 w 5015762"/>
                <a:gd name="connsiteY8" fmla="*/ 1670507 h 4668927"/>
                <a:gd name="connsiteX9" fmla="*/ 259291 w 5015762"/>
                <a:gd name="connsiteY9" fmla="*/ 1848307 h 4668927"/>
                <a:gd name="connsiteX10" fmla="*/ 5291 w 5015762"/>
                <a:gd name="connsiteY10" fmla="*/ 2216607 h 4668927"/>
                <a:gd name="connsiteX11" fmla="*/ 132291 w 5015762"/>
                <a:gd name="connsiteY11" fmla="*/ 2559507 h 4668927"/>
                <a:gd name="connsiteX12" fmla="*/ 640291 w 5015762"/>
                <a:gd name="connsiteY12" fmla="*/ 3054807 h 4668927"/>
                <a:gd name="connsiteX13" fmla="*/ 691091 w 5015762"/>
                <a:gd name="connsiteY13" fmla="*/ 3499307 h 4668927"/>
                <a:gd name="connsiteX14" fmla="*/ 665691 w 5015762"/>
                <a:gd name="connsiteY14" fmla="*/ 3854907 h 4668927"/>
                <a:gd name="connsiteX15" fmla="*/ 1173691 w 5015762"/>
                <a:gd name="connsiteY15" fmla="*/ 4540707 h 4668927"/>
                <a:gd name="connsiteX16" fmla="*/ 2024591 w 5015762"/>
                <a:gd name="connsiteY16" fmla="*/ 4667707 h 4668927"/>
                <a:gd name="connsiteX17" fmla="*/ 2557991 w 5015762"/>
                <a:gd name="connsiteY17" fmla="*/ 4604207 h 4668927"/>
                <a:gd name="connsiteX18" fmla="*/ 3243791 w 5015762"/>
                <a:gd name="connsiteY18" fmla="*/ 4591507 h 4668927"/>
                <a:gd name="connsiteX19" fmla="*/ 3700991 w 5015762"/>
                <a:gd name="connsiteY19" fmla="*/ 4464507 h 4668927"/>
                <a:gd name="connsiteX20" fmla="*/ 4450291 w 5015762"/>
                <a:gd name="connsiteY20" fmla="*/ 3778707 h 4668927"/>
                <a:gd name="connsiteX21" fmla="*/ 4970991 w 5015762"/>
                <a:gd name="connsiteY21" fmla="*/ 3016707 h 4668927"/>
                <a:gd name="connsiteX22" fmla="*/ 4983691 w 5015762"/>
                <a:gd name="connsiteY22" fmla="*/ 2445207 h 4668927"/>
                <a:gd name="connsiteX23" fmla="*/ 4932891 w 5015762"/>
                <a:gd name="connsiteY23" fmla="*/ 2064207 h 4668927"/>
                <a:gd name="connsiteX24" fmla="*/ 4729691 w 5015762"/>
                <a:gd name="connsiteY24" fmla="*/ 1721307 h 4668927"/>
                <a:gd name="connsiteX25" fmla="*/ 4323291 w 5015762"/>
                <a:gd name="connsiteY25" fmla="*/ 1340307 h 4668927"/>
                <a:gd name="connsiteX26" fmla="*/ 3650191 w 5015762"/>
                <a:gd name="connsiteY26" fmla="*/ 629107 h 4668927"/>
                <a:gd name="connsiteX27" fmla="*/ 3142191 w 5015762"/>
                <a:gd name="connsiteY27" fmla="*/ 146507 h 4668927"/>
                <a:gd name="connsiteX28" fmla="*/ 2900891 w 5015762"/>
                <a:gd name="connsiteY28" fmla="*/ 19507 h 4668927"/>
                <a:gd name="connsiteX29" fmla="*/ 2735791 w 5015762"/>
                <a:gd name="connsiteY29" fmla="*/ 6807 h 4668927"/>
                <a:gd name="connsiteX30" fmla="*/ 2583391 w 5015762"/>
                <a:gd name="connsiteY30" fmla="*/ 95707 h 4668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15762" h="4668927">
                  <a:moveTo>
                    <a:pt x="2583391" y="95707"/>
                  </a:moveTo>
                  <a:cubicBezTo>
                    <a:pt x="2515658" y="193074"/>
                    <a:pt x="2452158" y="550790"/>
                    <a:pt x="2329391" y="591007"/>
                  </a:cubicBezTo>
                  <a:cubicBezTo>
                    <a:pt x="2206624" y="631224"/>
                    <a:pt x="2003424" y="341240"/>
                    <a:pt x="1846791" y="337007"/>
                  </a:cubicBezTo>
                  <a:cubicBezTo>
                    <a:pt x="1690158" y="332774"/>
                    <a:pt x="1482724" y="470357"/>
                    <a:pt x="1389591" y="565607"/>
                  </a:cubicBezTo>
                  <a:cubicBezTo>
                    <a:pt x="1296458" y="660857"/>
                    <a:pt x="1368424" y="861940"/>
                    <a:pt x="1287991" y="908507"/>
                  </a:cubicBezTo>
                  <a:cubicBezTo>
                    <a:pt x="1207558" y="955074"/>
                    <a:pt x="1027641" y="836540"/>
                    <a:pt x="906991" y="845007"/>
                  </a:cubicBezTo>
                  <a:cubicBezTo>
                    <a:pt x="786341" y="853474"/>
                    <a:pt x="636058" y="880990"/>
                    <a:pt x="564091" y="959307"/>
                  </a:cubicBezTo>
                  <a:cubicBezTo>
                    <a:pt x="492124" y="1037624"/>
                    <a:pt x="483658" y="1196374"/>
                    <a:pt x="475191" y="1314907"/>
                  </a:cubicBezTo>
                  <a:cubicBezTo>
                    <a:pt x="466724" y="1433440"/>
                    <a:pt x="549274" y="1581607"/>
                    <a:pt x="513291" y="1670507"/>
                  </a:cubicBezTo>
                  <a:cubicBezTo>
                    <a:pt x="477308" y="1759407"/>
                    <a:pt x="343957" y="1757291"/>
                    <a:pt x="259291" y="1848307"/>
                  </a:cubicBezTo>
                  <a:cubicBezTo>
                    <a:pt x="174625" y="1939323"/>
                    <a:pt x="26458" y="2098074"/>
                    <a:pt x="5291" y="2216607"/>
                  </a:cubicBezTo>
                  <a:cubicBezTo>
                    <a:pt x="-15876" y="2335140"/>
                    <a:pt x="26458" y="2419807"/>
                    <a:pt x="132291" y="2559507"/>
                  </a:cubicBezTo>
                  <a:cubicBezTo>
                    <a:pt x="238124" y="2699207"/>
                    <a:pt x="547158" y="2898174"/>
                    <a:pt x="640291" y="3054807"/>
                  </a:cubicBezTo>
                  <a:cubicBezTo>
                    <a:pt x="733424" y="3211440"/>
                    <a:pt x="686858" y="3365957"/>
                    <a:pt x="691091" y="3499307"/>
                  </a:cubicBezTo>
                  <a:cubicBezTo>
                    <a:pt x="695324" y="3632657"/>
                    <a:pt x="585258" y="3681340"/>
                    <a:pt x="665691" y="3854907"/>
                  </a:cubicBezTo>
                  <a:cubicBezTo>
                    <a:pt x="746124" y="4028474"/>
                    <a:pt x="947208" y="4405240"/>
                    <a:pt x="1173691" y="4540707"/>
                  </a:cubicBezTo>
                  <a:cubicBezTo>
                    <a:pt x="1400174" y="4676174"/>
                    <a:pt x="1793874" y="4657124"/>
                    <a:pt x="2024591" y="4667707"/>
                  </a:cubicBezTo>
                  <a:cubicBezTo>
                    <a:pt x="2255308" y="4678290"/>
                    <a:pt x="2354791" y="4616907"/>
                    <a:pt x="2557991" y="4604207"/>
                  </a:cubicBezTo>
                  <a:cubicBezTo>
                    <a:pt x="2761191" y="4591507"/>
                    <a:pt x="3053291" y="4614790"/>
                    <a:pt x="3243791" y="4591507"/>
                  </a:cubicBezTo>
                  <a:cubicBezTo>
                    <a:pt x="3434291" y="4568224"/>
                    <a:pt x="3499908" y="4599974"/>
                    <a:pt x="3700991" y="4464507"/>
                  </a:cubicBezTo>
                  <a:cubicBezTo>
                    <a:pt x="3902074" y="4329040"/>
                    <a:pt x="4238624" y="4020007"/>
                    <a:pt x="4450291" y="3778707"/>
                  </a:cubicBezTo>
                  <a:cubicBezTo>
                    <a:pt x="4661958" y="3537407"/>
                    <a:pt x="4882091" y="3238957"/>
                    <a:pt x="4970991" y="3016707"/>
                  </a:cubicBezTo>
                  <a:cubicBezTo>
                    <a:pt x="5059891" y="2794457"/>
                    <a:pt x="4990041" y="2603957"/>
                    <a:pt x="4983691" y="2445207"/>
                  </a:cubicBezTo>
                  <a:cubicBezTo>
                    <a:pt x="4977341" y="2286457"/>
                    <a:pt x="4975224" y="2184857"/>
                    <a:pt x="4932891" y="2064207"/>
                  </a:cubicBezTo>
                  <a:cubicBezTo>
                    <a:pt x="4890558" y="1943557"/>
                    <a:pt x="4831291" y="1841957"/>
                    <a:pt x="4729691" y="1721307"/>
                  </a:cubicBezTo>
                  <a:cubicBezTo>
                    <a:pt x="4628091" y="1600657"/>
                    <a:pt x="4503208" y="1522340"/>
                    <a:pt x="4323291" y="1340307"/>
                  </a:cubicBezTo>
                  <a:cubicBezTo>
                    <a:pt x="4143374" y="1158274"/>
                    <a:pt x="3847041" y="828074"/>
                    <a:pt x="3650191" y="629107"/>
                  </a:cubicBezTo>
                  <a:cubicBezTo>
                    <a:pt x="3453341" y="430140"/>
                    <a:pt x="3267074" y="248107"/>
                    <a:pt x="3142191" y="146507"/>
                  </a:cubicBezTo>
                  <a:cubicBezTo>
                    <a:pt x="3017308" y="44907"/>
                    <a:pt x="2968624" y="42790"/>
                    <a:pt x="2900891" y="19507"/>
                  </a:cubicBezTo>
                  <a:cubicBezTo>
                    <a:pt x="2833158" y="-3776"/>
                    <a:pt x="2792941" y="-3776"/>
                    <a:pt x="2735791" y="6807"/>
                  </a:cubicBezTo>
                  <a:cubicBezTo>
                    <a:pt x="2678641" y="17390"/>
                    <a:pt x="2651124" y="-1660"/>
                    <a:pt x="2583391" y="957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Freeform 9"/>
            <p:cNvSpPr>
              <a:spLocks noEditPoints="1"/>
            </p:cNvSpPr>
            <p:nvPr/>
          </p:nvSpPr>
          <p:spPr bwMode="auto">
            <a:xfrm>
              <a:off x="2124075" y="3122613"/>
              <a:ext cx="5216525" cy="4945062"/>
            </a:xfrm>
            <a:custGeom>
              <a:avLst/>
              <a:gdLst>
                <a:gd name="T0" fmla="*/ 1844 w 9858"/>
                <a:gd name="T1" fmla="*/ 7818 h 9345"/>
                <a:gd name="T2" fmla="*/ 2683 w 9858"/>
                <a:gd name="T3" fmla="*/ 8657 h 9345"/>
                <a:gd name="T4" fmla="*/ 6097 w 9858"/>
                <a:gd name="T5" fmla="*/ 8831 h 9345"/>
                <a:gd name="T6" fmla="*/ 7529 w 9858"/>
                <a:gd name="T7" fmla="*/ 8238 h 9345"/>
                <a:gd name="T8" fmla="*/ 8911 w 9858"/>
                <a:gd name="T9" fmla="*/ 6764 h 9345"/>
                <a:gd name="T10" fmla="*/ 9278 w 9858"/>
                <a:gd name="T11" fmla="*/ 5876 h 9345"/>
                <a:gd name="T12" fmla="*/ 9340 w 9858"/>
                <a:gd name="T13" fmla="*/ 5039 h 9345"/>
                <a:gd name="T14" fmla="*/ 9105 w 9858"/>
                <a:gd name="T15" fmla="*/ 4102 h 9345"/>
                <a:gd name="T16" fmla="*/ 8567 w 9858"/>
                <a:gd name="T17" fmla="*/ 3297 h 9345"/>
                <a:gd name="T18" fmla="*/ 5575 w 9858"/>
                <a:gd name="T19" fmla="*/ 519 h 9345"/>
                <a:gd name="T20" fmla="*/ 5007 w 9858"/>
                <a:gd name="T21" fmla="*/ 749 h 9345"/>
                <a:gd name="T22" fmla="*/ 5007 w 9858"/>
                <a:gd name="T23" fmla="*/ 1570 h 9345"/>
                <a:gd name="T24" fmla="*/ 5251 w 9858"/>
                <a:gd name="T25" fmla="*/ 1922 h 9345"/>
                <a:gd name="T26" fmla="*/ 5114 w 9858"/>
                <a:gd name="T27" fmla="*/ 2150 h 9345"/>
                <a:gd name="T28" fmla="*/ 4814 w 9858"/>
                <a:gd name="T29" fmla="*/ 2104 h 9345"/>
                <a:gd name="T30" fmla="*/ 3406 w 9858"/>
                <a:gd name="T31" fmla="*/ 1177 h 9345"/>
                <a:gd name="T32" fmla="*/ 2945 w 9858"/>
                <a:gd name="T33" fmla="*/ 1735 h 9345"/>
                <a:gd name="T34" fmla="*/ 3896 w 9858"/>
                <a:gd name="T35" fmla="*/ 3021 h 9345"/>
                <a:gd name="T36" fmla="*/ 3960 w 9858"/>
                <a:gd name="T37" fmla="*/ 3276 h 9345"/>
                <a:gd name="T38" fmla="*/ 3740 w 9858"/>
                <a:gd name="T39" fmla="*/ 3459 h 9345"/>
                <a:gd name="T40" fmla="*/ 2338 w 9858"/>
                <a:gd name="T41" fmla="*/ 2190 h 9345"/>
                <a:gd name="T42" fmla="*/ 1517 w 9858"/>
                <a:gd name="T43" fmla="*/ 2190 h 9345"/>
                <a:gd name="T44" fmla="*/ 1305 w 9858"/>
                <a:gd name="T45" fmla="*/ 2880 h 9345"/>
                <a:gd name="T46" fmla="*/ 2680 w 9858"/>
                <a:gd name="T47" fmla="*/ 4410 h 9345"/>
                <a:gd name="T48" fmla="*/ 2615 w 9858"/>
                <a:gd name="T49" fmla="*/ 4664 h 9345"/>
                <a:gd name="T50" fmla="*/ 2316 w 9858"/>
                <a:gd name="T51" fmla="*/ 4710 h 9345"/>
                <a:gd name="T52" fmla="*/ 1347 w 9858"/>
                <a:gd name="T53" fmla="*/ 3869 h 9345"/>
                <a:gd name="T54" fmla="*/ 700 w 9858"/>
                <a:gd name="T55" fmla="*/ 4029 h 9345"/>
                <a:gd name="T56" fmla="*/ 538 w 9858"/>
                <a:gd name="T57" fmla="*/ 4677 h 9345"/>
                <a:gd name="T58" fmla="*/ 2680 w 9858"/>
                <a:gd name="T59" fmla="*/ 6969 h 9345"/>
                <a:gd name="T60" fmla="*/ 2615 w 9858"/>
                <a:gd name="T61" fmla="*/ 7223 h 9345"/>
                <a:gd name="T62" fmla="*/ 2316 w 9858"/>
                <a:gd name="T63" fmla="*/ 7269 h 9345"/>
                <a:gd name="T64" fmla="*/ 3108 w 9858"/>
                <a:gd name="T65" fmla="*/ 9320 h 9345"/>
                <a:gd name="T66" fmla="*/ 1754 w 9858"/>
                <a:gd name="T67" fmla="*/ 8591 h 9345"/>
                <a:gd name="T68" fmla="*/ 1157 w 9858"/>
                <a:gd name="T69" fmla="*/ 7160 h 9345"/>
                <a:gd name="T70" fmla="*/ 106 w 9858"/>
                <a:gd name="T71" fmla="*/ 4976 h 9345"/>
                <a:gd name="T72" fmla="*/ 32 w 9858"/>
                <a:gd name="T73" fmla="*/ 4210 h 9345"/>
                <a:gd name="T74" fmla="*/ 371 w 9858"/>
                <a:gd name="T75" fmla="*/ 3634 h 9345"/>
                <a:gd name="T76" fmla="*/ 919 w 9858"/>
                <a:gd name="T77" fmla="*/ 3351 h 9345"/>
                <a:gd name="T78" fmla="*/ 775 w 9858"/>
                <a:gd name="T79" fmla="*/ 2834 h 9345"/>
                <a:gd name="T80" fmla="*/ 895 w 9858"/>
                <a:gd name="T81" fmla="*/ 2163 h 9345"/>
                <a:gd name="T82" fmla="*/ 1288 w 9858"/>
                <a:gd name="T83" fmla="*/ 1727 h 9345"/>
                <a:gd name="T84" fmla="*/ 2012 w 9858"/>
                <a:gd name="T85" fmla="*/ 1537 h 9345"/>
                <a:gd name="T86" fmla="*/ 2466 w 9858"/>
                <a:gd name="T87" fmla="*/ 1516 h 9345"/>
                <a:gd name="T88" fmla="*/ 2771 w 9858"/>
                <a:gd name="T89" fmla="*/ 978 h 9345"/>
                <a:gd name="T90" fmla="*/ 3403 w 9858"/>
                <a:gd name="T91" fmla="*/ 654 h 9345"/>
                <a:gd name="T92" fmla="*/ 4142 w 9858"/>
                <a:gd name="T93" fmla="*/ 776 h 9345"/>
                <a:gd name="T94" fmla="*/ 4630 w 9858"/>
                <a:gd name="T95" fmla="*/ 402 h 9345"/>
                <a:gd name="T96" fmla="*/ 5235 w 9858"/>
                <a:gd name="T97" fmla="*/ 32 h 9345"/>
                <a:gd name="T98" fmla="*/ 6001 w 9858"/>
                <a:gd name="T99" fmla="*/ 106 h 9345"/>
                <a:gd name="T100" fmla="*/ 9049 w 9858"/>
                <a:gd name="T101" fmla="*/ 3068 h 9345"/>
                <a:gd name="T102" fmla="*/ 9637 w 9858"/>
                <a:gd name="T103" fmla="*/ 4045 h 9345"/>
                <a:gd name="T104" fmla="*/ 9858 w 9858"/>
                <a:gd name="T105" fmla="*/ 5166 h 9345"/>
                <a:gd name="T106" fmla="*/ 9739 w 9858"/>
                <a:gd name="T107" fmla="*/ 6146 h 9345"/>
                <a:gd name="T108" fmla="*/ 9252 w 9858"/>
                <a:gd name="T109" fmla="*/ 7173 h 9345"/>
                <a:gd name="T110" fmla="*/ 7819 w 9858"/>
                <a:gd name="T111" fmla="*/ 8664 h 9345"/>
                <a:gd name="T112" fmla="*/ 6737 w 9858"/>
                <a:gd name="T113" fmla="*/ 9245 h 9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58" h="9345">
                  <a:moveTo>
                    <a:pt x="1666" y="6636"/>
                  </a:moveTo>
                  <a:lnTo>
                    <a:pt x="1666" y="7042"/>
                  </a:lnTo>
                  <a:lnTo>
                    <a:pt x="1668" y="7134"/>
                  </a:lnTo>
                  <a:lnTo>
                    <a:pt x="1687" y="7314"/>
                  </a:lnTo>
                  <a:lnTo>
                    <a:pt x="1723" y="7490"/>
                  </a:lnTo>
                  <a:lnTo>
                    <a:pt x="1776" y="7658"/>
                  </a:lnTo>
                  <a:lnTo>
                    <a:pt x="1844" y="7818"/>
                  </a:lnTo>
                  <a:lnTo>
                    <a:pt x="1926" y="7971"/>
                  </a:lnTo>
                  <a:lnTo>
                    <a:pt x="2024" y="8113"/>
                  </a:lnTo>
                  <a:lnTo>
                    <a:pt x="2133" y="8247"/>
                  </a:lnTo>
                  <a:lnTo>
                    <a:pt x="2254" y="8368"/>
                  </a:lnTo>
                  <a:lnTo>
                    <a:pt x="2386" y="8477"/>
                  </a:lnTo>
                  <a:lnTo>
                    <a:pt x="2530" y="8574"/>
                  </a:lnTo>
                  <a:lnTo>
                    <a:pt x="2683" y="8657"/>
                  </a:lnTo>
                  <a:lnTo>
                    <a:pt x="2843" y="8725"/>
                  </a:lnTo>
                  <a:lnTo>
                    <a:pt x="3011" y="8778"/>
                  </a:lnTo>
                  <a:lnTo>
                    <a:pt x="3186" y="8814"/>
                  </a:lnTo>
                  <a:lnTo>
                    <a:pt x="3367" y="8831"/>
                  </a:lnTo>
                  <a:lnTo>
                    <a:pt x="3459" y="8833"/>
                  </a:lnTo>
                  <a:lnTo>
                    <a:pt x="5982" y="8833"/>
                  </a:lnTo>
                  <a:lnTo>
                    <a:pt x="6097" y="8831"/>
                  </a:lnTo>
                  <a:lnTo>
                    <a:pt x="6325" y="8810"/>
                  </a:lnTo>
                  <a:lnTo>
                    <a:pt x="6545" y="8765"/>
                  </a:lnTo>
                  <a:lnTo>
                    <a:pt x="6761" y="8700"/>
                  </a:lnTo>
                  <a:lnTo>
                    <a:pt x="6967" y="8616"/>
                  </a:lnTo>
                  <a:lnTo>
                    <a:pt x="7166" y="8509"/>
                  </a:lnTo>
                  <a:lnTo>
                    <a:pt x="7353" y="8384"/>
                  </a:lnTo>
                  <a:lnTo>
                    <a:pt x="7529" y="8238"/>
                  </a:lnTo>
                  <a:lnTo>
                    <a:pt x="7612" y="8159"/>
                  </a:lnTo>
                  <a:lnTo>
                    <a:pt x="8516" y="7254"/>
                  </a:lnTo>
                  <a:lnTo>
                    <a:pt x="8567" y="7203"/>
                  </a:lnTo>
                  <a:lnTo>
                    <a:pt x="8662" y="7100"/>
                  </a:lnTo>
                  <a:lnTo>
                    <a:pt x="8750" y="6990"/>
                  </a:lnTo>
                  <a:lnTo>
                    <a:pt x="8833" y="6879"/>
                  </a:lnTo>
                  <a:lnTo>
                    <a:pt x="8911" y="6764"/>
                  </a:lnTo>
                  <a:lnTo>
                    <a:pt x="8982" y="6645"/>
                  </a:lnTo>
                  <a:lnTo>
                    <a:pt x="9046" y="6524"/>
                  </a:lnTo>
                  <a:lnTo>
                    <a:pt x="9105" y="6398"/>
                  </a:lnTo>
                  <a:lnTo>
                    <a:pt x="9159" y="6272"/>
                  </a:lnTo>
                  <a:lnTo>
                    <a:pt x="9205" y="6142"/>
                  </a:lnTo>
                  <a:lnTo>
                    <a:pt x="9245" y="6010"/>
                  </a:lnTo>
                  <a:lnTo>
                    <a:pt x="9278" y="5876"/>
                  </a:lnTo>
                  <a:lnTo>
                    <a:pt x="9305" y="5739"/>
                  </a:lnTo>
                  <a:lnTo>
                    <a:pt x="9326" y="5601"/>
                  </a:lnTo>
                  <a:lnTo>
                    <a:pt x="9340" y="5461"/>
                  </a:lnTo>
                  <a:lnTo>
                    <a:pt x="9346" y="5322"/>
                  </a:lnTo>
                  <a:lnTo>
                    <a:pt x="9347" y="5251"/>
                  </a:lnTo>
                  <a:lnTo>
                    <a:pt x="9346" y="5179"/>
                  </a:lnTo>
                  <a:lnTo>
                    <a:pt x="9340" y="5039"/>
                  </a:lnTo>
                  <a:lnTo>
                    <a:pt x="9326" y="4900"/>
                  </a:lnTo>
                  <a:lnTo>
                    <a:pt x="9305" y="4761"/>
                  </a:lnTo>
                  <a:lnTo>
                    <a:pt x="9278" y="4625"/>
                  </a:lnTo>
                  <a:lnTo>
                    <a:pt x="9245" y="4491"/>
                  </a:lnTo>
                  <a:lnTo>
                    <a:pt x="9205" y="4360"/>
                  </a:lnTo>
                  <a:lnTo>
                    <a:pt x="9159" y="4229"/>
                  </a:lnTo>
                  <a:lnTo>
                    <a:pt x="9105" y="4102"/>
                  </a:lnTo>
                  <a:lnTo>
                    <a:pt x="9046" y="3977"/>
                  </a:lnTo>
                  <a:lnTo>
                    <a:pt x="8982" y="3856"/>
                  </a:lnTo>
                  <a:lnTo>
                    <a:pt x="8911" y="3736"/>
                  </a:lnTo>
                  <a:lnTo>
                    <a:pt x="8833" y="3621"/>
                  </a:lnTo>
                  <a:lnTo>
                    <a:pt x="8750" y="3510"/>
                  </a:lnTo>
                  <a:lnTo>
                    <a:pt x="8662" y="3401"/>
                  </a:lnTo>
                  <a:lnTo>
                    <a:pt x="8567" y="3297"/>
                  </a:lnTo>
                  <a:lnTo>
                    <a:pt x="8516" y="3247"/>
                  </a:lnTo>
                  <a:lnTo>
                    <a:pt x="5971" y="700"/>
                  </a:lnTo>
                  <a:lnTo>
                    <a:pt x="5947" y="679"/>
                  </a:lnTo>
                  <a:lnTo>
                    <a:pt x="5897" y="638"/>
                  </a:lnTo>
                  <a:lnTo>
                    <a:pt x="5816" y="588"/>
                  </a:lnTo>
                  <a:lnTo>
                    <a:pt x="5698" y="542"/>
                  </a:lnTo>
                  <a:lnTo>
                    <a:pt x="5575" y="519"/>
                  </a:lnTo>
                  <a:lnTo>
                    <a:pt x="5448" y="519"/>
                  </a:lnTo>
                  <a:lnTo>
                    <a:pt x="5324" y="542"/>
                  </a:lnTo>
                  <a:lnTo>
                    <a:pt x="5207" y="588"/>
                  </a:lnTo>
                  <a:lnTo>
                    <a:pt x="5125" y="638"/>
                  </a:lnTo>
                  <a:lnTo>
                    <a:pt x="5076" y="679"/>
                  </a:lnTo>
                  <a:lnTo>
                    <a:pt x="5052" y="700"/>
                  </a:lnTo>
                  <a:lnTo>
                    <a:pt x="5007" y="749"/>
                  </a:lnTo>
                  <a:lnTo>
                    <a:pt x="4935" y="857"/>
                  </a:lnTo>
                  <a:lnTo>
                    <a:pt x="4888" y="975"/>
                  </a:lnTo>
                  <a:lnTo>
                    <a:pt x="4865" y="1097"/>
                  </a:lnTo>
                  <a:lnTo>
                    <a:pt x="4865" y="1221"/>
                  </a:lnTo>
                  <a:lnTo>
                    <a:pt x="4888" y="1345"/>
                  </a:lnTo>
                  <a:lnTo>
                    <a:pt x="4935" y="1462"/>
                  </a:lnTo>
                  <a:lnTo>
                    <a:pt x="5007" y="1570"/>
                  </a:lnTo>
                  <a:lnTo>
                    <a:pt x="5052" y="1619"/>
                  </a:lnTo>
                  <a:lnTo>
                    <a:pt x="5176" y="1742"/>
                  </a:lnTo>
                  <a:lnTo>
                    <a:pt x="5194" y="1761"/>
                  </a:lnTo>
                  <a:lnTo>
                    <a:pt x="5222" y="1804"/>
                  </a:lnTo>
                  <a:lnTo>
                    <a:pt x="5240" y="1850"/>
                  </a:lnTo>
                  <a:lnTo>
                    <a:pt x="5249" y="1898"/>
                  </a:lnTo>
                  <a:lnTo>
                    <a:pt x="5251" y="1922"/>
                  </a:lnTo>
                  <a:lnTo>
                    <a:pt x="5249" y="1948"/>
                  </a:lnTo>
                  <a:lnTo>
                    <a:pt x="5240" y="1996"/>
                  </a:lnTo>
                  <a:lnTo>
                    <a:pt x="5222" y="2042"/>
                  </a:lnTo>
                  <a:lnTo>
                    <a:pt x="5193" y="2085"/>
                  </a:lnTo>
                  <a:lnTo>
                    <a:pt x="5176" y="2104"/>
                  </a:lnTo>
                  <a:lnTo>
                    <a:pt x="5157" y="2123"/>
                  </a:lnTo>
                  <a:lnTo>
                    <a:pt x="5114" y="2150"/>
                  </a:lnTo>
                  <a:lnTo>
                    <a:pt x="5068" y="2169"/>
                  </a:lnTo>
                  <a:lnTo>
                    <a:pt x="5019" y="2179"/>
                  </a:lnTo>
                  <a:lnTo>
                    <a:pt x="4970" y="2179"/>
                  </a:lnTo>
                  <a:lnTo>
                    <a:pt x="4922" y="2169"/>
                  </a:lnTo>
                  <a:lnTo>
                    <a:pt x="4876" y="2150"/>
                  </a:lnTo>
                  <a:lnTo>
                    <a:pt x="4833" y="2123"/>
                  </a:lnTo>
                  <a:lnTo>
                    <a:pt x="4814" y="2104"/>
                  </a:lnTo>
                  <a:lnTo>
                    <a:pt x="4051" y="1341"/>
                  </a:lnTo>
                  <a:lnTo>
                    <a:pt x="4002" y="1296"/>
                  </a:lnTo>
                  <a:lnTo>
                    <a:pt x="3894" y="1224"/>
                  </a:lnTo>
                  <a:lnTo>
                    <a:pt x="3776" y="1177"/>
                  </a:lnTo>
                  <a:lnTo>
                    <a:pt x="3654" y="1154"/>
                  </a:lnTo>
                  <a:lnTo>
                    <a:pt x="3528" y="1154"/>
                  </a:lnTo>
                  <a:lnTo>
                    <a:pt x="3406" y="1177"/>
                  </a:lnTo>
                  <a:lnTo>
                    <a:pt x="3289" y="1224"/>
                  </a:lnTo>
                  <a:lnTo>
                    <a:pt x="3181" y="1296"/>
                  </a:lnTo>
                  <a:lnTo>
                    <a:pt x="3132" y="1341"/>
                  </a:lnTo>
                  <a:lnTo>
                    <a:pt x="3088" y="1388"/>
                  </a:lnTo>
                  <a:lnTo>
                    <a:pt x="3017" y="1493"/>
                  </a:lnTo>
                  <a:lnTo>
                    <a:pt x="2970" y="1610"/>
                  </a:lnTo>
                  <a:lnTo>
                    <a:pt x="2945" y="1735"/>
                  </a:lnTo>
                  <a:lnTo>
                    <a:pt x="2942" y="1800"/>
                  </a:lnTo>
                  <a:lnTo>
                    <a:pt x="2945" y="1865"/>
                  </a:lnTo>
                  <a:lnTo>
                    <a:pt x="2970" y="1989"/>
                  </a:lnTo>
                  <a:lnTo>
                    <a:pt x="3017" y="2105"/>
                  </a:lnTo>
                  <a:lnTo>
                    <a:pt x="3088" y="2212"/>
                  </a:lnTo>
                  <a:lnTo>
                    <a:pt x="3132" y="2258"/>
                  </a:lnTo>
                  <a:lnTo>
                    <a:pt x="3896" y="3021"/>
                  </a:lnTo>
                  <a:lnTo>
                    <a:pt x="3914" y="3041"/>
                  </a:lnTo>
                  <a:lnTo>
                    <a:pt x="3942" y="3084"/>
                  </a:lnTo>
                  <a:lnTo>
                    <a:pt x="3960" y="3130"/>
                  </a:lnTo>
                  <a:lnTo>
                    <a:pt x="3970" y="3178"/>
                  </a:lnTo>
                  <a:lnTo>
                    <a:pt x="3970" y="3202"/>
                  </a:lnTo>
                  <a:lnTo>
                    <a:pt x="3970" y="3227"/>
                  </a:lnTo>
                  <a:lnTo>
                    <a:pt x="3960" y="3276"/>
                  </a:lnTo>
                  <a:lnTo>
                    <a:pt x="3942" y="3322"/>
                  </a:lnTo>
                  <a:lnTo>
                    <a:pt x="3914" y="3365"/>
                  </a:lnTo>
                  <a:lnTo>
                    <a:pt x="3896" y="3384"/>
                  </a:lnTo>
                  <a:lnTo>
                    <a:pt x="3877" y="3402"/>
                  </a:lnTo>
                  <a:lnTo>
                    <a:pt x="3834" y="3430"/>
                  </a:lnTo>
                  <a:lnTo>
                    <a:pt x="3788" y="3448"/>
                  </a:lnTo>
                  <a:lnTo>
                    <a:pt x="3740" y="3459"/>
                  </a:lnTo>
                  <a:lnTo>
                    <a:pt x="3690" y="3459"/>
                  </a:lnTo>
                  <a:lnTo>
                    <a:pt x="3642" y="3448"/>
                  </a:lnTo>
                  <a:lnTo>
                    <a:pt x="3596" y="3430"/>
                  </a:lnTo>
                  <a:lnTo>
                    <a:pt x="3553" y="3402"/>
                  </a:lnTo>
                  <a:lnTo>
                    <a:pt x="3534" y="3384"/>
                  </a:lnTo>
                  <a:lnTo>
                    <a:pt x="2386" y="2236"/>
                  </a:lnTo>
                  <a:lnTo>
                    <a:pt x="2338" y="2190"/>
                  </a:lnTo>
                  <a:lnTo>
                    <a:pt x="2230" y="2120"/>
                  </a:lnTo>
                  <a:lnTo>
                    <a:pt x="2113" y="2072"/>
                  </a:lnTo>
                  <a:lnTo>
                    <a:pt x="1989" y="2049"/>
                  </a:lnTo>
                  <a:lnTo>
                    <a:pt x="1865" y="2049"/>
                  </a:lnTo>
                  <a:lnTo>
                    <a:pt x="1743" y="2072"/>
                  </a:lnTo>
                  <a:lnTo>
                    <a:pt x="1625" y="2120"/>
                  </a:lnTo>
                  <a:lnTo>
                    <a:pt x="1517" y="2190"/>
                  </a:lnTo>
                  <a:lnTo>
                    <a:pt x="1468" y="2236"/>
                  </a:lnTo>
                  <a:lnTo>
                    <a:pt x="1423" y="2285"/>
                  </a:lnTo>
                  <a:lnTo>
                    <a:pt x="1351" y="2393"/>
                  </a:lnTo>
                  <a:lnTo>
                    <a:pt x="1305" y="2510"/>
                  </a:lnTo>
                  <a:lnTo>
                    <a:pt x="1281" y="2634"/>
                  </a:lnTo>
                  <a:lnTo>
                    <a:pt x="1281" y="2757"/>
                  </a:lnTo>
                  <a:lnTo>
                    <a:pt x="1305" y="2880"/>
                  </a:lnTo>
                  <a:lnTo>
                    <a:pt x="1351" y="2998"/>
                  </a:lnTo>
                  <a:lnTo>
                    <a:pt x="1423" y="3106"/>
                  </a:lnTo>
                  <a:lnTo>
                    <a:pt x="1468" y="3155"/>
                  </a:lnTo>
                  <a:lnTo>
                    <a:pt x="2615" y="4301"/>
                  </a:lnTo>
                  <a:lnTo>
                    <a:pt x="2634" y="4321"/>
                  </a:lnTo>
                  <a:lnTo>
                    <a:pt x="2661" y="4363"/>
                  </a:lnTo>
                  <a:lnTo>
                    <a:pt x="2680" y="4410"/>
                  </a:lnTo>
                  <a:lnTo>
                    <a:pt x="2690" y="4458"/>
                  </a:lnTo>
                  <a:lnTo>
                    <a:pt x="2690" y="4482"/>
                  </a:lnTo>
                  <a:lnTo>
                    <a:pt x="2690" y="4507"/>
                  </a:lnTo>
                  <a:lnTo>
                    <a:pt x="2680" y="4556"/>
                  </a:lnTo>
                  <a:lnTo>
                    <a:pt x="2661" y="4602"/>
                  </a:lnTo>
                  <a:lnTo>
                    <a:pt x="2634" y="4645"/>
                  </a:lnTo>
                  <a:lnTo>
                    <a:pt x="2615" y="4664"/>
                  </a:lnTo>
                  <a:lnTo>
                    <a:pt x="2597" y="4682"/>
                  </a:lnTo>
                  <a:lnTo>
                    <a:pt x="2553" y="4710"/>
                  </a:lnTo>
                  <a:lnTo>
                    <a:pt x="2507" y="4728"/>
                  </a:lnTo>
                  <a:lnTo>
                    <a:pt x="2460" y="4738"/>
                  </a:lnTo>
                  <a:lnTo>
                    <a:pt x="2410" y="4738"/>
                  </a:lnTo>
                  <a:lnTo>
                    <a:pt x="2362" y="4728"/>
                  </a:lnTo>
                  <a:lnTo>
                    <a:pt x="2316" y="4710"/>
                  </a:lnTo>
                  <a:lnTo>
                    <a:pt x="2273" y="4682"/>
                  </a:lnTo>
                  <a:lnTo>
                    <a:pt x="2254" y="4664"/>
                  </a:lnTo>
                  <a:lnTo>
                    <a:pt x="1619" y="4029"/>
                  </a:lnTo>
                  <a:lnTo>
                    <a:pt x="1594" y="4006"/>
                  </a:lnTo>
                  <a:lnTo>
                    <a:pt x="1546" y="3965"/>
                  </a:lnTo>
                  <a:lnTo>
                    <a:pt x="1463" y="3915"/>
                  </a:lnTo>
                  <a:lnTo>
                    <a:pt x="1347" y="3869"/>
                  </a:lnTo>
                  <a:lnTo>
                    <a:pt x="1223" y="3846"/>
                  </a:lnTo>
                  <a:lnTo>
                    <a:pt x="1096" y="3846"/>
                  </a:lnTo>
                  <a:lnTo>
                    <a:pt x="972" y="3869"/>
                  </a:lnTo>
                  <a:lnTo>
                    <a:pt x="854" y="3915"/>
                  </a:lnTo>
                  <a:lnTo>
                    <a:pt x="774" y="3965"/>
                  </a:lnTo>
                  <a:lnTo>
                    <a:pt x="723" y="4006"/>
                  </a:lnTo>
                  <a:lnTo>
                    <a:pt x="700" y="4029"/>
                  </a:lnTo>
                  <a:lnTo>
                    <a:pt x="656" y="4076"/>
                  </a:lnTo>
                  <a:lnTo>
                    <a:pt x="585" y="4181"/>
                  </a:lnTo>
                  <a:lnTo>
                    <a:pt x="538" y="4298"/>
                  </a:lnTo>
                  <a:lnTo>
                    <a:pt x="513" y="4423"/>
                  </a:lnTo>
                  <a:lnTo>
                    <a:pt x="510" y="4487"/>
                  </a:lnTo>
                  <a:lnTo>
                    <a:pt x="513" y="4551"/>
                  </a:lnTo>
                  <a:lnTo>
                    <a:pt x="538" y="4677"/>
                  </a:lnTo>
                  <a:lnTo>
                    <a:pt x="585" y="4793"/>
                  </a:lnTo>
                  <a:lnTo>
                    <a:pt x="656" y="4898"/>
                  </a:lnTo>
                  <a:lnTo>
                    <a:pt x="700" y="4946"/>
                  </a:lnTo>
                  <a:lnTo>
                    <a:pt x="2615" y="6861"/>
                  </a:lnTo>
                  <a:lnTo>
                    <a:pt x="2634" y="6881"/>
                  </a:lnTo>
                  <a:lnTo>
                    <a:pt x="2661" y="6922"/>
                  </a:lnTo>
                  <a:lnTo>
                    <a:pt x="2680" y="6969"/>
                  </a:lnTo>
                  <a:lnTo>
                    <a:pt x="2690" y="7017"/>
                  </a:lnTo>
                  <a:lnTo>
                    <a:pt x="2690" y="7042"/>
                  </a:lnTo>
                  <a:lnTo>
                    <a:pt x="2690" y="7066"/>
                  </a:lnTo>
                  <a:lnTo>
                    <a:pt x="2680" y="7115"/>
                  </a:lnTo>
                  <a:lnTo>
                    <a:pt x="2661" y="7161"/>
                  </a:lnTo>
                  <a:lnTo>
                    <a:pt x="2634" y="7203"/>
                  </a:lnTo>
                  <a:lnTo>
                    <a:pt x="2615" y="7223"/>
                  </a:lnTo>
                  <a:lnTo>
                    <a:pt x="2597" y="7241"/>
                  </a:lnTo>
                  <a:lnTo>
                    <a:pt x="2553" y="7269"/>
                  </a:lnTo>
                  <a:lnTo>
                    <a:pt x="2507" y="7288"/>
                  </a:lnTo>
                  <a:lnTo>
                    <a:pt x="2460" y="7297"/>
                  </a:lnTo>
                  <a:lnTo>
                    <a:pt x="2410" y="7297"/>
                  </a:lnTo>
                  <a:lnTo>
                    <a:pt x="2362" y="7288"/>
                  </a:lnTo>
                  <a:lnTo>
                    <a:pt x="2316" y="7269"/>
                  </a:lnTo>
                  <a:lnTo>
                    <a:pt x="2273" y="7241"/>
                  </a:lnTo>
                  <a:lnTo>
                    <a:pt x="2254" y="7223"/>
                  </a:lnTo>
                  <a:lnTo>
                    <a:pt x="1666" y="6636"/>
                  </a:lnTo>
                  <a:close/>
                  <a:moveTo>
                    <a:pt x="5982" y="9345"/>
                  </a:moveTo>
                  <a:lnTo>
                    <a:pt x="3459" y="9345"/>
                  </a:lnTo>
                  <a:lnTo>
                    <a:pt x="3340" y="9344"/>
                  </a:lnTo>
                  <a:lnTo>
                    <a:pt x="3108" y="9320"/>
                  </a:lnTo>
                  <a:lnTo>
                    <a:pt x="2883" y="9273"/>
                  </a:lnTo>
                  <a:lnTo>
                    <a:pt x="2667" y="9206"/>
                  </a:lnTo>
                  <a:lnTo>
                    <a:pt x="2461" y="9119"/>
                  </a:lnTo>
                  <a:lnTo>
                    <a:pt x="2266" y="9013"/>
                  </a:lnTo>
                  <a:lnTo>
                    <a:pt x="2081" y="8888"/>
                  </a:lnTo>
                  <a:lnTo>
                    <a:pt x="1910" y="8747"/>
                  </a:lnTo>
                  <a:lnTo>
                    <a:pt x="1754" y="8591"/>
                  </a:lnTo>
                  <a:lnTo>
                    <a:pt x="1613" y="8420"/>
                  </a:lnTo>
                  <a:lnTo>
                    <a:pt x="1488" y="8235"/>
                  </a:lnTo>
                  <a:lnTo>
                    <a:pt x="1381" y="8040"/>
                  </a:lnTo>
                  <a:lnTo>
                    <a:pt x="1295" y="7834"/>
                  </a:lnTo>
                  <a:lnTo>
                    <a:pt x="1227" y="7618"/>
                  </a:lnTo>
                  <a:lnTo>
                    <a:pt x="1181" y="7393"/>
                  </a:lnTo>
                  <a:lnTo>
                    <a:pt x="1157" y="7160"/>
                  </a:lnTo>
                  <a:lnTo>
                    <a:pt x="1155" y="7042"/>
                  </a:lnTo>
                  <a:lnTo>
                    <a:pt x="1155" y="6123"/>
                  </a:lnTo>
                  <a:lnTo>
                    <a:pt x="339" y="5307"/>
                  </a:lnTo>
                  <a:lnTo>
                    <a:pt x="297" y="5265"/>
                  </a:lnTo>
                  <a:lnTo>
                    <a:pt x="222" y="5173"/>
                  </a:lnTo>
                  <a:lnTo>
                    <a:pt x="159" y="5077"/>
                  </a:lnTo>
                  <a:lnTo>
                    <a:pt x="106" y="4976"/>
                  </a:lnTo>
                  <a:lnTo>
                    <a:pt x="64" y="4871"/>
                  </a:lnTo>
                  <a:lnTo>
                    <a:pt x="32" y="4763"/>
                  </a:lnTo>
                  <a:lnTo>
                    <a:pt x="11" y="4654"/>
                  </a:lnTo>
                  <a:lnTo>
                    <a:pt x="0" y="4543"/>
                  </a:lnTo>
                  <a:lnTo>
                    <a:pt x="0" y="4432"/>
                  </a:lnTo>
                  <a:lnTo>
                    <a:pt x="11" y="4319"/>
                  </a:lnTo>
                  <a:lnTo>
                    <a:pt x="32" y="4210"/>
                  </a:lnTo>
                  <a:lnTo>
                    <a:pt x="64" y="4102"/>
                  </a:lnTo>
                  <a:lnTo>
                    <a:pt x="106" y="3997"/>
                  </a:lnTo>
                  <a:lnTo>
                    <a:pt x="159" y="3896"/>
                  </a:lnTo>
                  <a:lnTo>
                    <a:pt x="222" y="3800"/>
                  </a:lnTo>
                  <a:lnTo>
                    <a:pt x="297" y="3709"/>
                  </a:lnTo>
                  <a:lnTo>
                    <a:pt x="339" y="3666"/>
                  </a:lnTo>
                  <a:lnTo>
                    <a:pt x="371" y="3634"/>
                  </a:lnTo>
                  <a:lnTo>
                    <a:pt x="440" y="3575"/>
                  </a:lnTo>
                  <a:lnTo>
                    <a:pt x="512" y="3522"/>
                  </a:lnTo>
                  <a:lnTo>
                    <a:pt x="588" y="3476"/>
                  </a:lnTo>
                  <a:lnTo>
                    <a:pt x="667" y="3434"/>
                  </a:lnTo>
                  <a:lnTo>
                    <a:pt x="749" y="3400"/>
                  </a:lnTo>
                  <a:lnTo>
                    <a:pt x="833" y="3372"/>
                  </a:lnTo>
                  <a:lnTo>
                    <a:pt x="919" y="3351"/>
                  </a:lnTo>
                  <a:lnTo>
                    <a:pt x="964" y="3342"/>
                  </a:lnTo>
                  <a:lnTo>
                    <a:pt x="936" y="3300"/>
                  </a:lnTo>
                  <a:lnTo>
                    <a:pt x="887" y="3212"/>
                  </a:lnTo>
                  <a:lnTo>
                    <a:pt x="847" y="3120"/>
                  </a:lnTo>
                  <a:lnTo>
                    <a:pt x="814" y="3027"/>
                  </a:lnTo>
                  <a:lnTo>
                    <a:pt x="791" y="2932"/>
                  </a:lnTo>
                  <a:lnTo>
                    <a:pt x="775" y="2834"/>
                  </a:lnTo>
                  <a:lnTo>
                    <a:pt x="768" y="2736"/>
                  </a:lnTo>
                  <a:lnTo>
                    <a:pt x="768" y="2638"/>
                  </a:lnTo>
                  <a:lnTo>
                    <a:pt x="777" y="2540"/>
                  </a:lnTo>
                  <a:lnTo>
                    <a:pt x="794" y="2444"/>
                  </a:lnTo>
                  <a:lnTo>
                    <a:pt x="820" y="2347"/>
                  </a:lnTo>
                  <a:lnTo>
                    <a:pt x="853" y="2255"/>
                  </a:lnTo>
                  <a:lnTo>
                    <a:pt x="895" y="2163"/>
                  </a:lnTo>
                  <a:lnTo>
                    <a:pt x="945" y="2076"/>
                  </a:lnTo>
                  <a:lnTo>
                    <a:pt x="1003" y="1992"/>
                  </a:lnTo>
                  <a:lnTo>
                    <a:pt x="1070" y="1912"/>
                  </a:lnTo>
                  <a:lnTo>
                    <a:pt x="1106" y="1875"/>
                  </a:lnTo>
                  <a:lnTo>
                    <a:pt x="1141" y="1842"/>
                  </a:lnTo>
                  <a:lnTo>
                    <a:pt x="1211" y="1780"/>
                  </a:lnTo>
                  <a:lnTo>
                    <a:pt x="1288" y="1727"/>
                  </a:lnTo>
                  <a:lnTo>
                    <a:pt x="1366" y="1679"/>
                  </a:lnTo>
                  <a:lnTo>
                    <a:pt x="1446" y="1639"/>
                  </a:lnTo>
                  <a:lnTo>
                    <a:pt x="1530" y="1604"/>
                  </a:lnTo>
                  <a:lnTo>
                    <a:pt x="1616" y="1577"/>
                  </a:lnTo>
                  <a:lnTo>
                    <a:pt x="1702" y="1557"/>
                  </a:lnTo>
                  <a:lnTo>
                    <a:pt x="1834" y="1538"/>
                  </a:lnTo>
                  <a:lnTo>
                    <a:pt x="2012" y="1537"/>
                  </a:lnTo>
                  <a:lnTo>
                    <a:pt x="2143" y="1555"/>
                  </a:lnTo>
                  <a:lnTo>
                    <a:pt x="2231" y="1575"/>
                  </a:lnTo>
                  <a:lnTo>
                    <a:pt x="2316" y="1601"/>
                  </a:lnTo>
                  <a:lnTo>
                    <a:pt x="2399" y="1634"/>
                  </a:lnTo>
                  <a:lnTo>
                    <a:pt x="2440" y="1653"/>
                  </a:lnTo>
                  <a:lnTo>
                    <a:pt x="2447" y="1607"/>
                  </a:lnTo>
                  <a:lnTo>
                    <a:pt x="2466" y="1516"/>
                  </a:lnTo>
                  <a:lnTo>
                    <a:pt x="2492" y="1426"/>
                  </a:lnTo>
                  <a:lnTo>
                    <a:pt x="2526" y="1338"/>
                  </a:lnTo>
                  <a:lnTo>
                    <a:pt x="2568" y="1252"/>
                  </a:lnTo>
                  <a:lnTo>
                    <a:pt x="2615" y="1169"/>
                  </a:lnTo>
                  <a:lnTo>
                    <a:pt x="2672" y="1090"/>
                  </a:lnTo>
                  <a:lnTo>
                    <a:pt x="2735" y="1014"/>
                  </a:lnTo>
                  <a:lnTo>
                    <a:pt x="2771" y="978"/>
                  </a:lnTo>
                  <a:lnTo>
                    <a:pt x="2813" y="938"/>
                  </a:lnTo>
                  <a:lnTo>
                    <a:pt x="2901" y="866"/>
                  </a:lnTo>
                  <a:lnTo>
                    <a:pt x="2994" y="804"/>
                  </a:lnTo>
                  <a:lnTo>
                    <a:pt x="3091" y="751"/>
                  </a:lnTo>
                  <a:lnTo>
                    <a:pt x="3193" y="709"/>
                  </a:lnTo>
                  <a:lnTo>
                    <a:pt x="3297" y="677"/>
                  </a:lnTo>
                  <a:lnTo>
                    <a:pt x="3403" y="654"/>
                  </a:lnTo>
                  <a:lnTo>
                    <a:pt x="3511" y="641"/>
                  </a:lnTo>
                  <a:lnTo>
                    <a:pt x="3619" y="640"/>
                  </a:lnTo>
                  <a:lnTo>
                    <a:pt x="3727" y="647"/>
                  </a:lnTo>
                  <a:lnTo>
                    <a:pt x="3834" y="664"/>
                  </a:lnTo>
                  <a:lnTo>
                    <a:pt x="3939" y="691"/>
                  </a:lnTo>
                  <a:lnTo>
                    <a:pt x="4041" y="729"/>
                  </a:lnTo>
                  <a:lnTo>
                    <a:pt x="4142" y="776"/>
                  </a:lnTo>
                  <a:lnTo>
                    <a:pt x="4237" y="834"/>
                  </a:lnTo>
                  <a:lnTo>
                    <a:pt x="4328" y="902"/>
                  </a:lnTo>
                  <a:lnTo>
                    <a:pt x="4371" y="939"/>
                  </a:lnTo>
                  <a:lnTo>
                    <a:pt x="4389" y="856"/>
                  </a:lnTo>
                  <a:lnTo>
                    <a:pt x="4446" y="693"/>
                  </a:lnTo>
                  <a:lnTo>
                    <a:pt x="4526" y="542"/>
                  </a:lnTo>
                  <a:lnTo>
                    <a:pt x="4630" y="402"/>
                  </a:lnTo>
                  <a:lnTo>
                    <a:pt x="4690" y="339"/>
                  </a:lnTo>
                  <a:lnTo>
                    <a:pt x="4734" y="297"/>
                  </a:lnTo>
                  <a:lnTo>
                    <a:pt x="4824" y="222"/>
                  </a:lnTo>
                  <a:lnTo>
                    <a:pt x="4921" y="159"/>
                  </a:lnTo>
                  <a:lnTo>
                    <a:pt x="5022" y="106"/>
                  </a:lnTo>
                  <a:lnTo>
                    <a:pt x="5127" y="64"/>
                  </a:lnTo>
                  <a:lnTo>
                    <a:pt x="5235" y="32"/>
                  </a:lnTo>
                  <a:lnTo>
                    <a:pt x="5344" y="11"/>
                  </a:lnTo>
                  <a:lnTo>
                    <a:pt x="5455" y="0"/>
                  </a:lnTo>
                  <a:lnTo>
                    <a:pt x="5567" y="0"/>
                  </a:lnTo>
                  <a:lnTo>
                    <a:pt x="5678" y="11"/>
                  </a:lnTo>
                  <a:lnTo>
                    <a:pt x="5788" y="32"/>
                  </a:lnTo>
                  <a:lnTo>
                    <a:pt x="5896" y="64"/>
                  </a:lnTo>
                  <a:lnTo>
                    <a:pt x="6001" y="106"/>
                  </a:lnTo>
                  <a:lnTo>
                    <a:pt x="6102" y="159"/>
                  </a:lnTo>
                  <a:lnTo>
                    <a:pt x="6198" y="222"/>
                  </a:lnTo>
                  <a:lnTo>
                    <a:pt x="6289" y="297"/>
                  </a:lnTo>
                  <a:lnTo>
                    <a:pt x="6332" y="339"/>
                  </a:lnTo>
                  <a:lnTo>
                    <a:pt x="8879" y="2886"/>
                  </a:lnTo>
                  <a:lnTo>
                    <a:pt x="8937" y="2945"/>
                  </a:lnTo>
                  <a:lnTo>
                    <a:pt x="9049" y="3068"/>
                  </a:lnTo>
                  <a:lnTo>
                    <a:pt x="9154" y="3195"/>
                  </a:lnTo>
                  <a:lnTo>
                    <a:pt x="9252" y="3328"/>
                  </a:lnTo>
                  <a:lnTo>
                    <a:pt x="9343" y="3464"/>
                  </a:lnTo>
                  <a:lnTo>
                    <a:pt x="9428" y="3604"/>
                  </a:lnTo>
                  <a:lnTo>
                    <a:pt x="9504" y="3748"/>
                  </a:lnTo>
                  <a:lnTo>
                    <a:pt x="9575" y="3895"/>
                  </a:lnTo>
                  <a:lnTo>
                    <a:pt x="9637" y="4045"/>
                  </a:lnTo>
                  <a:lnTo>
                    <a:pt x="9691" y="4199"/>
                  </a:lnTo>
                  <a:lnTo>
                    <a:pt x="9739" y="4354"/>
                  </a:lnTo>
                  <a:lnTo>
                    <a:pt x="9778" y="4512"/>
                  </a:lnTo>
                  <a:lnTo>
                    <a:pt x="9809" y="4674"/>
                  </a:lnTo>
                  <a:lnTo>
                    <a:pt x="9834" y="4836"/>
                  </a:lnTo>
                  <a:lnTo>
                    <a:pt x="9850" y="5000"/>
                  </a:lnTo>
                  <a:lnTo>
                    <a:pt x="9858" y="5166"/>
                  </a:lnTo>
                  <a:lnTo>
                    <a:pt x="9858" y="5251"/>
                  </a:lnTo>
                  <a:lnTo>
                    <a:pt x="9858" y="5334"/>
                  </a:lnTo>
                  <a:lnTo>
                    <a:pt x="9850" y="5500"/>
                  </a:lnTo>
                  <a:lnTo>
                    <a:pt x="9834" y="5664"/>
                  </a:lnTo>
                  <a:lnTo>
                    <a:pt x="9809" y="5828"/>
                  </a:lnTo>
                  <a:lnTo>
                    <a:pt x="9778" y="5988"/>
                  </a:lnTo>
                  <a:lnTo>
                    <a:pt x="9739" y="6146"/>
                  </a:lnTo>
                  <a:lnTo>
                    <a:pt x="9691" y="6303"/>
                  </a:lnTo>
                  <a:lnTo>
                    <a:pt x="9637" y="6456"/>
                  </a:lnTo>
                  <a:lnTo>
                    <a:pt x="9575" y="6606"/>
                  </a:lnTo>
                  <a:lnTo>
                    <a:pt x="9504" y="6753"/>
                  </a:lnTo>
                  <a:lnTo>
                    <a:pt x="9428" y="6897"/>
                  </a:lnTo>
                  <a:lnTo>
                    <a:pt x="9343" y="7038"/>
                  </a:lnTo>
                  <a:lnTo>
                    <a:pt x="9252" y="7173"/>
                  </a:lnTo>
                  <a:lnTo>
                    <a:pt x="9154" y="7305"/>
                  </a:lnTo>
                  <a:lnTo>
                    <a:pt x="9049" y="7434"/>
                  </a:lnTo>
                  <a:lnTo>
                    <a:pt x="8937" y="7556"/>
                  </a:lnTo>
                  <a:lnTo>
                    <a:pt x="8879" y="7616"/>
                  </a:lnTo>
                  <a:lnTo>
                    <a:pt x="7974" y="8520"/>
                  </a:lnTo>
                  <a:lnTo>
                    <a:pt x="7923" y="8571"/>
                  </a:lnTo>
                  <a:lnTo>
                    <a:pt x="7819" y="8664"/>
                  </a:lnTo>
                  <a:lnTo>
                    <a:pt x="7713" y="8752"/>
                  </a:lnTo>
                  <a:lnTo>
                    <a:pt x="7601" y="8836"/>
                  </a:lnTo>
                  <a:lnTo>
                    <a:pt x="7487" y="8912"/>
                  </a:lnTo>
                  <a:lnTo>
                    <a:pt x="7369" y="8983"/>
                  </a:lnTo>
                  <a:lnTo>
                    <a:pt x="7186" y="9078"/>
                  </a:lnTo>
                  <a:lnTo>
                    <a:pt x="6934" y="9183"/>
                  </a:lnTo>
                  <a:lnTo>
                    <a:pt x="6737" y="9245"/>
                  </a:lnTo>
                  <a:lnTo>
                    <a:pt x="6604" y="9278"/>
                  </a:lnTo>
                  <a:lnTo>
                    <a:pt x="6469" y="9304"/>
                  </a:lnTo>
                  <a:lnTo>
                    <a:pt x="6332" y="9324"/>
                  </a:lnTo>
                  <a:lnTo>
                    <a:pt x="6192" y="9338"/>
                  </a:lnTo>
                  <a:lnTo>
                    <a:pt x="6053" y="9345"/>
                  </a:lnTo>
                  <a:lnTo>
                    <a:pt x="5982" y="9345"/>
                  </a:lnTo>
                  <a:close/>
                </a:path>
              </a:pathLst>
            </a:custGeom>
            <a:solidFill>
              <a:srgbClr val="1311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4299354" y="3610605"/>
            <a:ext cx="378915" cy="354999"/>
            <a:chOff x="7721600" y="2388864"/>
            <a:chExt cx="3448911" cy="3231228"/>
          </a:xfrm>
        </p:grpSpPr>
        <p:sp>
          <p:nvSpPr>
            <p:cNvPr id="28" name="자유형 27"/>
            <p:cNvSpPr/>
            <p:nvPr/>
          </p:nvSpPr>
          <p:spPr>
            <a:xfrm>
              <a:off x="7811911" y="2472267"/>
              <a:ext cx="3285067" cy="3059289"/>
            </a:xfrm>
            <a:custGeom>
              <a:avLst/>
              <a:gdLst>
                <a:gd name="connsiteX0" fmla="*/ 3285067 w 3285067"/>
                <a:gd name="connsiteY0" fmla="*/ 1704622 h 3059289"/>
                <a:gd name="connsiteX1" fmla="*/ 1693333 w 3285067"/>
                <a:gd name="connsiteY1" fmla="*/ 67733 h 3059289"/>
                <a:gd name="connsiteX2" fmla="*/ 1546578 w 3285067"/>
                <a:gd name="connsiteY2" fmla="*/ 0 h 3059289"/>
                <a:gd name="connsiteX3" fmla="*/ 1365956 w 3285067"/>
                <a:gd name="connsiteY3" fmla="*/ 101600 h 3059289"/>
                <a:gd name="connsiteX4" fmla="*/ 1253067 w 3285067"/>
                <a:gd name="connsiteY4" fmla="*/ 282222 h 3059289"/>
                <a:gd name="connsiteX5" fmla="*/ 948267 w 3285067"/>
                <a:gd name="connsiteY5" fmla="*/ 135466 h 3059289"/>
                <a:gd name="connsiteX6" fmla="*/ 722489 w 3285067"/>
                <a:gd name="connsiteY6" fmla="*/ 248355 h 3059289"/>
                <a:gd name="connsiteX7" fmla="*/ 722489 w 3285067"/>
                <a:gd name="connsiteY7" fmla="*/ 406400 h 3059289"/>
                <a:gd name="connsiteX8" fmla="*/ 508000 w 3285067"/>
                <a:gd name="connsiteY8" fmla="*/ 316089 h 3059289"/>
                <a:gd name="connsiteX9" fmla="*/ 259645 w 3285067"/>
                <a:gd name="connsiteY9" fmla="*/ 372533 h 3059289"/>
                <a:gd name="connsiteX10" fmla="*/ 158045 w 3285067"/>
                <a:gd name="connsiteY10" fmla="*/ 508000 h 3059289"/>
                <a:gd name="connsiteX11" fmla="*/ 203200 w 3285067"/>
                <a:gd name="connsiteY11" fmla="*/ 778933 h 3059289"/>
                <a:gd name="connsiteX12" fmla="*/ 225778 w 3285067"/>
                <a:gd name="connsiteY12" fmla="*/ 903111 h 3059289"/>
                <a:gd name="connsiteX13" fmla="*/ 56445 w 3285067"/>
                <a:gd name="connsiteY13" fmla="*/ 959555 h 3059289"/>
                <a:gd name="connsiteX14" fmla="*/ 0 w 3285067"/>
                <a:gd name="connsiteY14" fmla="*/ 1128889 h 3059289"/>
                <a:gd name="connsiteX15" fmla="*/ 203200 w 3285067"/>
                <a:gd name="connsiteY15" fmla="*/ 1501422 h 3059289"/>
                <a:gd name="connsiteX16" fmla="*/ 1207911 w 3285067"/>
                <a:gd name="connsiteY16" fmla="*/ 2483555 h 3059289"/>
                <a:gd name="connsiteX17" fmla="*/ 462845 w 3285067"/>
                <a:gd name="connsiteY17" fmla="*/ 2607733 h 3059289"/>
                <a:gd name="connsiteX18" fmla="*/ 248356 w 3285067"/>
                <a:gd name="connsiteY18" fmla="*/ 2799644 h 3059289"/>
                <a:gd name="connsiteX19" fmla="*/ 270933 w 3285067"/>
                <a:gd name="connsiteY19" fmla="*/ 3048000 h 3059289"/>
                <a:gd name="connsiteX20" fmla="*/ 2427111 w 3285067"/>
                <a:gd name="connsiteY20" fmla="*/ 3059289 h 3059289"/>
                <a:gd name="connsiteX21" fmla="*/ 2833511 w 3285067"/>
                <a:gd name="connsiteY21" fmla="*/ 2810933 h 3059289"/>
                <a:gd name="connsiteX22" fmla="*/ 3285067 w 3285067"/>
                <a:gd name="connsiteY22" fmla="*/ 2223911 h 3059289"/>
                <a:gd name="connsiteX23" fmla="*/ 3239911 w 3285067"/>
                <a:gd name="connsiteY23" fmla="*/ 1828800 h 3059289"/>
                <a:gd name="connsiteX24" fmla="*/ 3285067 w 3285067"/>
                <a:gd name="connsiteY24" fmla="*/ 1704622 h 3059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85067" h="3059289">
                  <a:moveTo>
                    <a:pt x="3285067" y="1704622"/>
                  </a:moveTo>
                  <a:lnTo>
                    <a:pt x="1693333" y="67733"/>
                  </a:lnTo>
                  <a:lnTo>
                    <a:pt x="1546578" y="0"/>
                  </a:lnTo>
                  <a:lnTo>
                    <a:pt x="1365956" y="101600"/>
                  </a:lnTo>
                  <a:lnTo>
                    <a:pt x="1253067" y="282222"/>
                  </a:lnTo>
                  <a:lnTo>
                    <a:pt x="948267" y="135466"/>
                  </a:lnTo>
                  <a:lnTo>
                    <a:pt x="722489" y="248355"/>
                  </a:lnTo>
                  <a:lnTo>
                    <a:pt x="722489" y="406400"/>
                  </a:lnTo>
                  <a:lnTo>
                    <a:pt x="508000" y="316089"/>
                  </a:lnTo>
                  <a:lnTo>
                    <a:pt x="259645" y="372533"/>
                  </a:lnTo>
                  <a:lnTo>
                    <a:pt x="158045" y="508000"/>
                  </a:lnTo>
                  <a:lnTo>
                    <a:pt x="203200" y="778933"/>
                  </a:lnTo>
                  <a:lnTo>
                    <a:pt x="225778" y="903111"/>
                  </a:lnTo>
                  <a:lnTo>
                    <a:pt x="56445" y="959555"/>
                  </a:lnTo>
                  <a:lnTo>
                    <a:pt x="0" y="1128889"/>
                  </a:lnTo>
                  <a:lnTo>
                    <a:pt x="203200" y="1501422"/>
                  </a:lnTo>
                  <a:lnTo>
                    <a:pt x="1207911" y="2483555"/>
                  </a:lnTo>
                  <a:lnTo>
                    <a:pt x="462845" y="2607733"/>
                  </a:lnTo>
                  <a:lnTo>
                    <a:pt x="248356" y="2799644"/>
                  </a:lnTo>
                  <a:lnTo>
                    <a:pt x="270933" y="3048000"/>
                  </a:lnTo>
                  <a:lnTo>
                    <a:pt x="2427111" y="3059289"/>
                  </a:lnTo>
                  <a:lnTo>
                    <a:pt x="2833511" y="2810933"/>
                  </a:lnTo>
                  <a:lnTo>
                    <a:pt x="3285067" y="2223911"/>
                  </a:lnTo>
                  <a:lnTo>
                    <a:pt x="3239911" y="1828800"/>
                  </a:lnTo>
                  <a:lnTo>
                    <a:pt x="3285067" y="17046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Freeform 5"/>
            <p:cNvSpPr>
              <a:spLocks noEditPoints="1"/>
            </p:cNvSpPr>
            <p:nvPr/>
          </p:nvSpPr>
          <p:spPr bwMode="auto">
            <a:xfrm>
              <a:off x="7721600" y="2388864"/>
              <a:ext cx="3448911" cy="3231228"/>
            </a:xfrm>
            <a:custGeom>
              <a:avLst/>
              <a:gdLst>
                <a:gd name="T0" fmla="*/ 658 w 12169"/>
                <a:gd name="T1" fmla="*/ 3822 h 11400"/>
                <a:gd name="T2" fmla="*/ 658 w 12169"/>
                <a:gd name="T3" fmla="*/ 4643 h 11400"/>
                <a:gd name="T4" fmla="*/ 4990 w 12169"/>
                <a:gd name="T5" fmla="*/ 9177 h 11400"/>
                <a:gd name="T6" fmla="*/ 2170 w 12169"/>
                <a:gd name="T7" fmla="*/ 9723 h 11400"/>
                <a:gd name="T8" fmla="*/ 1673 w 12169"/>
                <a:gd name="T9" fmla="*/ 9996 h 11400"/>
                <a:gd name="T10" fmla="*/ 1427 w 12169"/>
                <a:gd name="T11" fmla="*/ 10505 h 11400"/>
                <a:gd name="T12" fmla="*/ 1511 w 12169"/>
                <a:gd name="T13" fmla="*/ 10830 h 11400"/>
                <a:gd name="T14" fmla="*/ 8636 w 12169"/>
                <a:gd name="T15" fmla="*/ 10863 h 11400"/>
                <a:gd name="T16" fmla="*/ 9923 w 12169"/>
                <a:gd name="T17" fmla="*/ 10212 h 11400"/>
                <a:gd name="T18" fmla="*/ 11292 w 12169"/>
                <a:gd name="T19" fmla="*/ 8699 h 11400"/>
                <a:gd name="T20" fmla="*/ 11616 w 12169"/>
                <a:gd name="T21" fmla="*/ 7793 h 11400"/>
                <a:gd name="T22" fmla="*/ 11637 w 12169"/>
                <a:gd name="T23" fmla="*/ 6952 h 11400"/>
                <a:gd name="T24" fmla="*/ 11359 w 12169"/>
                <a:gd name="T25" fmla="*/ 6031 h 11400"/>
                <a:gd name="T26" fmla="*/ 10829 w 12169"/>
                <a:gd name="T27" fmla="*/ 5299 h 11400"/>
                <a:gd name="T28" fmla="*/ 5586 w 12169"/>
                <a:gd name="T29" fmla="*/ 538 h 11400"/>
                <a:gd name="T30" fmla="*/ 5124 w 12169"/>
                <a:gd name="T31" fmla="*/ 1098 h 11400"/>
                <a:gd name="T32" fmla="*/ 7762 w 12169"/>
                <a:gd name="T33" fmla="*/ 4071 h 11400"/>
                <a:gd name="T34" fmla="*/ 7789 w 12169"/>
                <a:gd name="T35" fmla="*/ 4352 h 11400"/>
                <a:gd name="T36" fmla="*/ 7538 w 12169"/>
                <a:gd name="T37" fmla="*/ 4487 h 11400"/>
                <a:gd name="T38" fmla="*/ 4108 w 12169"/>
                <a:gd name="T39" fmla="*/ 1151 h 11400"/>
                <a:gd name="T40" fmla="*/ 3336 w 12169"/>
                <a:gd name="T41" fmla="*/ 1151 h 11400"/>
                <a:gd name="T42" fmla="*/ 3076 w 12169"/>
                <a:gd name="T43" fmla="*/ 1736 h 11400"/>
                <a:gd name="T44" fmla="*/ 6510 w 12169"/>
                <a:gd name="T45" fmla="*/ 5393 h 11400"/>
                <a:gd name="T46" fmla="*/ 6481 w 12169"/>
                <a:gd name="T47" fmla="*/ 5675 h 11400"/>
                <a:gd name="T48" fmla="*/ 6209 w 12169"/>
                <a:gd name="T49" fmla="*/ 5759 h 11400"/>
                <a:gd name="T50" fmla="*/ 1987 w 12169"/>
                <a:gd name="T51" fmla="*/ 1691 h 11400"/>
                <a:gd name="T52" fmla="*/ 1297 w 12169"/>
                <a:gd name="T53" fmla="*/ 1903 h 11400"/>
                <a:gd name="T54" fmla="*/ 1297 w 12169"/>
                <a:gd name="T55" fmla="*/ 2723 h 11400"/>
                <a:gd name="T56" fmla="*/ 5259 w 12169"/>
                <a:gd name="T57" fmla="*/ 6794 h 11400"/>
                <a:gd name="T58" fmla="*/ 5122 w 12169"/>
                <a:gd name="T59" fmla="*/ 7020 h 11400"/>
                <a:gd name="T60" fmla="*/ 4821 w 12169"/>
                <a:gd name="T61" fmla="*/ 6974 h 11400"/>
                <a:gd name="T62" fmla="*/ 8293 w 12169"/>
                <a:gd name="T63" fmla="*/ 11400 h 11400"/>
                <a:gd name="T64" fmla="*/ 1276 w 12169"/>
                <a:gd name="T65" fmla="*/ 11288 h 11400"/>
                <a:gd name="T66" fmla="*/ 952 w 12169"/>
                <a:gd name="T67" fmla="*/ 10895 h 11400"/>
                <a:gd name="T68" fmla="*/ 943 w 12169"/>
                <a:gd name="T69" fmla="*/ 10308 h 11400"/>
                <a:gd name="T70" fmla="*/ 1391 w 12169"/>
                <a:gd name="T71" fmla="*/ 9557 h 11400"/>
                <a:gd name="T72" fmla="*/ 2140 w 12169"/>
                <a:gd name="T73" fmla="*/ 9209 h 11400"/>
                <a:gd name="T74" fmla="*/ 68 w 12169"/>
                <a:gd name="T75" fmla="*/ 4624 h 11400"/>
                <a:gd name="T76" fmla="*/ 35 w 12169"/>
                <a:gd name="T77" fmla="*/ 3947 h 11400"/>
                <a:gd name="T78" fmla="*/ 405 w 12169"/>
                <a:gd name="T79" fmla="*/ 3350 h 11400"/>
                <a:gd name="T80" fmla="*/ 779 w 12169"/>
                <a:gd name="T81" fmla="*/ 2862 h 11400"/>
                <a:gd name="T82" fmla="*/ 657 w 12169"/>
                <a:gd name="T83" fmla="*/ 2123 h 11400"/>
                <a:gd name="T84" fmla="*/ 981 w 12169"/>
                <a:gd name="T85" fmla="*/ 1491 h 11400"/>
                <a:gd name="T86" fmla="*/ 1614 w 12169"/>
                <a:gd name="T87" fmla="*/ 1167 h 11400"/>
                <a:gd name="T88" fmla="*/ 2353 w 12169"/>
                <a:gd name="T89" fmla="*/ 1289 h 11400"/>
                <a:gd name="T90" fmla="*/ 2811 w 12169"/>
                <a:gd name="T91" fmla="*/ 951 h 11400"/>
                <a:gd name="T92" fmla="*/ 3338 w 12169"/>
                <a:gd name="T93" fmla="*/ 575 h 11400"/>
                <a:gd name="T94" fmla="*/ 4107 w 12169"/>
                <a:gd name="T95" fmla="*/ 575 h 11400"/>
                <a:gd name="T96" fmla="*/ 4648 w 12169"/>
                <a:gd name="T97" fmla="*/ 856 h 11400"/>
                <a:gd name="T98" fmla="*/ 5083 w 12169"/>
                <a:gd name="T99" fmla="*/ 224 h 11400"/>
                <a:gd name="T100" fmla="*/ 5826 w 12169"/>
                <a:gd name="T101" fmla="*/ 0 h 11400"/>
                <a:gd name="T102" fmla="*/ 6548 w 12169"/>
                <a:gd name="T103" fmla="*/ 297 h 11400"/>
                <a:gd name="T104" fmla="*/ 11654 w 12169"/>
                <a:gd name="T105" fmla="*/ 5517 h 11400"/>
                <a:gd name="T106" fmla="*/ 12089 w 12169"/>
                <a:gd name="T107" fmla="*/ 6565 h 11400"/>
                <a:gd name="T108" fmla="*/ 12161 w 12169"/>
                <a:gd name="T109" fmla="*/ 7553 h 11400"/>
                <a:gd name="T110" fmla="*/ 11884 w 12169"/>
                <a:gd name="T111" fmla="*/ 8659 h 11400"/>
                <a:gd name="T112" fmla="*/ 11248 w 12169"/>
                <a:gd name="T113" fmla="*/ 9609 h 11400"/>
                <a:gd name="T114" fmla="*/ 9798 w 12169"/>
                <a:gd name="T115" fmla="*/ 10966 h 11400"/>
                <a:gd name="T116" fmla="*/ 8780 w 12169"/>
                <a:gd name="T117" fmla="*/ 11359 h 1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169" h="11400">
                  <a:moveTo>
                    <a:pt x="1162" y="3583"/>
                  </a:moveTo>
                  <a:lnTo>
                    <a:pt x="1099" y="3584"/>
                  </a:lnTo>
                  <a:lnTo>
                    <a:pt x="976" y="3609"/>
                  </a:lnTo>
                  <a:lnTo>
                    <a:pt x="860" y="3656"/>
                  </a:lnTo>
                  <a:lnTo>
                    <a:pt x="752" y="3727"/>
                  </a:lnTo>
                  <a:lnTo>
                    <a:pt x="703" y="3773"/>
                  </a:lnTo>
                  <a:lnTo>
                    <a:pt x="658" y="3822"/>
                  </a:lnTo>
                  <a:lnTo>
                    <a:pt x="586" y="3930"/>
                  </a:lnTo>
                  <a:lnTo>
                    <a:pt x="539" y="4047"/>
                  </a:lnTo>
                  <a:lnTo>
                    <a:pt x="516" y="4169"/>
                  </a:lnTo>
                  <a:lnTo>
                    <a:pt x="516" y="4294"/>
                  </a:lnTo>
                  <a:lnTo>
                    <a:pt x="539" y="4417"/>
                  </a:lnTo>
                  <a:lnTo>
                    <a:pt x="586" y="4535"/>
                  </a:lnTo>
                  <a:lnTo>
                    <a:pt x="658" y="4643"/>
                  </a:lnTo>
                  <a:lnTo>
                    <a:pt x="703" y="4690"/>
                  </a:lnTo>
                  <a:lnTo>
                    <a:pt x="4928" y="8915"/>
                  </a:lnTo>
                  <a:lnTo>
                    <a:pt x="4951" y="8941"/>
                  </a:lnTo>
                  <a:lnTo>
                    <a:pt x="4985" y="9003"/>
                  </a:lnTo>
                  <a:lnTo>
                    <a:pt x="5001" y="9071"/>
                  </a:lnTo>
                  <a:lnTo>
                    <a:pt x="4998" y="9141"/>
                  </a:lnTo>
                  <a:lnTo>
                    <a:pt x="4990" y="9177"/>
                  </a:lnTo>
                  <a:lnTo>
                    <a:pt x="4975" y="9210"/>
                  </a:lnTo>
                  <a:lnTo>
                    <a:pt x="4936" y="9269"/>
                  </a:lnTo>
                  <a:lnTo>
                    <a:pt x="4882" y="9314"/>
                  </a:lnTo>
                  <a:lnTo>
                    <a:pt x="4818" y="9343"/>
                  </a:lnTo>
                  <a:lnTo>
                    <a:pt x="4782" y="9350"/>
                  </a:lnTo>
                  <a:lnTo>
                    <a:pt x="2212" y="9716"/>
                  </a:lnTo>
                  <a:lnTo>
                    <a:pt x="2170" y="9723"/>
                  </a:lnTo>
                  <a:lnTo>
                    <a:pt x="2088" y="9743"/>
                  </a:lnTo>
                  <a:lnTo>
                    <a:pt x="2009" y="9769"/>
                  </a:lnTo>
                  <a:lnTo>
                    <a:pt x="1934" y="9804"/>
                  </a:lnTo>
                  <a:lnTo>
                    <a:pt x="1862" y="9842"/>
                  </a:lnTo>
                  <a:lnTo>
                    <a:pt x="1794" y="9889"/>
                  </a:lnTo>
                  <a:lnTo>
                    <a:pt x="1731" y="9940"/>
                  </a:lnTo>
                  <a:lnTo>
                    <a:pt x="1673" y="9996"/>
                  </a:lnTo>
                  <a:lnTo>
                    <a:pt x="1620" y="10058"/>
                  </a:lnTo>
                  <a:lnTo>
                    <a:pt x="1571" y="10123"/>
                  </a:lnTo>
                  <a:lnTo>
                    <a:pt x="1529" y="10194"/>
                  </a:lnTo>
                  <a:lnTo>
                    <a:pt x="1493" y="10267"/>
                  </a:lnTo>
                  <a:lnTo>
                    <a:pt x="1464" y="10344"/>
                  </a:lnTo>
                  <a:lnTo>
                    <a:pt x="1441" y="10423"/>
                  </a:lnTo>
                  <a:lnTo>
                    <a:pt x="1427" y="10505"/>
                  </a:lnTo>
                  <a:lnTo>
                    <a:pt x="1418" y="10588"/>
                  </a:lnTo>
                  <a:lnTo>
                    <a:pt x="1418" y="10632"/>
                  </a:lnTo>
                  <a:lnTo>
                    <a:pt x="1420" y="10657"/>
                  </a:lnTo>
                  <a:lnTo>
                    <a:pt x="1430" y="10708"/>
                  </a:lnTo>
                  <a:lnTo>
                    <a:pt x="1449" y="10754"/>
                  </a:lnTo>
                  <a:lnTo>
                    <a:pt x="1476" y="10794"/>
                  </a:lnTo>
                  <a:lnTo>
                    <a:pt x="1511" y="10830"/>
                  </a:lnTo>
                  <a:lnTo>
                    <a:pt x="1552" y="10858"/>
                  </a:lnTo>
                  <a:lnTo>
                    <a:pt x="1598" y="10876"/>
                  </a:lnTo>
                  <a:lnTo>
                    <a:pt x="1647" y="10886"/>
                  </a:lnTo>
                  <a:lnTo>
                    <a:pt x="1675" y="10888"/>
                  </a:lnTo>
                  <a:lnTo>
                    <a:pt x="8294" y="10888"/>
                  </a:lnTo>
                  <a:lnTo>
                    <a:pt x="8410" y="10886"/>
                  </a:lnTo>
                  <a:lnTo>
                    <a:pt x="8636" y="10863"/>
                  </a:lnTo>
                  <a:lnTo>
                    <a:pt x="8857" y="10820"/>
                  </a:lnTo>
                  <a:lnTo>
                    <a:pt x="9072" y="10755"/>
                  </a:lnTo>
                  <a:lnTo>
                    <a:pt x="9279" y="10669"/>
                  </a:lnTo>
                  <a:lnTo>
                    <a:pt x="9477" y="10564"/>
                  </a:lnTo>
                  <a:lnTo>
                    <a:pt x="9664" y="10437"/>
                  </a:lnTo>
                  <a:lnTo>
                    <a:pt x="9841" y="10293"/>
                  </a:lnTo>
                  <a:lnTo>
                    <a:pt x="9923" y="10212"/>
                  </a:lnTo>
                  <a:lnTo>
                    <a:pt x="10829" y="9308"/>
                  </a:lnTo>
                  <a:lnTo>
                    <a:pt x="10878" y="9258"/>
                  </a:lnTo>
                  <a:lnTo>
                    <a:pt x="10973" y="9153"/>
                  </a:lnTo>
                  <a:lnTo>
                    <a:pt x="11062" y="9045"/>
                  </a:lnTo>
                  <a:lnTo>
                    <a:pt x="11144" y="8932"/>
                  </a:lnTo>
                  <a:lnTo>
                    <a:pt x="11222" y="8817"/>
                  </a:lnTo>
                  <a:lnTo>
                    <a:pt x="11292" y="8699"/>
                  </a:lnTo>
                  <a:lnTo>
                    <a:pt x="11359" y="8577"/>
                  </a:lnTo>
                  <a:lnTo>
                    <a:pt x="11416" y="8453"/>
                  </a:lnTo>
                  <a:lnTo>
                    <a:pt x="11470" y="8325"/>
                  </a:lnTo>
                  <a:lnTo>
                    <a:pt x="11516" y="8195"/>
                  </a:lnTo>
                  <a:lnTo>
                    <a:pt x="11556" y="8063"/>
                  </a:lnTo>
                  <a:lnTo>
                    <a:pt x="11589" y="7929"/>
                  </a:lnTo>
                  <a:lnTo>
                    <a:pt x="11616" y="7793"/>
                  </a:lnTo>
                  <a:lnTo>
                    <a:pt x="11637" y="7655"/>
                  </a:lnTo>
                  <a:lnTo>
                    <a:pt x="11651" y="7515"/>
                  </a:lnTo>
                  <a:lnTo>
                    <a:pt x="11658" y="7374"/>
                  </a:lnTo>
                  <a:lnTo>
                    <a:pt x="11658" y="7304"/>
                  </a:lnTo>
                  <a:lnTo>
                    <a:pt x="11658" y="7233"/>
                  </a:lnTo>
                  <a:lnTo>
                    <a:pt x="11651" y="7092"/>
                  </a:lnTo>
                  <a:lnTo>
                    <a:pt x="11637" y="6952"/>
                  </a:lnTo>
                  <a:lnTo>
                    <a:pt x="11616" y="6816"/>
                  </a:lnTo>
                  <a:lnTo>
                    <a:pt x="11589" y="6679"/>
                  </a:lnTo>
                  <a:lnTo>
                    <a:pt x="11556" y="6545"/>
                  </a:lnTo>
                  <a:lnTo>
                    <a:pt x="11516" y="6412"/>
                  </a:lnTo>
                  <a:lnTo>
                    <a:pt x="11470" y="6283"/>
                  </a:lnTo>
                  <a:lnTo>
                    <a:pt x="11416" y="6155"/>
                  </a:lnTo>
                  <a:lnTo>
                    <a:pt x="11359" y="6031"/>
                  </a:lnTo>
                  <a:lnTo>
                    <a:pt x="11292" y="5909"/>
                  </a:lnTo>
                  <a:lnTo>
                    <a:pt x="11222" y="5790"/>
                  </a:lnTo>
                  <a:lnTo>
                    <a:pt x="11144" y="5675"/>
                  </a:lnTo>
                  <a:lnTo>
                    <a:pt x="11062" y="5563"/>
                  </a:lnTo>
                  <a:lnTo>
                    <a:pt x="10973" y="5455"/>
                  </a:lnTo>
                  <a:lnTo>
                    <a:pt x="10878" y="5350"/>
                  </a:lnTo>
                  <a:lnTo>
                    <a:pt x="10829" y="5299"/>
                  </a:lnTo>
                  <a:lnTo>
                    <a:pt x="6229" y="702"/>
                  </a:lnTo>
                  <a:lnTo>
                    <a:pt x="6180" y="656"/>
                  </a:lnTo>
                  <a:lnTo>
                    <a:pt x="6072" y="585"/>
                  </a:lnTo>
                  <a:lnTo>
                    <a:pt x="5956" y="538"/>
                  </a:lnTo>
                  <a:lnTo>
                    <a:pt x="5833" y="513"/>
                  </a:lnTo>
                  <a:lnTo>
                    <a:pt x="5708" y="513"/>
                  </a:lnTo>
                  <a:lnTo>
                    <a:pt x="5586" y="538"/>
                  </a:lnTo>
                  <a:lnTo>
                    <a:pt x="5468" y="585"/>
                  </a:lnTo>
                  <a:lnTo>
                    <a:pt x="5360" y="656"/>
                  </a:lnTo>
                  <a:lnTo>
                    <a:pt x="5312" y="702"/>
                  </a:lnTo>
                  <a:lnTo>
                    <a:pt x="5266" y="751"/>
                  </a:lnTo>
                  <a:lnTo>
                    <a:pt x="5196" y="859"/>
                  </a:lnTo>
                  <a:lnTo>
                    <a:pt x="5148" y="975"/>
                  </a:lnTo>
                  <a:lnTo>
                    <a:pt x="5124" y="1098"/>
                  </a:lnTo>
                  <a:lnTo>
                    <a:pt x="5124" y="1223"/>
                  </a:lnTo>
                  <a:lnTo>
                    <a:pt x="5148" y="1345"/>
                  </a:lnTo>
                  <a:lnTo>
                    <a:pt x="5196" y="1463"/>
                  </a:lnTo>
                  <a:lnTo>
                    <a:pt x="5266" y="1571"/>
                  </a:lnTo>
                  <a:lnTo>
                    <a:pt x="5312" y="1619"/>
                  </a:lnTo>
                  <a:lnTo>
                    <a:pt x="7743" y="4051"/>
                  </a:lnTo>
                  <a:lnTo>
                    <a:pt x="7762" y="4071"/>
                  </a:lnTo>
                  <a:lnTo>
                    <a:pt x="7789" y="4113"/>
                  </a:lnTo>
                  <a:lnTo>
                    <a:pt x="7808" y="4159"/>
                  </a:lnTo>
                  <a:lnTo>
                    <a:pt x="7818" y="4208"/>
                  </a:lnTo>
                  <a:lnTo>
                    <a:pt x="7818" y="4232"/>
                  </a:lnTo>
                  <a:lnTo>
                    <a:pt x="7818" y="4257"/>
                  </a:lnTo>
                  <a:lnTo>
                    <a:pt x="7808" y="4306"/>
                  </a:lnTo>
                  <a:lnTo>
                    <a:pt x="7789" y="4352"/>
                  </a:lnTo>
                  <a:lnTo>
                    <a:pt x="7762" y="4395"/>
                  </a:lnTo>
                  <a:lnTo>
                    <a:pt x="7743" y="4414"/>
                  </a:lnTo>
                  <a:lnTo>
                    <a:pt x="7724" y="4431"/>
                  </a:lnTo>
                  <a:lnTo>
                    <a:pt x="7682" y="4460"/>
                  </a:lnTo>
                  <a:lnTo>
                    <a:pt x="7635" y="4479"/>
                  </a:lnTo>
                  <a:lnTo>
                    <a:pt x="7587" y="4487"/>
                  </a:lnTo>
                  <a:lnTo>
                    <a:pt x="7538" y="4487"/>
                  </a:lnTo>
                  <a:lnTo>
                    <a:pt x="7489" y="4479"/>
                  </a:lnTo>
                  <a:lnTo>
                    <a:pt x="7443" y="4460"/>
                  </a:lnTo>
                  <a:lnTo>
                    <a:pt x="7400" y="4431"/>
                  </a:lnTo>
                  <a:lnTo>
                    <a:pt x="7381" y="4414"/>
                  </a:lnTo>
                  <a:lnTo>
                    <a:pt x="4182" y="1214"/>
                  </a:lnTo>
                  <a:lnTo>
                    <a:pt x="4159" y="1191"/>
                  </a:lnTo>
                  <a:lnTo>
                    <a:pt x="4108" y="1151"/>
                  </a:lnTo>
                  <a:lnTo>
                    <a:pt x="4028" y="1101"/>
                  </a:lnTo>
                  <a:lnTo>
                    <a:pt x="3910" y="1054"/>
                  </a:lnTo>
                  <a:lnTo>
                    <a:pt x="3786" y="1031"/>
                  </a:lnTo>
                  <a:lnTo>
                    <a:pt x="3659" y="1031"/>
                  </a:lnTo>
                  <a:lnTo>
                    <a:pt x="3535" y="1054"/>
                  </a:lnTo>
                  <a:lnTo>
                    <a:pt x="3419" y="1101"/>
                  </a:lnTo>
                  <a:lnTo>
                    <a:pt x="3336" y="1151"/>
                  </a:lnTo>
                  <a:lnTo>
                    <a:pt x="3288" y="1191"/>
                  </a:lnTo>
                  <a:lnTo>
                    <a:pt x="3263" y="1214"/>
                  </a:lnTo>
                  <a:lnTo>
                    <a:pt x="3218" y="1263"/>
                  </a:lnTo>
                  <a:lnTo>
                    <a:pt x="3146" y="1370"/>
                  </a:lnTo>
                  <a:lnTo>
                    <a:pt x="3099" y="1488"/>
                  </a:lnTo>
                  <a:lnTo>
                    <a:pt x="3076" y="1610"/>
                  </a:lnTo>
                  <a:lnTo>
                    <a:pt x="3076" y="1736"/>
                  </a:lnTo>
                  <a:lnTo>
                    <a:pt x="3099" y="1858"/>
                  </a:lnTo>
                  <a:lnTo>
                    <a:pt x="3146" y="1976"/>
                  </a:lnTo>
                  <a:lnTo>
                    <a:pt x="3218" y="2083"/>
                  </a:lnTo>
                  <a:lnTo>
                    <a:pt x="3263" y="2132"/>
                  </a:lnTo>
                  <a:lnTo>
                    <a:pt x="6464" y="5331"/>
                  </a:lnTo>
                  <a:lnTo>
                    <a:pt x="6481" y="5351"/>
                  </a:lnTo>
                  <a:lnTo>
                    <a:pt x="6510" y="5393"/>
                  </a:lnTo>
                  <a:lnTo>
                    <a:pt x="6528" y="5441"/>
                  </a:lnTo>
                  <a:lnTo>
                    <a:pt x="6538" y="5488"/>
                  </a:lnTo>
                  <a:lnTo>
                    <a:pt x="6538" y="5513"/>
                  </a:lnTo>
                  <a:lnTo>
                    <a:pt x="6538" y="5537"/>
                  </a:lnTo>
                  <a:lnTo>
                    <a:pt x="6528" y="5586"/>
                  </a:lnTo>
                  <a:lnTo>
                    <a:pt x="6509" y="5632"/>
                  </a:lnTo>
                  <a:lnTo>
                    <a:pt x="6481" y="5675"/>
                  </a:lnTo>
                  <a:lnTo>
                    <a:pt x="6464" y="5694"/>
                  </a:lnTo>
                  <a:lnTo>
                    <a:pt x="6444" y="5713"/>
                  </a:lnTo>
                  <a:lnTo>
                    <a:pt x="6402" y="5740"/>
                  </a:lnTo>
                  <a:lnTo>
                    <a:pt x="6356" y="5759"/>
                  </a:lnTo>
                  <a:lnTo>
                    <a:pt x="6307" y="5769"/>
                  </a:lnTo>
                  <a:lnTo>
                    <a:pt x="6258" y="5769"/>
                  </a:lnTo>
                  <a:lnTo>
                    <a:pt x="6209" y="5759"/>
                  </a:lnTo>
                  <a:lnTo>
                    <a:pt x="6163" y="5740"/>
                  </a:lnTo>
                  <a:lnTo>
                    <a:pt x="6120" y="5713"/>
                  </a:lnTo>
                  <a:lnTo>
                    <a:pt x="6101" y="5694"/>
                  </a:lnTo>
                  <a:lnTo>
                    <a:pt x="2261" y="1855"/>
                  </a:lnTo>
                  <a:lnTo>
                    <a:pt x="2213" y="1809"/>
                  </a:lnTo>
                  <a:lnTo>
                    <a:pt x="2105" y="1738"/>
                  </a:lnTo>
                  <a:lnTo>
                    <a:pt x="1987" y="1691"/>
                  </a:lnTo>
                  <a:lnTo>
                    <a:pt x="1865" y="1666"/>
                  </a:lnTo>
                  <a:lnTo>
                    <a:pt x="1740" y="1666"/>
                  </a:lnTo>
                  <a:lnTo>
                    <a:pt x="1617" y="1691"/>
                  </a:lnTo>
                  <a:lnTo>
                    <a:pt x="1500" y="1738"/>
                  </a:lnTo>
                  <a:lnTo>
                    <a:pt x="1392" y="1809"/>
                  </a:lnTo>
                  <a:lnTo>
                    <a:pt x="1344" y="1855"/>
                  </a:lnTo>
                  <a:lnTo>
                    <a:pt x="1297" y="1903"/>
                  </a:lnTo>
                  <a:lnTo>
                    <a:pt x="1227" y="2011"/>
                  </a:lnTo>
                  <a:lnTo>
                    <a:pt x="1179" y="2129"/>
                  </a:lnTo>
                  <a:lnTo>
                    <a:pt x="1156" y="2251"/>
                  </a:lnTo>
                  <a:lnTo>
                    <a:pt x="1156" y="2376"/>
                  </a:lnTo>
                  <a:lnTo>
                    <a:pt x="1179" y="2499"/>
                  </a:lnTo>
                  <a:lnTo>
                    <a:pt x="1227" y="2615"/>
                  </a:lnTo>
                  <a:lnTo>
                    <a:pt x="1297" y="2723"/>
                  </a:lnTo>
                  <a:lnTo>
                    <a:pt x="1344" y="2772"/>
                  </a:lnTo>
                  <a:lnTo>
                    <a:pt x="5184" y="6613"/>
                  </a:lnTo>
                  <a:lnTo>
                    <a:pt x="5201" y="6631"/>
                  </a:lnTo>
                  <a:lnTo>
                    <a:pt x="5230" y="6675"/>
                  </a:lnTo>
                  <a:lnTo>
                    <a:pt x="5249" y="6721"/>
                  </a:lnTo>
                  <a:lnTo>
                    <a:pt x="5257" y="6770"/>
                  </a:lnTo>
                  <a:lnTo>
                    <a:pt x="5259" y="6794"/>
                  </a:lnTo>
                  <a:lnTo>
                    <a:pt x="5257" y="6819"/>
                  </a:lnTo>
                  <a:lnTo>
                    <a:pt x="5247" y="6866"/>
                  </a:lnTo>
                  <a:lnTo>
                    <a:pt x="5229" y="6912"/>
                  </a:lnTo>
                  <a:lnTo>
                    <a:pt x="5201" y="6955"/>
                  </a:lnTo>
                  <a:lnTo>
                    <a:pt x="5184" y="6974"/>
                  </a:lnTo>
                  <a:lnTo>
                    <a:pt x="5164" y="6993"/>
                  </a:lnTo>
                  <a:lnTo>
                    <a:pt x="5122" y="7020"/>
                  </a:lnTo>
                  <a:lnTo>
                    <a:pt x="5076" y="7039"/>
                  </a:lnTo>
                  <a:lnTo>
                    <a:pt x="5027" y="7049"/>
                  </a:lnTo>
                  <a:lnTo>
                    <a:pt x="4978" y="7049"/>
                  </a:lnTo>
                  <a:lnTo>
                    <a:pt x="4929" y="7039"/>
                  </a:lnTo>
                  <a:lnTo>
                    <a:pt x="4883" y="7020"/>
                  </a:lnTo>
                  <a:lnTo>
                    <a:pt x="4841" y="6993"/>
                  </a:lnTo>
                  <a:lnTo>
                    <a:pt x="4821" y="6974"/>
                  </a:lnTo>
                  <a:lnTo>
                    <a:pt x="1621" y="3775"/>
                  </a:lnTo>
                  <a:lnTo>
                    <a:pt x="1572" y="3728"/>
                  </a:lnTo>
                  <a:lnTo>
                    <a:pt x="1464" y="3656"/>
                  </a:lnTo>
                  <a:lnTo>
                    <a:pt x="1346" y="3609"/>
                  </a:lnTo>
                  <a:lnTo>
                    <a:pt x="1224" y="3584"/>
                  </a:lnTo>
                  <a:lnTo>
                    <a:pt x="1162" y="3583"/>
                  </a:lnTo>
                  <a:close/>
                  <a:moveTo>
                    <a:pt x="8293" y="11400"/>
                  </a:moveTo>
                  <a:lnTo>
                    <a:pt x="1673" y="11400"/>
                  </a:lnTo>
                  <a:lnTo>
                    <a:pt x="1634" y="11399"/>
                  </a:lnTo>
                  <a:lnTo>
                    <a:pt x="1557" y="11392"/>
                  </a:lnTo>
                  <a:lnTo>
                    <a:pt x="1482" y="11376"/>
                  </a:lnTo>
                  <a:lnTo>
                    <a:pt x="1410" y="11353"/>
                  </a:lnTo>
                  <a:lnTo>
                    <a:pt x="1341" y="11324"/>
                  </a:lnTo>
                  <a:lnTo>
                    <a:pt x="1276" y="11288"/>
                  </a:lnTo>
                  <a:lnTo>
                    <a:pt x="1214" y="11248"/>
                  </a:lnTo>
                  <a:lnTo>
                    <a:pt x="1158" y="11200"/>
                  </a:lnTo>
                  <a:lnTo>
                    <a:pt x="1106" y="11148"/>
                  </a:lnTo>
                  <a:lnTo>
                    <a:pt x="1058" y="11091"/>
                  </a:lnTo>
                  <a:lnTo>
                    <a:pt x="1017" y="11030"/>
                  </a:lnTo>
                  <a:lnTo>
                    <a:pt x="981" y="10964"/>
                  </a:lnTo>
                  <a:lnTo>
                    <a:pt x="952" y="10895"/>
                  </a:lnTo>
                  <a:lnTo>
                    <a:pt x="930" y="10823"/>
                  </a:lnTo>
                  <a:lnTo>
                    <a:pt x="914" y="10748"/>
                  </a:lnTo>
                  <a:lnTo>
                    <a:pt x="906" y="10672"/>
                  </a:lnTo>
                  <a:lnTo>
                    <a:pt x="906" y="10632"/>
                  </a:lnTo>
                  <a:lnTo>
                    <a:pt x="907" y="10565"/>
                  </a:lnTo>
                  <a:lnTo>
                    <a:pt x="919" y="10434"/>
                  </a:lnTo>
                  <a:lnTo>
                    <a:pt x="943" y="10308"/>
                  </a:lnTo>
                  <a:lnTo>
                    <a:pt x="978" y="10184"/>
                  </a:lnTo>
                  <a:lnTo>
                    <a:pt x="1024" y="10064"/>
                  </a:lnTo>
                  <a:lnTo>
                    <a:pt x="1079" y="9950"/>
                  </a:lnTo>
                  <a:lnTo>
                    <a:pt x="1143" y="9842"/>
                  </a:lnTo>
                  <a:lnTo>
                    <a:pt x="1218" y="9740"/>
                  </a:lnTo>
                  <a:lnTo>
                    <a:pt x="1300" y="9645"/>
                  </a:lnTo>
                  <a:lnTo>
                    <a:pt x="1391" y="9557"/>
                  </a:lnTo>
                  <a:lnTo>
                    <a:pt x="1489" y="9477"/>
                  </a:lnTo>
                  <a:lnTo>
                    <a:pt x="1594" y="9406"/>
                  </a:lnTo>
                  <a:lnTo>
                    <a:pt x="1706" y="9344"/>
                  </a:lnTo>
                  <a:lnTo>
                    <a:pt x="1823" y="9292"/>
                  </a:lnTo>
                  <a:lnTo>
                    <a:pt x="1945" y="9251"/>
                  </a:lnTo>
                  <a:lnTo>
                    <a:pt x="2074" y="9220"/>
                  </a:lnTo>
                  <a:lnTo>
                    <a:pt x="2140" y="9209"/>
                  </a:lnTo>
                  <a:lnTo>
                    <a:pt x="4202" y="8915"/>
                  </a:lnTo>
                  <a:lnTo>
                    <a:pt x="340" y="5053"/>
                  </a:lnTo>
                  <a:lnTo>
                    <a:pt x="300" y="5011"/>
                  </a:lnTo>
                  <a:lnTo>
                    <a:pt x="228" y="4922"/>
                  </a:lnTo>
                  <a:lnTo>
                    <a:pt x="164" y="4829"/>
                  </a:lnTo>
                  <a:lnTo>
                    <a:pt x="111" y="4728"/>
                  </a:lnTo>
                  <a:lnTo>
                    <a:pt x="68" y="4624"/>
                  </a:lnTo>
                  <a:lnTo>
                    <a:pt x="35" y="4516"/>
                  </a:lnTo>
                  <a:lnTo>
                    <a:pt x="12" y="4404"/>
                  </a:lnTo>
                  <a:lnTo>
                    <a:pt x="1" y="4290"/>
                  </a:lnTo>
                  <a:lnTo>
                    <a:pt x="0" y="4231"/>
                  </a:lnTo>
                  <a:lnTo>
                    <a:pt x="1" y="4173"/>
                  </a:lnTo>
                  <a:lnTo>
                    <a:pt x="12" y="4060"/>
                  </a:lnTo>
                  <a:lnTo>
                    <a:pt x="35" y="3947"/>
                  </a:lnTo>
                  <a:lnTo>
                    <a:pt x="68" y="3839"/>
                  </a:lnTo>
                  <a:lnTo>
                    <a:pt x="111" y="3736"/>
                  </a:lnTo>
                  <a:lnTo>
                    <a:pt x="164" y="3635"/>
                  </a:lnTo>
                  <a:lnTo>
                    <a:pt x="228" y="3541"/>
                  </a:lnTo>
                  <a:lnTo>
                    <a:pt x="301" y="3452"/>
                  </a:lnTo>
                  <a:lnTo>
                    <a:pt x="341" y="3410"/>
                  </a:lnTo>
                  <a:lnTo>
                    <a:pt x="405" y="3350"/>
                  </a:lnTo>
                  <a:lnTo>
                    <a:pt x="544" y="3248"/>
                  </a:lnTo>
                  <a:lnTo>
                    <a:pt x="696" y="3167"/>
                  </a:lnTo>
                  <a:lnTo>
                    <a:pt x="857" y="3109"/>
                  </a:lnTo>
                  <a:lnTo>
                    <a:pt x="942" y="3092"/>
                  </a:lnTo>
                  <a:lnTo>
                    <a:pt x="904" y="3049"/>
                  </a:lnTo>
                  <a:lnTo>
                    <a:pt x="837" y="2957"/>
                  </a:lnTo>
                  <a:lnTo>
                    <a:pt x="779" y="2862"/>
                  </a:lnTo>
                  <a:lnTo>
                    <a:pt x="732" y="2762"/>
                  </a:lnTo>
                  <a:lnTo>
                    <a:pt x="694" y="2660"/>
                  </a:lnTo>
                  <a:lnTo>
                    <a:pt x="667" y="2553"/>
                  </a:lnTo>
                  <a:lnTo>
                    <a:pt x="648" y="2447"/>
                  </a:lnTo>
                  <a:lnTo>
                    <a:pt x="641" y="2339"/>
                  </a:lnTo>
                  <a:lnTo>
                    <a:pt x="644" y="2231"/>
                  </a:lnTo>
                  <a:lnTo>
                    <a:pt x="657" y="2123"/>
                  </a:lnTo>
                  <a:lnTo>
                    <a:pt x="678" y="2018"/>
                  </a:lnTo>
                  <a:lnTo>
                    <a:pt x="711" y="1913"/>
                  </a:lnTo>
                  <a:lnTo>
                    <a:pt x="753" y="1812"/>
                  </a:lnTo>
                  <a:lnTo>
                    <a:pt x="806" y="1714"/>
                  </a:lnTo>
                  <a:lnTo>
                    <a:pt x="868" y="1620"/>
                  </a:lnTo>
                  <a:lnTo>
                    <a:pt x="940" y="1533"/>
                  </a:lnTo>
                  <a:lnTo>
                    <a:pt x="981" y="1491"/>
                  </a:lnTo>
                  <a:lnTo>
                    <a:pt x="1022" y="1450"/>
                  </a:lnTo>
                  <a:lnTo>
                    <a:pt x="1110" y="1378"/>
                  </a:lnTo>
                  <a:lnTo>
                    <a:pt x="1204" y="1315"/>
                  </a:lnTo>
                  <a:lnTo>
                    <a:pt x="1302" y="1263"/>
                  </a:lnTo>
                  <a:lnTo>
                    <a:pt x="1404" y="1222"/>
                  </a:lnTo>
                  <a:lnTo>
                    <a:pt x="1508" y="1188"/>
                  </a:lnTo>
                  <a:lnTo>
                    <a:pt x="1614" y="1167"/>
                  </a:lnTo>
                  <a:lnTo>
                    <a:pt x="1722" y="1154"/>
                  </a:lnTo>
                  <a:lnTo>
                    <a:pt x="1830" y="1151"/>
                  </a:lnTo>
                  <a:lnTo>
                    <a:pt x="1938" y="1160"/>
                  </a:lnTo>
                  <a:lnTo>
                    <a:pt x="2045" y="1177"/>
                  </a:lnTo>
                  <a:lnTo>
                    <a:pt x="2150" y="1204"/>
                  </a:lnTo>
                  <a:lnTo>
                    <a:pt x="2254" y="1242"/>
                  </a:lnTo>
                  <a:lnTo>
                    <a:pt x="2353" y="1289"/>
                  </a:lnTo>
                  <a:lnTo>
                    <a:pt x="2448" y="1347"/>
                  </a:lnTo>
                  <a:lnTo>
                    <a:pt x="2539" y="1414"/>
                  </a:lnTo>
                  <a:lnTo>
                    <a:pt x="2582" y="1452"/>
                  </a:lnTo>
                  <a:lnTo>
                    <a:pt x="2599" y="1370"/>
                  </a:lnTo>
                  <a:lnTo>
                    <a:pt x="2655" y="1210"/>
                  </a:lnTo>
                  <a:lnTo>
                    <a:pt x="2735" y="1057"/>
                  </a:lnTo>
                  <a:lnTo>
                    <a:pt x="2811" y="951"/>
                  </a:lnTo>
                  <a:lnTo>
                    <a:pt x="2870" y="883"/>
                  </a:lnTo>
                  <a:lnTo>
                    <a:pt x="2902" y="851"/>
                  </a:lnTo>
                  <a:lnTo>
                    <a:pt x="2943" y="810"/>
                  </a:lnTo>
                  <a:lnTo>
                    <a:pt x="3036" y="735"/>
                  </a:lnTo>
                  <a:lnTo>
                    <a:pt x="3132" y="671"/>
                  </a:lnTo>
                  <a:lnTo>
                    <a:pt x="3233" y="618"/>
                  </a:lnTo>
                  <a:lnTo>
                    <a:pt x="3338" y="575"/>
                  </a:lnTo>
                  <a:lnTo>
                    <a:pt x="3446" y="543"/>
                  </a:lnTo>
                  <a:lnTo>
                    <a:pt x="3555" y="523"/>
                  </a:lnTo>
                  <a:lnTo>
                    <a:pt x="3666" y="512"/>
                  </a:lnTo>
                  <a:lnTo>
                    <a:pt x="3777" y="512"/>
                  </a:lnTo>
                  <a:lnTo>
                    <a:pt x="3889" y="523"/>
                  </a:lnTo>
                  <a:lnTo>
                    <a:pt x="3999" y="543"/>
                  </a:lnTo>
                  <a:lnTo>
                    <a:pt x="4107" y="575"/>
                  </a:lnTo>
                  <a:lnTo>
                    <a:pt x="4211" y="618"/>
                  </a:lnTo>
                  <a:lnTo>
                    <a:pt x="4313" y="671"/>
                  </a:lnTo>
                  <a:lnTo>
                    <a:pt x="4409" y="735"/>
                  </a:lnTo>
                  <a:lnTo>
                    <a:pt x="4500" y="810"/>
                  </a:lnTo>
                  <a:lnTo>
                    <a:pt x="4543" y="851"/>
                  </a:lnTo>
                  <a:lnTo>
                    <a:pt x="4631" y="938"/>
                  </a:lnTo>
                  <a:lnTo>
                    <a:pt x="4648" y="856"/>
                  </a:lnTo>
                  <a:lnTo>
                    <a:pt x="4704" y="697"/>
                  </a:lnTo>
                  <a:lnTo>
                    <a:pt x="4784" y="545"/>
                  </a:lnTo>
                  <a:lnTo>
                    <a:pt x="4860" y="438"/>
                  </a:lnTo>
                  <a:lnTo>
                    <a:pt x="4918" y="371"/>
                  </a:lnTo>
                  <a:lnTo>
                    <a:pt x="4949" y="339"/>
                  </a:lnTo>
                  <a:lnTo>
                    <a:pt x="4992" y="297"/>
                  </a:lnTo>
                  <a:lnTo>
                    <a:pt x="5083" y="224"/>
                  </a:lnTo>
                  <a:lnTo>
                    <a:pt x="5180" y="159"/>
                  </a:lnTo>
                  <a:lnTo>
                    <a:pt x="5280" y="106"/>
                  </a:lnTo>
                  <a:lnTo>
                    <a:pt x="5386" y="64"/>
                  </a:lnTo>
                  <a:lnTo>
                    <a:pt x="5494" y="32"/>
                  </a:lnTo>
                  <a:lnTo>
                    <a:pt x="5603" y="11"/>
                  </a:lnTo>
                  <a:lnTo>
                    <a:pt x="5714" y="0"/>
                  </a:lnTo>
                  <a:lnTo>
                    <a:pt x="5826" y="0"/>
                  </a:lnTo>
                  <a:lnTo>
                    <a:pt x="5937" y="11"/>
                  </a:lnTo>
                  <a:lnTo>
                    <a:pt x="6047" y="32"/>
                  </a:lnTo>
                  <a:lnTo>
                    <a:pt x="6155" y="64"/>
                  </a:lnTo>
                  <a:lnTo>
                    <a:pt x="6260" y="106"/>
                  </a:lnTo>
                  <a:lnTo>
                    <a:pt x="6360" y="159"/>
                  </a:lnTo>
                  <a:lnTo>
                    <a:pt x="6457" y="224"/>
                  </a:lnTo>
                  <a:lnTo>
                    <a:pt x="6548" y="297"/>
                  </a:lnTo>
                  <a:lnTo>
                    <a:pt x="6591" y="339"/>
                  </a:lnTo>
                  <a:lnTo>
                    <a:pt x="11190" y="4938"/>
                  </a:lnTo>
                  <a:lnTo>
                    <a:pt x="11248" y="4997"/>
                  </a:lnTo>
                  <a:lnTo>
                    <a:pt x="11360" y="5121"/>
                  </a:lnTo>
                  <a:lnTo>
                    <a:pt x="11465" y="5248"/>
                  </a:lnTo>
                  <a:lnTo>
                    <a:pt x="11563" y="5380"/>
                  </a:lnTo>
                  <a:lnTo>
                    <a:pt x="11654" y="5517"/>
                  </a:lnTo>
                  <a:lnTo>
                    <a:pt x="11739" y="5657"/>
                  </a:lnTo>
                  <a:lnTo>
                    <a:pt x="11815" y="5801"/>
                  </a:lnTo>
                  <a:lnTo>
                    <a:pt x="11884" y="5947"/>
                  </a:lnTo>
                  <a:lnTo>
                    <a:pt x="11948" y="6097"/>
                  </a:lnTo>
                  <a:lnTo>
                    <a:pt x="12002" y="6251"/>
                  </a:lnTo>
                  <a:lnTo>
                    <a:pt x="12050" y="6407"/>
                  </a:lnTo>
                  <a:lnTo>
                    <a:pt x="12089" y="6565"/>
                  </a:lnTo>
                  <a:lnTo>
                    <a:pt x="12120" y="6726"/>
                  </a:lnTo>
                  <a:lnTo>
                    <a:pt x="12145" y="6889"/>
                  </a:lnTo>
                  <a:lnTo>
                    <a:pt x="12161" y="7053"/>
                  </a:lnTo>
                  <a:lnTo>
                    <a:pt x="12169" y="7220"/>
                  </a:lnTo>
                  <a:lnTo>
                    <a:pt x="12169" y="7304"/>
                  </a:lnTo>
                  <a:lnTo>
                    <a:pt x="12169" y="7387"/>
                  </a:lnTo>
                  <a:lnTo>
                    <a:pt x="12161" y="7553"/>
                  </a:lnTo>
                  <a:lnTo>
                    <a:pt x="12145" y="7719"/>
                  </a:lnTo>
                  <a:lnTo>
                    <a:pt x="12120" y="7881"/>
                  </a:lnTo>
                  <a:lnTo>
                    <a:pt x="12089" y="8041"/>
                  </a:lnTo>
                  <a:lnTo>
                    <a:pt x="12050" y="8199"/>
                  </a:lnTo>
                  <a:lnTo>
                    <a:pt x="12002" y="8356"/>
                  </a:lnTo>
                  <a:lnTo>
                    <a:pt x="11948" y="8509"/>
                  </a:lnTo>
                  <a:lnTo>
                    <a:pt x="11884" y="8659"/>
                  </a:lnTo>
                  <a:lnTo>
                    <a:pt x="11815" y="8807"/>
                  </a:lnTo>
                  <a:lnTo>
                    <a:pt x="11739" y="8950"/>
                  </a:lnTo>
                  <a:lnTo>
                    <a:pt x="11654" y="9091"/>
                  </a:lnTo>
                  <a:lnTo>
                    <a:pt x="11563" y="9226"/>
                  </a:lnTo>
                  <a:lnTo>
                    <a:pt x="11465" y="9359"/>
                  </a:lnTo>
                  <a:lnTo>
                    <a:pt x="11360" y="9487"/>
                  </a:lnTo>
                  <a:lnTo>
                    <a:pt x="11248" y="9609"/>
                  </a:lnTo>
                  <a:lnTo>
                    <a:pt x="11190" y="9670"/>
                  </a:lnTo>
                  <a:lnTo>
                    <a:pt x="10284" y="10574"/>
                  </a:lnTo>
                  <a:lnTo>
                    <a:pt x="10234" y="10624"/>
                  </a:lnTo>
                  <a:lnTo>
                    <a:pt x="10130" y="10718"/>
                  </a:lnTo>
                  <a:lnTo>
                    <a:pt x="10022" y="10806"/>
                  </a:lnTo>
                  <a:lnTo>
                    <a:pt x="9912" y="10889"/>
                  </a:lnTo>
                  <a:lnTo>
                    <a:pt x="9798" y="10966"/>
                  </a:lnTo>
                  <a:lnTo>
                    <a:pt x="9680" y="11036"/>
                  </a:lnTo>
                  <a:lnTo>
                    <a:pt x="9497" y="11133"/>
                  </a:lnTo>
                  <a:lnTo>
                    <a:pt x="9308" y="11212"/>
                  </a:lnTo>
                  <a:lnTo>
                    <a:pt x="9179" y="11258"/>
                  </a:lnTo>
                  <a:lnTo>
                    <a:pt x="9048" y="11298"/>
                  </a:lnTo>
                  <a:lnTo>
                    <a:pt x="8915" y="11331"/>
                  </a:lnTo>
                  <a:lnTo>
                    <a:pt x="8780" y="11359"/>
                  </a:lnTo>
                  <a:lnTo>
                    <a:pt x="8643" y="11379"/>
                  </a:lnTo>
                  <a:lnTo>
                    <a:pt x="8503" y="11392"/>
                  </a:lnTo>
                  <a:lnTo>
                    <a:pt x="8364" y="11399"/>
                  </a:lnTo>
                  <a:lnTo>
                    <a:pt x="8293" y="11400"/>
                  </a:lnTo>
                  <a:close/>
                </a:path>
              </a:pathLst>
            </a:custGeom>
            <a:solidFill>
              <a:srgbClr val="1311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1973062" y="51749"/>
            <a:ext cx="5394256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prstClr val="white"/>
                </a:solidFill>
              </a:rPr>
              <a:t>POWER POINT </a:t>
            </a:r>
            <a:r>
              <a:rPr lang="en-US" altLang="ko-KR" sz="2000" b="1" i="1" dirty="0" smtClean="0">
                <a:solidFill>
                  <a:prstClr val="white"/>
                </a:solidFill>
              </a:rPr>
              <a:t>PRESENTATION</a:t>
            </a:r>
            <a:endParaRPr lang="en-US" altLang="ko-KR" sz="2000" b="1" i="1" dirty="0">
              <a:solidFill>
                <a:prstClr val="white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973062" y="775305"/>
            <a:ext cx="5394256" cy="29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Enjoy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your stylish business and campus life with BIZCAM 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400049" y="1082657"/>
            <a:ext cx="742950" cy="2542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700" dirty="0" smtClean="0"/>
              <a:t>▶▶</a:t>
            </a:r>
            <a:endParaRPr lang="ko-KR" altLang="en-US" sz="700" dirty="0"/>
          </a:p>
        </p:txBody>
      </p:sp>
      <p:sp>
        <p:nvSpPr>
          <p:cNvPr id="49" name="직사각형 48"/>
          <p:cNvSpPr/>
          <p:nvPr/>
        </p:nvSpPr>
        <p:spPr>
          <a:xfrm>
            <a:off x="3755386" y="1523037"/>
            <a:ext cx="42050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i="1" dirty="0">
                <a:solidFill>
                  <a:schemeClr val="bg1"/>
                </a:solidFill>
              </a:rPr>
              <a:t>POWER </a:t>
            </a:r>
            <a:r>
              <a:rPr lang="en-US" altLang="ko-KR" i="1" dirty="0" smtClean="0">
                <a:solidFill>
                  <a:schemeClr val="bg1"/>
                </a:solidFill>
              </a:rPr>
              <a:t>POINT </a:t>
            </a:r>
            <a:r>
              <a:rPr lang="en-US" altLang="ko-KR" sz="2400" b="1" i="1" dirty="0" smtClean="0">
                <a:solidFill>
                  <a:schemeClr val="bg1"/>
                </a:solidFill>
              </a:rPr>
              <a:t>PRESENTATION</a:t>
            </a:r>
            <a:endParaRPr lang="en-US" altLang="ko-KR" sz="2400" b="1" i="1" dirty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dirty="0">
                <a:solidFill>
                  <a:schemeClr val="bg1"/>
                </a:solidFill>
              </a:rPr>
              <a:t>Enjoy your stylish business </a:t>
            </a:r>
            <a:r>
              <a:rPr lang="en-US" altLang="ko-KR" sz="800" dirty="0" smtClean="0">
                <a:solidFill>
                  <a:schemeClr val="bg1"/>
                </a:solidFill>
              </a:rPr>
              <a:t>and </a:t>
            </a:r>
            <a:r>
              <a:rPr lang="en-US" altLang="ko-KR" sz="800" dirty="0">
                <a:solidFill>
                  <a:schemeClr val="bg1"/>
                </a:solidFill>
              </a:rPr>
              <a:t>campus </a:t>
            </a:r>
            <a:r>
              <a:rPr lang="en-US" altLang="ko-KR" sz="800" dirty="0" smtClean="0">
                <a:solidFill>
                  <a:schemeClr val="bg1"/>
                </a:solidFill>
              </a:rPr>
              <a:t>life </a:t>
            </a:r>
            <a:r>
              <a:rPr lang="en-US" altLang="ko-KR" sz="800" dirty="0">
                <a:solidFill>
                  <a:schemeClr val="bg1"/>
                </a:solidFill>
              </a:rPr>
              <a:t>with BIZCAM </a:t>
            </a:r>
          </a:p>
        </p:txBody>
      </p:sp>
      <p:sp>
        <p:nvSpPr>
          <p:cNvPr id="50" name="타원 49"/>
          <p:cNvSpPr/>
          <p:nvPr/>
        </p:nvSpPr>
        <p:spPr>
          <a:xfrm>
            <a:off x="6319022" y="4032366"/>
            <a:ext cx="780849" cy="780849"/>
          </a:xfrm>
          <a:prstGeom prst="ellipse">
            <a:avLst/>
          </a:prstGeom>
          <a:solidFill>
            <a:schemeClr val="bg1">
              <a:alpha val="66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9448998" y="3424934"/>
            <a:ext cx="780849" cy="780849"/>
          </a:xfrm>
          <a:prstGeom prst="ellipse">
            <a:avLst/>
          </a:prstGeom>
          <a:solidFill>
            <a:schemeClr val="bg1">
              <a:alpha val="66000"/>
            </a:schemeClr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52" name="차트 51"/>
          <p:cNvGraphicFramePr/>
          <p:nvPr>
            <p:extLst>
              <p:ext uri="{D42A27DB-BD31-4B8C-83A1-F6EECF244321}">
                <p14:modId xmlns:p14="http://schemas.microsoft.com/office/powerpoint/2010/main" val="1093199518"/>
              </p:ext>
            </p:extLst>
          </p:nvPr>
        </p:nvGraphicFramePr>
        <p:xfrm>
          <a:off x="3494802" y="3526519"/>
          <a:ext cx="6753524" cy="275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592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81481E-6 L -0.29401 -0.1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01" y="-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07407E-6 L 0.25 -4.0740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496B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50" grpId="0" animBg="1"/>
      <p:bldP spid="51" grpId="0" animBg="1"/>
      <p:bldGraphic spid="5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52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400050" y="1371600"/>
            <a:ext cx="742950" cy="508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559654" y="1843314"/>
            <a:ext cx="464457" cy="3984167"/>
            <a:chOff x="5518676" y="2179864"/>
            <a:chExt cx="464457" cy="3984167"/>
          </a:xfrm>
        </p:grpSpPr>
        <p:sp>
          <p:nvSpPr>
            <p:cNvPr id="42" name="타원 41"/>
            <p:cNvSpPr/>
            <p:nvPr/>
          </p:nvSpPr>
          <p:spPr>
            <a:xfrm>
              <a:off x="5518676" y="2179864"/>
              <a:ext cx="464457" cy="464457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타원 42"/>
            <p:cNvSpPr/>
            <p:nvPr/>
          </p:nvSpPr>
          <p:spPr>
            <a:xfrm>
              <a:off x="5518676" y="2883806"/>
              <a:ext cx="464457" cy="46445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타원 43"/>
            <p:cNvSpPr/>
            <p:nvPr/>
          </p:nvSpPr>
          <p:spPr>
            <a:xfrm>
              <a:off x="5518676" y="3587748"/>
              <a:ext cx="464457" cy="46445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타원 44"/>
            <p:cNvSpPr/>
            <p:nvPr/>
          </p:nvSpPr>
          <p:spPr>
            <a:xfrm>
              <a:off x="5518676" y="4291690"/>
              <a:ext cx="464457" cy="464457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타원 45"/>
            <p:cNvSpPr/>
            <p:nvPr/>
          </p:nvSpPr>
          <p:spPr>
            <a:xfrm>
              <a:off x="5518676" y="4995632"/>
              <a:ext cx="464457" cy="4644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타원 46"/>
            <p:cNvSpPr/>
            <p:nvPr/>
          </p:nvSpPr>
          <p:spPr>
            <a:xfrm>
              <a:off x="5518676" y="5699574"/>
              <a:ext cx="464457" cy="46445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5" name="자유형 14"/>
          <p:cNvSpPr/>
          <p:nvPr/>
        </p:nvSpPr>
        <p:spPr>
          <a:xfrm>
            <a:off x="1625600" y="711200"/>
            <a:ext cx="10566400" cy="6146800"/>
          </a:xfrm>
          <a:custGeom>
            <a:avLst/>
            <a:gdLst>
              <a:gd name="connsiteX0" fmla="*/ 234255 w 10566400"/>
              <a:gd name="connsiteY0" fmla="*/ 0 h 6146800"/>
              <a:gd name="connsiteX1" fmla="*/ 10557923 w 10566400"/>
              <a:gd name="connsiteY1" fmla="*/ 0 h 6146800"/>
              <a:gd name="connsiteX2" fmla="*/ 10566400 w 10566400"/>
              <a:gd name="connsiteY2" fmla="*/ 855 h 6146800"/>
              <a:gd name="connsiteX3" fmla="*/ 10566400 w 10566400"/>
              <a:gd name="connsiteY3" fmla="*/ 6146800 h 6146800"/>
              <a:gd name="connsiteX4" fmla="*/ 0 w 10566400"/>
              <a:gd name="connsiteY4" fmla="*/ 6146800 h 6146800"/>
              <a:gd name="connsiteX5" fmla="*/ 0 w 10566400"/>
              <a:gd name="connsiteY5" fmla="*/ 234255 h 6146800"/>
              <a:gd name="connsiteX6" fmla="*/ 234255 w 10566400"/>
              <a:gd name="connsiteY6" fmla="*/ 0 h 614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66400" h="6146800">
                <a:moveTo>
                  <a:pt x="234255" y="0"/>
                </a:moveTo>
                <a:lnTo>
                  <a:pt x="10557923" y="0"/>
                </a:lnTo>
                <a:lnTo>
                  <a:pt x="10566400" y="855"/>
                </a:lnTo>
                <a:lnTo>
                  <a:pt x="10566400" y="6146800"/>
                </a:lnTo>
                <a:lnTo>
                  <a:pt x="0" y="6146800"/>
                </a:lnTo>
                <a:lnTo>
                  <a:pt x="0" y="234255"/>
                </a:lnTo>
                <a:cubicBezTo>
                  <a:pt x="0" y="104880"/>
                  <a:pt x="104880" y="0"/>
                  <a:pt x="23425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625600" y="1197429"/>
            <a:ext cx="10566400" cy="5660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552976" y="1843314"/>
            <a:ext cx="464457" cy="464457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552976" y="2547256"/>
            <a:ext cx="464457" cy="46445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52976" y="3251198"/>
            <a:ext cx="464457" cy="46445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552976" y="3955140"/>
            <a:ext cx="464457" cy="464457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552976" y="4659082"/>
            <a:ext cx="464457" cy="46445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552976" y="5363024"/>
            <a:ext cx="464457" cy="464457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775610" y="3361053"/>
            <a:ext cx="374068" cy="354602"/>
            <a:chOff x="2124075" y="3122613"/>
            <a:chExt cx="5216525" cy="4945062"/>
          </a:xfrm>
        </p:grpSpPr>
        <p:sp>
          <p:nvSpPr>
            <p:cNvPr id="30" name="자유형 29"/>
            <p:cNvSpPr/>
            <p:nvPr/>
          </p:nvSpPr>
          <p:spPr>
            <a:xfrm>
              <a:off x="2217209" y="3257093"/>
              <a:ext cx="5015762" cy="4668927"/>
            </a:xfrm>
            <a:custGeom>
              <a:avLst/>
              <a:gdLst>
                <a:gd name="connsiteX0" fmla="*/ 2583391 w 5015762"/>
                <a:gd name="connsiteY0" fmla="*/ 95707 h 4668927"/>
                <a:gd name="connsiteX1" fmla="*/ 2329391 w 5015762"/>
                <a:gd name="connsiteY1" fmla="*/ 591007 h 4668927"/>
                <a:gd name="connsiteX2" fmla="*/ 1846791 w 5015762"/>
                <a:gd name="connsiteY2" fmla="*/ 337007 h 4668927"/>
                <a:gd name="connsiteX3" fmla="*/ 1389591 w 5015762"/>
                <a:gd name="connsiteY3" fmla="*/ 565607 h 4668927"/>
                <a:gd name="connsiteX4" fmla="*/ 1287991 w 5015762"/>
                <a:gd name="connsiteY4" fmla="*/ 908507 h 4668927"/>
                <a:gd name="connsiteX5" fmla="*/ 906991 w 5015762"/>
                <a:gd name="connsiteY5" fmla="*/ 845007 h 4668927"/>
                <a:gd name="connsiteX6" fmla="*/ 564091 w 5015762"/>
                <a:gd name="connsiteY6" fmla="*/ 959307 h 4668927"/>
                <a:gd name="connsiteX7" fmla="*/ 475191 w 5015762"/>
                <a:gd name="connsiteY7" fmla="*/ 1314907 h 4668927"/>
                <a:gd name="connsiteX8" fmla="*/ 513291 w 5015762"/>
                <a:gd name="connsiteY8" fmla="*/ 1670507 h 4668927"/>
                <a:gd name="connsiteX9" fmla="*/ 259291 w 5015762"/>
                <a:gd name="connsiteY9" fmla="*/ 1848307 h 4668927"/>
                <a:gd name="connsiteX10" fmla="*/ 5291 w 5015762"/>
                <a:gd name="connsiteY10" fmla="*/ 2216607 h 4668927"/>
                <a:gd name="connsiteX11" fmla="*/ 132291 w 5015762"/>
                <a:gd name="connsiteY11" fmla="*/ 2559507 h 4668927"/>
                <a:gd name="connsiteX12" fmla="*/ 640291 w 5015762"/>
                <a:gd name="connsiteY12" fmla="*/ 3054807 h 4668927"/>
                <a:gd name="connsiteX13" fmla="*/ 691091 w 5015762"/>
                <a:gd name="connsiteY13" fmla="*/ 3499307 h 4668927"/>
                <a:gd name="connsiteX14" fmla="*/ 665691 w 5015762"/>
                <a:gd name="connsiteY14" fmla="*/ 3854907 h 4668927"/>
                <a:gd name="connsiteX15" fmla="*/ 1173691 w 5015762"/>
                <a:gd name="connsiteY15" fmla="*/ 4540707 h 4668927"/>
                <a:gd name="connsiteX16" fmla="*/ 2024591 w 5015762"/>
                <a:gd name="connsiteY16" fmla="*/ 4667707 h 4668927"/>
                <a:gd name="connsiteX17" fmla="*/ 2557991 w 5015762"/>
                <a:gd name="connsiteY17" fmla="*/ 4604207 h 4668927"/>
                <a:gd name="connsiteX18" fmla="*/ 3243791 w 5015762"/>
                <a:gd name="connsiteY18" fmla="*/ 4591507 h 4668927"/>
                <a:gd name="connsiteX19" fmla="*/ 3700991 w 5015762"/>
                <a:gd name="connsiteY19" fmla="*/ 4464507 h 4668927"/>
                <a:gd name="connsiteX20" fmla="*/ 4450291 w 5015762"/>
                <a:gd name="connsiteY20" fmla="*/ 3778707 h 4668927"/>
                <a:gd name="connsiteX21" fmla="*/ 4970991 w 5015762"/>
                <a:gd name="connsiteY21" fmla="*/ 3016707 h 4668927"/>
                <a:gd name="connsiteX22" fmla="*/ 4983691 w 5015762"/>
                <a:gd name="connsiteY22" fmla="*/ 2445207 h 4668927"/>
                <a:gd name="connsiteX23" fmla="*/ 4932891 w 5015762"/>
                <a:gd name="connsiteY23" fmla="*/ 2064207 h 4668927"/>
                <a:gd name="connsiteX24" fmla="*/ 4729691 w 5015762"/>
                <a:gd name="connsiteY24" fmla="*/ 1721307 h 4668927"/>
                <a:gd name="connsiteX25" fmla="*/ 4323291 w 5015762"/>
                <a:gd name="connsiteY25" fmla="*/ 1340307 h 4668927"/>
                <a:gd name="connsiteX26" fmla="*/ 3650191 w 5015762"/>
                <a:gd name="connsiteY26" fmla="*/ 629107 h 4668927"/>
                <a:gd name="connsiteX27" fmla="*/ 3142191 w 5015762"/>
                <a:gd name="connsiteY27" fmla="*/ 146507 h 4668927"/>
                <a:gd name="connsiteX28" fmla="*/ 2900891 w 5015762"/>
                <a:gd name="connsiteY28" fmla="*/ 19507 h 4668927"/>
                <a:gd name="connsiteX29" fmla="*/ 2735791 w 5015762"/>
                <a:gd name="connsiteY29" fmla="*/ 6807 h 4668927"/>
                <a:gd name="connsiteX30" fmla="*/ 2583391 w 5015762"/>
                <a:gd name="connsiteY30" fmla="*/ 95707 h 4668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15762" h="4668927">
                  <a:moveTo>
                    <a:pt x="2583391" y="95707"/>
                  </a:moveTo>
                  <a:cubicBezTo>
                    <a:pt x="2515658" y="193074"/>
                    <a:pt x="2452158" y="550790"/>
                    <a:pt x="2329391" y="591007"/>
                  </a:cubicBezTo>
                  <a:cubicBezTo>
                    <a:pt x="2206624" y="631224"/>
                    <a:pt x="2003424" y="341240"/>
                    <a:pt x="1846791" y="337007"/>
                  </a:cubicBezTo>
                  <a:cubicBezTo>
                    <a:pt x="1690158" y="332774"/>
                    <a:pt x="1482724" y="470357"/>
                    <a:pt x="1389591" y="565607"/>
                  </a:cubicBezTo>
                  <a:cubicBezTo>
                    <a:pt x="1296458" y="660857"/>
                    <a:pt x="1368424" y="861940"/>
                    <a:pt x="1287991" y="908507"/>
                  </a:cubicBezTo>
                  <a:cubicBezTo>
                    <a:pt x="1207558" y="955074"/>
                    <a:pt x="1027641" y="836540"/>
                    <a:pt x="906991" y="845007"/>
                  </a:cubicBezTo>
                  <a:cubicBezTo>
                    <a:pt x="786341" y="853474"/>
                    <a:pt x="636058" y="880990"/>
                    <a:pt x="564091" y="959307"/>
                  </a:cubicBezTo>
                  <a:cubicBezTo>
                    <a:pt x="492124" y="1037624"/>
                    <a:pt x="483658" y="1196374"/>
                    <a:pt x="475191" y="1314907"/>
                  </a:cubicBezTo>
                  <a:cubicBezTo>
                    <a:pt x="466724" y="1433440"/>
                    <a:pt x="549274" y="1581607"/>
                    <a:pt x="513291" y="1670507"/>
                  </a:cubicBezTo>
                  <a:cubicBezTo>
                    <a:pt x="477308" y="1759407"/>
                    <a:pt x="343957" y="1757291"/>
                    <a:pt x="259291" y="1848307"/>
                  </a:cubicBezTo>
                  <a:cubicBezTo>
                    <a:pt x="174625" y="1939323"/>
                    <a:pt x="26458" y="2098074"/>
                    <a:pt x="5291" y="2216607"/>
                  </a:cubicBezTo>
                  <a:cubicBezTo>
                    <a:pt x="-15876" y="2335140"/>
                    <a:pt x="26458" y="2419807"/>
                    <a:pt x="132291" y="2559507"/>
                  </a:cubicBezTo>
                  <a:cubicBezTo>
                    <a:pt x="238124" y="2699207"/>
                    <a:pt x="547158" y="2898174"/>
                    <a:pt x="640291" y="3054807"/>
                  </a:cubicBezTo>
                  <a:cubicBezTo>
                    <a:pt x="733424" y="3211440"/>
                    <a:pt x="686858" y="3365957"/>
                    <a:pt x="691091" y="3499307"/>
                  </a:cubicBezTo>
                  <a:cubicBezTo>
                    <a:pt x="695324" y="3632657"/>
                    <a:pt x="585258" y="3681340"/>
                    <a:pt x="665691" y="3854907"/>
                  </a:cubicBezTo>
                  <a:cubicBezTo>
                    <a:pt x="746124" y="4028474"/>
                    <a:pt x="947208" y="4405240"/>
                    <a:pt x="1173691" y="4540707"/>
                  </a:cubicBezTo>
                  <a:cubicBezTo>
                    <a:pt x="1400174" y="4676174"/>
                    <a:pt x="1793874" y="4657124"/>
                    <a:pt x="2024591" y="4667707"/>
                  </a:cubicBezTo>
                  <a:cubicBezTo>
                    <a:pt x="2255308" y="4678290"/>
                    <a:pt x="2354791" y="4616907"/>
                    <a:pt x="2557991" y="4604207"/>
                  </a:cubicBezTo>
                  <a:cubicBezTo>
                    <a:pt x="2761191" y="4591507"/>
                    <a:pt x="3053291" y="4614790"/>
                    <a:pt x="3243791" y="4591507"/>
                  </a:cubicBezTo>
                  <a:cubicBezTo>
                    <a:pt x="3434291" y="4568224"/>
                    <a:pt x="3499908" y="4599974"/>
                    <a:pt x="3700991" y="4464507"/>
                  </a:cubicBezTo>
                  <a:cubicBezTo>
                    <a:pt x="3902074" y="4329040"/>
                    <a:pt x="4238624" y="4020007"/>
                    <a:pt x="4450291" y="3778707"/>
                  </a:cubicBezTo>
                  <a:cubicBezTo>
                    <a:pt x="4661958" y="3537407"/>
                    <a:pt x="4882091" y="3238957"/>
                    <a:pt x="4970991" y="3016707"/>
                  </a:cubicBezTo>
                  <a:cubicBezTo>
                    <a:pt x="5059891" y="2794457"/>
                    <a:pt x="4990041" y="2603957"/>
                    <a:pt x="4983691" y="2445207"/>
                  </a:cubicBezTo>
                  <a:cubicBezTo>
                    <a:pt x="4977341" y="2286457"/>
                    <a:pt x="4975224" y="2184857"/>
                    <a:pt x="4932891" y="2064207"/>
                  </a:cubicBezTo>
                  <a:cubicBezTo>
                    <a:pt x="4890558" y="1943557"/>
                    <a:pt x="4831291" y="1841957"/>
                    <a:pt x="4729691" y="1721307"/>
                  </a:cubicBezTo>
                  <a:cubicBezTo>
                    <a:pt x="4628091" y="1600657"/>
                    <a:pt x="4503208" y="1522340"/>
                    <a:pt x="4323291" y="1340307"/>
                  </a:cubicBezTo>
                  <a:cubicBezTo>
                    <a:pt x="4143374" y="1158274"/>
                    <a:pt x="3847041" y="828074"/>
                    <a:pt x="3650191" y="629107"/>
                  </a:cubicBezTo>
                  <a:cubicBezTo>
                    <a:pt x="3453341" y="430140"/>
                    <a:pt x="3267074" y="248107"/>
                    <a:pt x="3142191" y="146507"/>
                  </a:cubicBezTo>
                  <a:cubicBezTo>
                    <a:pt x="3017308" y="44907"/>
                    <a:pt x="2968624" y="42790"/>
                    <a:pt x="2900891" y="19507"/>
                  </a:cubicBezTo>
                  <a:cubicBezTo>
                    <a:pt x="2833158" y="-3776"/>
                    <a:pt x="2792941" y="-3776"/>
                    <a:pt x="2735791" y="6807"/>
                  </a:cubicBezTo>
                  <a:cubicBezTo>
                    <a:pt x="2678641" y="17390"/>
                    <a:pt x="2651124" y="-1660"/>
                    <a:pt x="2583391" y="957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Freeform 9"/>
            <p:cNvSpPr>
              <a:spLocks noEditPoints="1"/>
            </p:cNvSpPr>
            <p:nvPr/>
          </p:nvSpPr>
          <p:spPr bwMode="auto">
            <a:xfrm>
              <a:off x="2124075" y="3122613"/>
              <a:ext cx="5216525" cy="4945062"/>
            </a:xfrm>
            <a:custGeom>
              <a:avLst/>
              <a:gdLst>
                <a:gd name="T0" fmla="*/ 1844 w 9858"/>
                <a:gd name="T1" fmla="*/ 7818 h 9345"/>
                <a:gd name="T2" fmla="*/ 2683 w 9858"/>
                <a:gd name="T3" fmla="*/ 8657 h 9345"/>
                <a:gd name="T4" fmla="*/ 6097 w 9858"/>
                <a:gd name="T5" fmla="*/ 8831 h 9345"/>
                <a:gd name="T6" fmla="*/ 7529 w 9858"/>
                <a:gd name="T7" fmla="*/ 8238 h 9345"/>
                <a:gd name="T8" fmla="*/ 8911 w 9858"/>
                <a:gd name="T9" fmla="*/ 6764 h 9345"/>
                <a:gd name="T10" fmla="*/ 9278 w 9858"/>
                <a:gd name="T11" fmla="*/ 5876 h 9345"/>
                <a:gd name="T12" fmla="*/ 9340 w 9858"/>
                <a:gd name="T13" fmla="*/ 5039 h 9345"/>
                <a:gd name="T14" fmla="*/ 9105 w 9858"/>
                <a:gd name="T15" fmla="*/ 4102 h 9345"/>
                <a:gd name="T16" fmla="*/ 8567 w 9858"/>
                <a:gd name="T17" fmla="*/ 3297 h 9345"/>
                <a:gd name="T18" fmla="*/ 5575 w 9858"/>
                <a:gd name="T19" fmla="*/ 519 h 9345"/>
                <a:gd name="T20" fmla="*/ 5007 w 9858"/>
                <a:gd name="T21" fmla="*/ 749 h 9345"/>
                <a:gd name="T22" fmla="*/ 5007 w 9858"/>
                <a:gd name="T23" fmla="*/ 1570 h 9345"/>
                <a:gd name="T24" fmla="*/ 5251 w 9858"/>
                <a:gd name="T25" fmla="*/ 1922 h 9345"/>
                <a:gd name="T26" fmla="*/ 5114 w 9858"/>
                <a:gd name="T27" fmla="*/ 2150 h 9345"/>
                <a:gd name="T28" fmla="*/ 4814 w 9858"/>
                <a:gd name="T29" fmla="*/ 2104 h 9345"/>
                <a:gd name="T30" fmla="*/ 3406 w 9858"/>
                <a:gd name="T31" fmla="*/ 1177 h 9345"/>
                <a:gd name="T32" fmla="*/ 2945 w 9858"/>
                <a:gd name="T33" fmla="*/ 1735 h 9345"/>
                <a:gd name="T34" fmla="*/ 3896 w 9858"/>
                <a:gd name="T35" fmla="*/ 3021 h 9345"/>
                <a:gd name="T36" fmla="*/ 3960 w 9858"/>
                <a:gd name="T37" fmla="*/ 3276 h 9345"/>
                <a:gd name="T38" fmla="*/ 3740 w 9858"/>
                <a:gd name="T39" fmla="*/ 3459 h 9345"/>
                <a:gd name="T40" fmla="*/ 2338 w 9858"/>
                <a:gd name="T41" fmla="*/ 2190 h 9345"/>
                <a:gd name="T42" fmla="*/ 1517 w 9858"/>
                <a:gd name="T43" fmla="*/ 2190 h 9345"/>
                <a:gd name="T44" fmla="*/ 1305 w 9858"/>
                <a:gd name="T45" fmla="*/ 2880 h 9345"/>
                <a:gd name="T46" fmla="*/ 2680 w 9858"/>
                <a:gd name="T47" fmla="*/ 4410 h 9345"/>
                <a:gd name="T48" fmla="*/ 2615 w 9858"/>
                <a:gd name="T49" fmla="*/ 4664 h 9345"/>
                <a:gd name="T50" fmla="*/ 2316 w 9858"/>
                <a:gd name="T51" fmla="*/ 4710 h 9345"/>
                <a:gd name="T52" fmla="*/ 1347 w 9858"/>
                <a:gd name="T53" fmla="*/ 3869 h 9345"/>
                <a:gd name="T54" fmla="*/ 700 w 9858"/>
                <a:gd name="T55" fmla="*/ 4029 h 9345"/>
                <a:gd name="T56" fmla="*/ 538 w 9858"/>
                <a:gd name="T57" fmla="*/ 4677 h 9345"/>
                <a:gd name="T58" fmla="*/ 2680 w 9858"/>
                <a:gd name="T59" fmla="*/ 6969 h 9345"/>
                <a:gd name="T60" fmla="*/ 2615 w 9858"/>
                <a:gd name="T61" fmla="*/ 7223 h 9345"/>
                <a:gd name="T62" fmla="*/ 2316 w 9858"/>
                <a:gd name="T63" fmla="*/ 7269 h 9345"/>
                <a:gd name="T64" fmla="*/ 3108 w 9858"/>
                <a:gd name="T65" fmla="*/ 9320 h 9345"/>
                <a:gd name="T66" fmla="*/ 1754 w 9858"/>
                <a:gd name="T67" fmla="*/ 8591 h 9345"/>
                <a:gd name="T68" fmla="*/ 1157 w 9858"/>
                <a:gd name="T69" fmla="*/ 7160 h 9345"/>
                <a:gd name="T70" fmla="*/ 106 w 9858"/>
                <a:gd name="T71" fmla="*/ 4976 h 9345"/>
                <a:gd name="T72" fmla="*/ 32 w 9858"/>
                <a:gd name="T73" fmla="*/ 4210 h 9345"/>
                <a:gd name="T74" fmla="*/ 371 w 9858"/>
                <a:gd name="T75" fmla="*/ 3634 h 9345"/>
                <a:gd name="T76" fmla="*/ 919 w 9858"/>
                <a:gd name="T77" fmla="*/ 3351 h 9345"/>
                <a:gd name="T78" fmla="*/ 775 w 9858"/>
                <a:gd name="T79" fmla="*/ 2834 h 9345"/>
                <a:gd name="T80" fmla="*/ 895 w 9858"/>
                <a:gd name="T81" fmla="*/ 2163 h 9345"/>
                <a:gd name="T82" fmla="*/ 1288 w 9858"/>
                <a:gd name="T83" fmla="*/ 1727 h 9345"/>
                <a:gd name="T84" fmla="*/ 2012 w 9858"/>
                <a:gd name="T85" fmla="*/ 1537 h 9345"/>
                <a:gd name="T86" fmla="*/ 2466 w 9858"/>
                <a:gd name="T87" fmla="*/ 1516 h 9345"/>
                <a:gd name="T88" fmla="*/ 2771 w 9858"/>
                <a:gd name="T89" fmla="*/ 978 h 9345"/>
                <a:gd name="T90" fmla="*/ 3403 w 9858"/>
                <a:gd name="T91" fmla="*/ 654 h 9345"/>
                <a:gd name="T92" fmla="*/ 4142 w 9858"/>
                <a:gd name="T93" fmla="*/ 776 h 9345"/>
                <a:gd name="T94" fmla="*/ 4630 w 9858"/>
                <a:gd name="T95" fmla="*/ 402 h 9345"/>
                <a:gd name="T96" fmla="*/ 5235 w 9858"/>
                <a:gd name="T97" fmla="*/ 32 h 9345"/>
                <a:gd name="T98" fmla="*/ 6001 w 9858"/>
                <a:gd name="T99" fmla="*/ 106 h 9345"/>
                <a:gd name="T100" fmla="*/ 9049 w 9858"/>
                <a:gd name="T101" fmla="*/ 3068 h 9345"/>
                <a:gd name="T102" fmla="*/ 9637 w 9858"/>
                <a:gd name="T103" fmla="*/ 4045 h 9345"/>
                <a:gd name="T104" fmla="*/ 9858 w 9858"/>
                <a:gd name="T105" fmla="*/ 5166 h 9345"/>
                <a:gd name="T106" fmla="*/ 9739 w 9858"/>
                <a:gd name="T107" fmla="*/ 6146 h 9345"/>
                <a:gd name="T108" fmla="*/ 9252 w 9858"/>
                <a:gd name="T109" fmla="*/ 7173 h 9345"/>
                <a:gd name="T110" fmla="*/ 7819 w 9858"/>
                <a:gd name="T111" fmla="*/ 8664 h 9345"/>
                <a:gd name="T112" fmla="*/ 6737 w 9858"/>
                <a:gd name="T113" fmla="*/ 9245 h 9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58" h="9345">
                  <a:moveTo>
                    <a:pt x="1666" y="6636"/>
                  </a:moveTo>
                  <a:lnTo>
                    <a:pt x="1666" y="7042"/>
                  </a:lnTo>
                  <a:lnTo>
                    <a:pt x="1668" y="7134"/>
                  </a:lnTo>
                  <a:lnTo>
                    <a:pt x="1687" y="7314"/>
                  </a:lnTo>
                  <a:lnTo>
                    <a:pt x="1723" y="7490"/>
                  </a:lnTo>
                  <a:lnTo>
                    <a:pt x="1776" y="7658"/>
                  </a:lnTo>
                  <a:lnTo>
                    <a:pt x="1844" y="7818"/>
                  </a:lnTo>
                  <a:lnTo>
                    <a:pt x="1926" y="7971"/>
                  </a:lnTo>
                  <a:lnTo>
                    <a:pt x="2024" y="8113"/>
                  </a:lnTo>
                  <a:lnTo>
                    <a:pt x="2133" y="8247"/>
                  </a:lnTo>
                  <a:lnTo>
                    <a:pt x="2254" y="8368"/>
                  </a:lnTo>
                  <a:lnTo>
                    <a:pt x="2386" y="8477"/>
                  </a:lnTo>
                  <a:lnTo>
                    <a:pt x="2530" y="8574"/>
                  </a:lnTo>
                  <a:lnTo>
                    <a:pt x="2683" y="8657"/>
                  </a:lnTo>
                  <a:lnTo>
                    <a:pt x="2843" y="8725"/>
                  </a:lnTo>
                  <a:lnTo>
                    <a:pt x="3011" y="8778"/>
                  </a:lnTo>
                  <a:lnTo>
                    <a:pt x="3186" y="8814"/>
                  </a:lnTo>
                  <a:lnTo>
                    <a:pt x="3367" y="8831"/>
                  </a:lnTo>
                  <a:lnTo>
                    <a:pt x="3459" y="8833"/>
                  </a:lnTo>
                  <a:lnTo>
                    <a:pt x="5982" y="8833"/>
                  </a:lnTo>
                  <a:lnTo>
                    <a:pt x="6097" y="8831"/>
                  </a:lnTo>
                  <a:lnTo>
                    <a:pt x="6325" y="8810"/>
                  </a:lnTo>
                  <a:lnTo>
                    <a:pt x="6545" y="8765"/>
                  </a:lnTo>
                  <a:lnTo>
                    <a:pt x="6761" y="8700"/>
                  </a:lnTo>
                  <a:lnTo>
                    <a:pt x="6967" y="8616"/>
                  </a:lnTo>
                  <a:lnTo>
                    <a:pt x="7166" y="8509"/>
                  </a:lnTo>
                  <a:lnTo>
                    <a:pt x="7353" y="8384"/>
                  </a:lnTo>
                  <a:lnTo>
                    <a:pt x="7529" y="8238"/>
                  </a:lnTo>
                  <a:lnTo>
                    <a:pt x="7612" y="8159"/>
                  </a:lnTo>
                  <a:lnTo>
                    <a:pt x="8516" y="7254"/>
                  </a:lnTo>
                  <a:lnTo>
                    <a:pt x="8567" y="7203"/>
                  </a:lnTo>
                  <a:lnTo>
                    <a:pt x="8662" y="7100"/>
                  </a:lnTo>
                  <a:lnTo>
                    <a:pt x="8750" y="6990"/>
                  </a:lnTo>
                  <a:lnTo>
                    <a:pt x="8833" y="6879"/>
                  </a:lnTo>
                  <a:lnTo>
                    <a:pt x="8911" y="6764"/>
                  </a:lnTo>
                  <a:lnTo>
                    <a:pt x="8982" y="6645"/>
                  </a:lnTo>
                  <a:lnTo>
                    <a:pt x="9046" y="6524"/>
                  </a:lnTo>
                  <a:lnTo>
                    <a:pt x="9105" y="6398"/>
                  </a:lnTo>
                  <a:lnTo>
                    <a:pt x="9159" y="6272"/>
                  </a:lnTo>
                  <a:lnTo>
                    <a:pt x="9205" y="6142"/>
                  </a:lnTo>
                  <a:lnTo>
                    <a:pt x="9245" y="6010"/>
                  </a:lnTo>
                  <a:lnTo>
                    <a:pt x="9278" y="5876"/>
                  </a:lnTo>
                  <a:lnTo>
                    <a:pt x="9305" y="5739"/>
                  </a:lnTo>
                  <a:lnTo>
                    <a:pt x="9326" y="5601"/>
                  </a:lnTo>
                  <a:lnTo>
                    <a:pt x="9340" y="5461"/>
                  </a:lnTo>
                  <a:lnTo>
                    <a:pt x="9346" y="5322"/>
                  </a:lnTo>
                  <a:lnTo>
                    <a:pt x="9347" y="5251"/>
                  </a:lnTo>
                  <a:lnTo>
                    <a:pt x="9346" y="5179"/>
                  </a:lnTo>
                  <a:lnTo>
                    <a:pt x="9340" y="5039"/>
                  </a:lnTo>
                  <a:lnTo>
                    <a:pt x="9326" y="4900"/>
                  </a:lnTo>
                  <a:lnTo>
                    <a:pt x="9305" y="4761"/>
                  </a:lnTo>
                  <a:lnTo>
                    <a:pt x="9278" y="4625"/>
                  </a:lnTo>
                  <a:lnTo>
                    <a:pt x="9245" y="4491"/>
                  </a:lnTo>
                  <a:lnTo>
                    <a:pt x="9205" y="4360"/>
                  </a:lnTo>
                  <a:lnTo>
                    <a:pt x="9159" y="4229"/>
                  </a:lnTo>
                  <a:lnTo>
                    <a:pt x="9105" y="4102"/>
                  </a:lnTo>
                  <a:lnTo>
                    <a:pt x="9046" y="3977"/>
                  </a:lnTo>
                  <a:lnTo>
                    <a:pt x="8982" y="3856"/>
                  </a:lnTo>
                  <a:lnTo>
                    <a:pt x="8911" y="3736"/>
                  </a:lnTo>
                  <a:lnTo>
                    <a:pt x="8833" y="3621"/>
                  </a:lnTo>
                  <a:lnTo>
                    <a:pt x="8750" y="3510"/>
                  </a:lnTo>
                  <a:lnTo>
                    <a:pt x="8662" y="3401"/>
                  </a:lnTo>
                  <a:lnTo>
                    <a:pt x="8567" y="3297"/>
                  </a:lnTo>
                  <a:lnTo>
                    <a:pt x="8516" y="3247"/>
                  </a:lnTo>
                  <a:lnTo>
                    <a:pt x="5971" y="700"/>
                  </a:lnTo>
                  <a:lnTo>
                    <a:pt x="5947" y="679"/>
                  </a:lnTo>
                  <a:lnTo>
                    <a:pt x="5897" y="638"/>
                  </a:lnTo>
                  <a:lnTo>
                    <a:pt x="5816" y="588"/>
                  </a:lnTo>
                  <a:lnTo>
                    <a:pt x="5698" y="542"/>
                  </a:lnTo>
                  <a:lnTo>
                    <a:pt x="5575" y="519"/>
                  </a:lnTo>
                  <a:lnTo>
                    <a:pt x="5448" y="519"/>
                  </a:lnTo>
                  <a:lnTo>
                    <a:pt x="5324" y="542"/>
                  </a:lnTo>
                  <a:lnTo>
                    <a:pt x="5207" y="588"/>
                  </a:lnTo>
                  <a:lnTo>
                    <a:pt x="5125" y="638"/>
                  </a:lnTo>
                  <a:lnTo>
                    <a:pt x="5076" y="679"/>
                  </a:lnTo>
                  <a:lnTo>
                    <a:pt x="5052" y="700"/>
                  </a:lnTo>
                  <a:lnTo>
                    <a:pt x="5007" y="749"/>
                  </a:lnTo>
                  <a:lnTo>
                    <a:pt x="4935" y="857"/>
                  </a:lnTo>
                  <a:lnTo>
                    <a:pt x="4888" y="975"/>
                  </a:lnTo>
                  <a:lnTo>
                    <a:pt x="4865" y="1097"/>
                  </a:lnTo>
                  <a:lnTo>
                    <a:pt x="4865" y="1221"/>
                  </a:lnTo>
                  <a:lnTo>
                    <a:pt x="4888" y="1345"/>
                  </a:lnTo>
                  <a:lnTo>
                    <a:pt x="4935" y="1462"/>
                  </a:lnTo>
                  <a:lnTo>
                    <a:pt x="5007" y="1570"/>
                  </a:lnTo>
                  <a:lnTo>
                    <a:pt x="5052" y="1619"/>
                  </a:lnTo>
                  <a:lnTo>
                    <a:pt x="5176" y="1742"/>
                  </a:lnTo>
                  <a:lnTo>
                    <a:pt x="5194" y="1761"/>
                  </a:lnTo>
                  <a:lnTo>
                    <a:pt x="5222" y="1804"/>
                  </a:lnTo>
                  <a:lnTo>
                    <a:pt x="5240" y="1850"/>
                  </a:lnTo>
                  <a:lnTo>
                    <a:pt x="5249" y="1898"/>
                  </a:lnTo>
                  <a:lnTo>
                    <a:pt x="5251" y="1922"/>
                  </a:lnTo>
                  <a:lnTo>
                    <a:pt x="5249" y="1948"/>
                  </a:lnTo>
                  <a:lnTo>
                    <a:pt x="5240" y="1996"/>
                  </a:lnTo>
                  <a:lnTo>
                    <a:pt x="5222" y="2042"/>
                  </a:lnTo>
                  <a:lnTo>
                    <a:pt x="5193" y="2085"/>
                  </a:lnTo>
                  <a:lnTo>
                    <a:pt x="5176" y="2104"/>
                  </a:lnTo>
                  <a:lnTo>
                    <a:pt x="5157" y="2123"/>
                  </a:lnTo>
                  <a:lnTo>
                    <a:pt x="5114" y="2150"/>
                  </a:lnTo>
                  <a:lnTo>
                    <a:pt x="5068" y="2169"/>
                  </a:lnTo>
                  <a:lnTo>
                    <a:pt x="5019" y="2179"/>
                  </a:lnTo>
                  <a:lnTo>
                    <a:pt x="4970" y="2179"/>
                  </a:lnTo>
                  <a:lnTo>
                    <a:pt x="4922" y="2169"/>
                  </a:lnTo>
                  <a:lnTo>
                    <a:pt x="4876" y="2150"/>
                  </a:lnTo>
                  <a:lnTo>
                    <a:pt x="4833" y="2123"/>
                  </a:lnTo>
                  <a:lnTo>
                    <a:pt x="4814" y="2104"/>
                  </a:lnTo>
                  <a:lnTo>
                    <a:pt x="4051" y="1341"/>
                  </a:lnTo>
                  <a:lnTo>
                    <a:pt x="4002" y="1296"/>
                  </a:lnTo>
                  <a:lnTo>
                    <a:pt x="3894" y="1224"/>
                  </a:lnTo>
                  <a:lnTo>
                    <a:pt x="3776" y="1177"/>
                  </a:lnTo>
                  <a:lnTo>
                    <a:pt x="3654" y="1154"/>
                  </a:lnTo>
                  <a:lnTo>
                    <a:pt x="3528" y="1154"/>
                  </a:lnTo>
                  <a:lnTo>
                    <a:pt x="3406" y="1177"/>
                  </a:lnTo>
                  <a:lnTo>
                    <a:pt x="3289" y="1224"/>
                  </a:lnTo>
                  <a:lnTo>
                    <a:pt x="3181" y="1296"/>
                  </a:lnTo>
                  <a:lnTo>
                    <a:pt x="3132" y="1341"/>
                  </a:lnTo>
                  <a:lnTo>
                    <a:pt x="3088" y="1388"/>
                  </a:lnTo>
                  <a:lnTo>
                    <a:pt x="3017" y="1493"/>
                  </a:lnTo>
                  <a:lnTo>
                    <a:pt x="2970" y="1610"/>
                  </a:lnTo>
                  <a:lnTo>
                    <a:pt x="2945" y="1735"/>
                  </a:lnTo>
                  <a:lnTo>
                    <a:pt x="2942" y="1800"/>
                  </a:lnTo>
                  <a:lnTo>
                    <a:pt x="2945" y="1865"/>
                  </a:lnTo>
                  <a:lnTo>
                    <a:pt x="2970" y="1989"/>
                  </a:lnTo>
                  <a:lnTo>
                    <a:pt x="3017" y="2105"/>
                  </a:lnTo>
                  <a:lnTo>
                    <a:pt x="3088" y="2212"/>
                  </a:lnTo>
                  <a:lnTo>
                    <a:pt x="3132" y="2258"/>
                  </a:lnTo>
                  <a:lnTo>
                    <a:pt x="3896" y="3021"/>
                  </a:lnTo>
                  <a:lnTo>
                    <a:pt x="3914" y="3041"/>
                  </a:lnTo>
                  <a:lnTo>
                    <a:pt x="3942" y="3084"/>
                  </a:lnTo>
                  <a:lnTo>
                    <a:pt x="3960" y="3130"/>
                  </a:lnTo>
                  <a:lnTo>
                    <a:pt x="3970" y="3178"/>
                  </a:lnTo>
                  <a:lnTo>
                    <a:pt x="3970" y="3202"/>
                  </a:lnTo>
                  <a:lnTo>
                    <a:pt x="3970" y="3227"/>
                  </a:lnTo>
                  <a:lnTo>
                    <a:pt x="3960" y="3276"/>
                  </a:lnTo>
                  <a:lnTo>
                    <a:pt x="3942" y="3322"/>
                  </a:lnTo>
                  <a:lnTo>
                    <a:pt x="3914" y="3365"/>
                  </a:lnTo>
                  <a:lnTo>
                    <a:pt x="3896" y="3384"/>
                  </a:lnTo>
                  <a:lnTo>
                    <a:pt x="3877" y="3402"/>
                  </a:lnTo>
                  <a:lnTo>
                    <a:pt x="3834" y="3430"/>
                  </a:lnTo>
                  <a:lnTo>
                    <a:pt x="3788" y="3448"/>
                  </a:lnTo>
                  <a:lnTo>
                    <a:pt x="3740" y="3459"/>
                  </a:lnTo>
                  <a:lnTo>
                    <a:pt x="3690" y="3459"/>
                  </a:lnTo>
                  <a:lnTo>
                    <a:pt x="3642" y="3448"/>
                  </a:lnTo>
                  <a:lnTo>
                    <a:pt x="3596" y="3430"/>
                  </a:lnTo>
                  <a:lnTo>
                    <a:pt x="3553" y="3402"/>
                  </a:lnTo>
                  <a:lnTo>
                    <a:pt x="3534" y="3384"/>
                  </a:lnTo>
                  <a:lnTo>
                    <a:pt x="2386" y="2236"/>
                  </a:lnTo>
                  <a:lnTo>
                    <a:pt x="2338" y="2190"/>
                  </a:lnTo>
                  <a:lnTo>
                    <a:pt x="2230" y="2120"/>
                  </a:lnTo>
                  <a:lnTo>
                    <a:pt x="2113" y="2072"/>
                  </a:lnTo>
                  <a:lnTo>
                    <a:pt x="1989" y="2049"/>
                  </a:lnTo>
                  <a:lnTo>
                    <a:pt x="1865" y="2049"/>
                  </a:lnTo>
                  <a:lnTo>
                    <a:pt x="1743" y="2072"/>
                  </a:lnTo>
                  <a:lnTo>
                    <a:pt x="1625" y="2120"/>
                  </a:lnTo>
                  <a:lnTo>
                    <a:pt x="1517" y="2190"/>
                  </a:lnTo>
                  <a:lnTo>
                    <a:pt x="1468" y="2236"/>
                  </a:lnTo>
                  <a:lnTo>
                    <a:pt x="1423" y="2285"/>
                  </a:lnTo>
                  <a:lnTo>
                    <a:pt x="1351" y="2393"/>
                  </a:lnTo>
                  <a:lnTo>
                    <a:pt x="1305" y="2510"/>
                  </a:lnTo>
                  <a:lnTo>
                    <a:pt x="1281" y="2634"/>
                  </a:lnTo>
                  <a:lnTo>
                    <a:pt x="1281" y="2757"/>
                  </a:lnTo>
                  <a:lnTo>
                    <a:pt x="1305" y="2880"/>
                  </a:lnTo>
                  <a:lnTo>
                    <a:pt x="1351" y="2998"/>
                  </a:lnTo>
                  <a:lnTo>
                    <a:pt x="1423" y="3106"/>
                  </a:lnTo>
                  <a:lnTo>
                    <a:pt x="1468" y="3155"/>
                  </a:lnTo>
                  <a:lnTo>
                    <a:pt x="2615" y="4301"/>
                  </a:lnTo>
                  <a:lnTo>
                    <a:pt x="2634" y="4321"/>
                  </a:lnTo>
                  <a:lnTo>
                    <a:pt x="2661" y="4363"/>
                  </a:lnTo>
                  <a:lnTo>
                    <a:pt x="2680" y="4410"/>
                  </a:lnTo>
                  <a:lnTo>
                    <a:pt x="2690" y="4458"/>
                  </a:lnTo>
                  <a:lnTo>
                    <a:pt x="2690" y="4482"/>
                  </a:lnTo>
                  <a:lnTo>
                    <a:pt x="2690" y="4507"/>
                  </a:lnTo>
                  <a:lnTo>
                    <a:pt x="2680" y="4556"/>
                  </a:lnTo>
                  <a:lnTo>
                    <a:pt x="2661" y="4602"/>
                  </a:lnTo>
                  <a:lnTo>
                    <a:pt x="2634" y="4645"/>
                  </a:lnTo>
                  <a:lnTo>
                    <a:pt x="2615" y="4664"/>
                  </a:lnTo>
                  <a:lnTo>
                    <a:pt x="2597" y="4682"/>
                  </a:lnTo>
                  <a:lnTo>
                    <a:pt x="2553" y="4710"/>
                  </a:lnTo>
                  <a:lnTo>
                    <a:pt x="2507" y="4728"/>
                  </a:lnTo>
                  <a:lnTo>
                    <a:pt x="2460" y="4738"/>
                  </a:lnTo>
                  <a:lnTo>
                    <a:pt x="2410" y="4738"/>
                  </a:lnTo>
                  <a:lnTo>
                    <a:pt x="2362" y="4728"/>
                  </a:lnTo>
                  <a:lnTo>
                    <a:pt x="2316" y="4710"/>
                  </a:lnTo>
                  <a:lnTo>
                    <a:pt x="2273" y="4682"/>
                  </a:lnTo>
                  <a:lnTo>
                    <a:pt x="2254" y="4664"/>
                  </a:lnTo>
                  <a:lnTo>
                    <a:pt x="1619" y="4029"/>
                  </a:lnTo>
                  <a:lnTo>
                    <a:pt x="1594" y="4006"/>
                  </a:lnTo>
                  <a:lnTo>
                    <a:pt x="1546" y="3965"/>
                  </a:lnTo>
                  <a:lnTo>
                    <a:pt x="1463" y="3915"/>
                  </a:lnTo>
                  <a:lnTo>
                    <a:pt x="1347" y="3869"/>
                  </a:lnTo>
                  <a:lnTo>
                    <a:pt x="1223" y="3846"/>
                  </a:lnTo>
                  <a:lnTo>
                    <a:pt x="1096" y="3846"/>
                  </a:lnTo>
                  <a:lnTo>
                    <a:pt x="972" y="3869"/>
                  </a:lnTo>
                  <a:lnTo>
                    <a:pt x="854" y="3915"/>
                  </a:lnTo>
                  <a:lnTo>
                    <a:pt x="774" y="3965"/>
                  </a:lnTo>
                  <a:lnTo>
                    <a:pt x="723" y="4006"/>
                  </a:lnTo>
                  <a:lnTo>
                    <a:pt x="700" y="4029"/>
                  </a:lnTo>
                  <a:lnTo>
                    <a:pt x="656" y="4076"/>
                  </a:lnTo>
                  <a:lnTo>
                    <a:pt x="585" y="4181"/>
                  </a:lnTo>
                  <a:lnTo>
                    <a:pt x="538" y="4298"/>
                  </a:lnTo>
                  <a:lnTo>
                    <a:pt x="513" y="4423"/>
                  </a:lnTo>
                  <a:lnTo>
                    <a:pt x="510" y="4487"/>
                  </a:lnTo>
                  <a:lnTo>
                    <a:pt x="513" y="4551"/>
                  </a:lnTo>
                  <a:lnTo>
                    <a:pt x="538" y="4677"/>
                  </a:lnTo>
                  <a:lnTo>
                    <a:pt x="585" y="4793"/>
                  </a:lnTo>
                  <a:lnTo>
                    <a:pt x="656" y="4898"/>
                  </a:lnTo>
                  <a:lnTo>
                    <a:pt x="700" y="4946"/>
                  </a:lnTo>
                  <a:lnTo>
                    <a:pt x="2615" y="6861"/>
                  </a:lnTo>
                  <a:lnTo>
                    <a:pt x="2634" y="6881"/>
                  </a:lnTo>
                  <a:lnTo>
                    <a:pt x="2661" y="6922"/>
                  </a:lnTo>
                  <a:lnTo>
                    <a:pt x="2680" y="6969"/>
                  </a:lnTo>
                  <a:lnTo>
                    <a:pt x="2690" y="7017"/>
                  </a:lnTo>
                  <a:lnTo>
                    <a:pt x="2690" y="7042"/>
                  </a:lnTo>
                  <a:lnTo>
                    <a:pt x="2690" y="7066"/>
                  </a:lnTo>
                  <a:lnTo>
                    <a:pt x="2680" y="7115"/>
                  </a:lnTo>
                  <a:lnTo>
                    <a:pt x="2661" y="7161"/>
                  </a:lnTo>
                  <a:lnTo>
                    <a:pt x="2634" y="7203"/>
                  </a:lnTo>
                  <a:lnTo>
                    <a:pt x="2615" y="7223"/>
                  </a:lnTo>
                  <a:lnTo>
                    <a:pt x="2597" y="7241"/>
                  </a:lnTo>
                  <a:lnTo>
                    <a:pt x="2553" y="7269"/>
                  </a:lnTo>
                  <a:lnTo>
                    <a:pt x="2507" y="7288"/>
                  </a:lnTo>
                  <a:lnTo>
                    <a:pt x="2460" y="7297"/>
                  </a:lnTo>
                  <a:lnTo>
                    <a:pt x="2410" y="7297"/>
                  </a:lnTo>
                  <a:lnTo>
                    <a:pt x="2362" y="7288"/>
                  </a:lnTo>
                  <a:lnTo>
                    <a:pt x="2316" y="7269"/>
                  </a:lnTo>
                  <a:lnTo>
                    <a:pt x="2273" y="7241"/>
                  </a:lnTo>
                  <a:lnTo>
                    <a:pt x="2254" y="7223"/>
                  </a:lnTo>
                  <a:lnTo>
                    <a:pt x="1666" y="6636"/>
                  </a:lnTo>
                  <a:close/>
                  <a:moveTo>
                    <a:pt x="5982" y="9345"/>
                  </a:moveTo>
                  <a:lnTo>
                    <a:pt x="3459" y="9345"/>
                  </a:lnTo>
                  <a:lnTo>
                    <a:pt x="3340" y="9344"/>
                  </a:lnTo>
                  <a:lnTo>
                    <a:pt x="3108" y="9320"/>
                  </a:lnTo>
                  <a:lnTo>
                    <a:pt x="2883" y="9273"/>
                  </a:lnTo>
                  <a:lnTo>
                    <a:pt x="2667" y="9206"/>
                  </a:lnTo>
                  <a:lnTo>
                    <a:pt x="2461" y="9119"/>
                  </a:lnTo>
                  <a:lnTo>
                    <a:pt x="2266" y="9013"/>
                  </a:lnTo>
                  <a:lnTo>
                    <a:pt x="2081" y="8888"/>
                  </a:lnTo>
                  <a:lnTo>
                    <a:pt x="1910" y="8747"/>
                  </a:lnTo>
                  <a:lnTo>
                    <a:pt x="1754" y="8591"/>
                  </a:lnTo>
                  <a:lnTo>
                    <a:pt x="1613" y="8420"/>
                  </a:lnTo>
                  <a:lnTo>
                    <a:pt x="1488" y="8235"/>
                  </a:lnTo>
                  <a:lnTo>
                    <a:pt x="1381" y="8040"/>
                  </a:lnTo>
                  <a:lnTo>
                    <a:pt x="1295" y="7834"/>
                  </a:lnTo>
                  <a:lnTo>
                    <a:pt x="1227" y="7618"/>
                  </a:lnTo>
                  <a:lnTo>
                    <a:pt x="1181" y="7393"/>
                  </a:lnTo>
                  <a:lnTo>
                    <a:pt x="1157" y="7160"/>
                  </a:lnTo>
                  <a:lnTo>
                    <a:pt x="1155" y="7042"/>
                  </a:lnTo>
                  <a:lnTo>
                    <a:pt x="1155" y="6123"/>
                  </a:lnTo>
                  <a:lnTo>
                    <a:pt x="339" y="5307"/>
                  </a:lnTo>
                  <a:lnTo>
                    <a:pt x="297" y="5265"/>
                  </a:lnTo>
                  <a:lnTo>
                    <a:pt x="222" y="5173"/>
                  </a:lnTo>
                  <a:lnTo>
                    <a:pt x="159" y="5077"/>
                  </a:lnTo>
                  <a:lnTo>
                    <a:pt x="106" y="4976"/>
                  </a:lnTo>
                  <a:lnTo>
                    <a:pt x="64" y="4871"/>
                  </a:lnTo>
                  <a:lnTo>
                    <a:pt x="32" y="4763"/>
                  </a:lnTo>
                  <a:lnTo>
                    <a:pt x="11" y="4654"/>
                  </a:lnTo>
                  <a:lnTo>
                    <a:pt x="0" y="4543"/>
                  </a:lnTo>
                  <a:lnTo>
                    <a:pt x="0" y="4432"/>
                  </a:lnTo>
                  <a:lnTo>
                    <a:pt x="11" y="4319"/>
                  </a:lnTo>
                  <a:lnTo>
                    <a:pt x="32" y="4210"/>
                  </a:lnTo>
                  <a:lnTo>
                    <a:pt x="64" y="4102"/>
                  </a:lnTo>
                  <a:lnTo>
                    <a:pt x="106" y="3997"/>
                  </a:lnTo>
                  <a:lnTo>
                    <a:pt x="159" y="3896"/>
                  </a:lnTo>
                  <a:lnTo>
                    <a:pt x="222" y="3800"/>
                  </a:lnTo>
                  <a:lnTo>
                    <a:pt x="297" y="3709"/>
                  </a:lnTo>
                  <a:lnTo>
                    <a:pt x="339" y="3666"/>
                  </a:lnTo>
                  <a:lnTo>
                    <a:pt x="371" y="3634"/>
                  </a:lnTo>
                  <a:lnTo>
                    <a:pt x="440" y="3575"/>
                  </a:lnTo>
                  <a:lnTo>
                    <a:pt x="512" y="3522"/>
                  </a:lnTo>
                  <a:lnTo>
                    <a:pt x="588" y="3476"/>
                  </a:lnTo>
                  <a:lnTo>
                    <a:pt x="667" y="3434"/>
                  </a:lnTo>
                  <a:lnTo>
                    <a:pt x="749" y="3400"/>
                  </a:lnTo>
                  <a:lnTo>
                    <a:pt x="833" y="3372"/>
                  </a:lnTo>
                  <a:lnTo>
                    <a:pt x="919" y="3351"/>
                  </a:lnTo>
                  <a:lnTo>
                    <a:pt x="964" y="3342"/>
                  </a:lnTo>
                  <a:lnTo>
                    <a:pt x="936" y="3300"/>
                  </a:lnTo>
                  <a:lnTo>
                    <a:pt x="887" y="3212"/>
                  </a:lnTo>
                  <a:lnTo>
                    <a:pt x="847" y="3120"/>
                  </a:lnTo>
                  <a:lnTo>
                    <a:pt x="814" y="3027"/>
                  </a:lnTo>
                  <a:lnTo>
                    <a:pt x="791" y="2932"/>
                  </a:lnTo>
                  <a:lnTo>
                    <a:pt x="775" y="2834"/>
                  </a:lnTo>
                  <a:lnTo>
                    <a:pt x="768" y="2736"/>
                  </a:lnTo>
                  <a:lnTo>
                    <a:pt x="768" y="2638"/>
                  </a:lnTo>
                  <a:lnTo>
                    <a:pt x="777" y="2540"/>
                  </a:lnTo>
                  <a:lnTo>
                    <a:pt x="794" y="2444"/>
                  </a:lnTo>
                  <a:lnTo>
                    <a:pt x="820" y="2347"/>
                  </a:lnTo>
                  <a:lnTo>
                    <a:pt x="853" y="2255"/>
                  </a:lnTo>
                  <a:lnTo>
                    <a:pt x="895" y="2163"/>
                  </a:lnTo>
                  <a:lnTo>
                    <a:pt x="945" y="2076"/>
                  </a:lnTo>
                  <a:lnTo>
                    <a:pt x="1003" y="1992"/>
                  </a:lnTo>
                  <a:lnTo>
                    <a:pt x="1070" y="1912"/>
                  </a:lnTo>
                  <a:lnTo>
                    <a:pt x="1106" y="1875"/>
                  </a:lnTo>
                  <a:lnTo>
                    <a:pt x="1141" y="1842"/>
                  </a:lnTo>
                  <a:lnTo>
                    <a:pt x="1211" y="1780"/>
                  </a:lnTo>
                  <a:lnTo>
                    <a:pt x="1288" y="1727"/>
                  </a:lnTo>
                  <a:lnTo>
                    <a:pt x="1366" y="1679"/>
                  </a:lnTo>
                  <a:lnTo>
                    <a:pt x="1446" y="1639"/>
                  </a:lnTo>
                  <a:lnTo>
                    <a:pt x="1530" y="1604"/>
                  </a:lnTo>
                  <a:lnTo>
                    <a:pt x="1616" y="1577"/>
                  </a:lnTo>
                  <a:lnTo>
                    <a:pt x="1702" y="1557"/>
                  </a:lnTo>
                  <a:lnTo>
                    <a:pt x="1834" y="1538"/>
                  </a:lnTo>
                  <a:lnTo>
                    <a:pt x="2012" y="1537"/>
                  </a:lnTo>
                  <a:lnTo>
                    <a:pt x="2143" y="1555"/>
                  </a:lnTo>
                  <a:lnTo>
                    <a:pt x="2231" y="1575"/>
                  </a:lnTo>
                  <a:lnTo>
                    <a:pt x="2316" y="1601"/>
                  </a:lnTo>
                  <a:lnTo>
                    <a:pt x="2399" y="1634"/>
                  </a:lnTo>
                  <a:lnTo>
                    <a:pt x="2440" y="1653"/>
                  </a:lnTo>
                  <a:lnTo>
                    <a:pt x="2447" y="1607"/>
                  </a:lnTo>
                  <a:lnTo>
                    <a:pt x="2466" y="1516"/>
                  </a:lnTo>
                  <a:lnTo>
                    <a:pt x="2492" y="1426"/>
                  </a:lnTo>
                  <a:lnTo>
                    <a:pt x="2526" y="1338"/>
                  </a:lnTo>
                  <a:lnTo>
                    <a:pt x="2568" y="1252"/>
                  </a:lnTo>
                  <a:lnTo>
                    <a:pt x="2615" y="1169"/>
                  </a:lnTo>
                  <a:lnTo>
                    <a:pt x="2672" y="1090"/>
                  </a:lnTo>
                  <a:lnTo>
                    <a:pt x="2735" y="1014"/>
                  </a:lnTo>
                  <a:lnTo>
                    <a:pt x="2771" y="978"/>
                  </a:lnTo>
                  <a:lnTo>
                    <a:pt x="2813" y="938"/>
                  </a:lnTo>
                  <a:lnTo>
                    <a:pt x="2901" y="866"/>
                  </a:lnTo>
                  <a:lnTo>
                    <a:pt x="2994" y="804"/>
                  </a:lnTo>
                  <a:lnTo>
                    <a:pt x="3091" y="751"/>
                  </a:lnTo>
                  <a:lnTo>
                    <a:pt x="3193" y="709"/>
                  </a:lnTo>
                  <a:lnTo>
                    <a:pt x="3297" y="677"/>
                  </a:lnTo>
                  <a:lnTo>
                    <a:pt x="3403" y="654"/>
                  </a:lnTo>
                  <a:lnTo>
                    <a:pt x="3511" y="641"/>
                  </a:lnTo>
                  <a:lnTo>
                    <a:pt x="3619" y="640"/>
                  </a:lnTo>
                  <a:lnTo>
                    <a:pt x="3727" y="647"/>
                  </a:lnTo>
                  <a:lnTo>
                    <a:pt x="3834" y="664"/>
                  </a:lnTo>
                  <a:lnTo>
                    <a:pt x="3939" y="691"/>
                  </a:lnTo>
                  <a:lnTo>
                    <a:pt x="4041" y="729"/>
                  </a:lnTo>
                  <a:lnTo>
                    <a:pt x="4142" y="776"/>
                  </a:lnTo>
                  <a:lnTo>
                    <a:pt x="4237" y="834"/>
                  </a:lnTo>
                  <a:lnTo>
                    <a:pt x="4328" y="902"/>
                  </a:lnTo>
                  <a:lnTo>
                    <a:pt x="4371" y="939"/>
                  </a:lnTo>
                  <a:lnTo>
                    <a:pt x="4389" y="856"/>
                  </a:lnTo>
                  <a:lnTo>
                    <a:pt x="4446" y="693"/>
                  </a:lnTo>
                  <a:lnTo>
                    <a:pt x="4526" y="542"/>
                  </a:lnTo>
                  <a:lnTo>
                    <a:pt x="4630" y="402"/>
                  </a:lnTo>
                  <a:lnTo>
                    <a:pt x="4690" y="339"/>
                  </a:lnTo>
                  <a:lnTo>
                    <a:pt x="4734" y="297"/>
                  </a:lnTo>
                  <a:lnTo>
                    <a:pt x="4824" y="222"/>
                  </a:lnTo>
                  <a:lnTo>
                    <a:pt x="4921" y="159"/>
                  </a:lnTo>
                  <a:lnTo>
                    <a:pt x="5022" y="106"/>
                  </a:lnTo>
                  <a:lnTo>
                    <a:pt x="5127" y="64"/>
                  </a:lnTo>
                  <a:lnTo>
                    <a:pt x="5235" y="32"/>
                  </a:lnTo>
                  <a:lnTo>
                    <a:pt x="5344" y="11"/>
                  </a:lnTo>
                  <a:lnTo>
                    <a:pt x="5455" y="0"/>
                  </a:lnTo>
                  <a:lnTo>
                    <a:pt x="5567" y="0"/>
                  </a:lnTo>
                  <a:lnTo>
                    <a:pt x="5678" y="11"/>
                  </a:lnTo>
                  <a:lnTo>
                    <a:pt x="5788" y="32"/>
                  </a:lnTo>
                  <a:lnTo>
                    <a:pt x="5896" y="64"/>
                  </a:lnTo>
                  <a:lnTo>
                    <a:pt x="6001" y="106"/>
                  </a:lnTo>
                  <a:lnTo>
                    <a:pt x="6102" y="159"/>
                  </a:lnTo>
                  <a:lnTo>
                    <a:pt x="6198" y="222"/>
                  </a:lnTo>
                  <a:lnTo>
                    <a:pt x="6289" y="297"/>
                  </a:lnTo>
                  <a:lnTo>
                    <a:pt x="6332" y="339"/>
                  </a:lnTo>
                  <a:lnTo>
                    <a:pt x="8879" y="2886"/>
                  </a:lnTo>
                  <a:lnTo>
                    <a:pt x="8937" y="2945"/>
                  </a:lnTo>
                  <a:lnTo>
                    <a:pt x="9049" y="3068"/>
                  </a:lnTo>
                  <a:lnTo>
                    <a:pt x="9154" y="3195"/>
                  </a:lnTo>
                  <a:lnTo>
                    <a:pt x="9252" y="3328"/>
                  </a:lnTo>
                  <a:lnTo>
                    <a:pt x="9343" y="3464"/>
                  </a:lnTo>
                  <a:lnTo>
                    <a:pt x="9428" y="3604"/>
                  </a:lnTo>
                  <a:lnTo>
                    <a:pt x="9504" y="3748"/>
                  </a:lnTo>
                  <a:lnTo>
                    <a:pt x="9575" y="3895"/>
                  </a:lnTo>
                  <a:lnTo>
                    <a:pt x="9637" y="4045"/>
                  </a:lnTo>
                  <a:lnTo>
                    <a:pt x="9691" y="4199"/>
                  </a:lnTo>
                  <a:lnTo>
                    <a:pt x="9739" y="4354"/>
                  </a:lnTo>
                  <a:lnTo>
                    <a:pt x="9778" y="4512"/>
                  </a:lnTo>
                  <a:lnTo>
                    <a:pt x="9809" y="4674"/>
                  </a:lnTo>
                  <a:lnTo>
                    <a:pt x="9834" y="4836"/>
                  </a:lnTo>
                  <a:lnTo>
                    <a:pt x="9850" y="5000"/>
                  </a:lnTo>
                  <a:lnTo>
                    <a:pt x="9858" y="5166"/>
                  </a:lnTo>
                  <a:lnTo>
                    <a:pt x="9858" y="5251"/>
                  </a:lnTo>
                  <a:lnTo>
                    <a:pt x="9858" y="5334"/>
                  </a:lnTo>
                  <a:lnTo>
                    <a:pt x="9850" y="5500"/>
                  </a:lnTo>
                  <a:lnTo>
                    <a:pt x="9834" y="5664"/>
                  </a:lnTo>
                  <a:lnTo>
                    <a:pt x="9809" y="5828"/>
                  </a:lnTo>
                  <a:lnTo>
                    <a:pt x="9778" y="5988"/>
                  </a:lnTo>
                  <a:lnTo>
                    <a:pt x="9739" y="6146"/>
                  </a:lnTo>
                  <a:lnTo>
                    <a:pt x="9691" y="6303"/>
                  </a:lnTo>
                  <a:lnTo>
                    <a:pt x="9637" y="6456"/>
                  </a:lnTo>
                  <a:lnTo>
                    <a:pt x="9575" y="6606"/>
                  </a:lnTo>
                  <a:lnTo>
                    <a:pt x="9504" y="6753"/>
                  </a:lnTo>
                  <a:lnTo>
                    <a:pt x="9428" y="6897"/>
                  </a:lnTo>
                  <a:lnTo>
                    <a:pt x="9343" y="7038"/>
                  </a:lnTo>
                  <a:lnTo>
                    <a:pt x="9252" y="7173"/>
                  </a:lnTo>
                  <a:lnTo>
                    <a:pt x="9154" y="7305"/>
                  </a:lnTo>
                  <a:lnTo>
                    <a:pt x="9049" y="7434"/>
                  </a:lnTo>
                  <a:lnTo>
                    <a:pt x="8937" y="7556"/>
                  </a:lnTo>
                  <a:lnTo>
                    <a:pt x="8879" y="7616"/>
                  </a:lnTo>
                  <a:lnTo>
                    <a:pt x="7974" y="8520"/>
                  </a:lnTo>
                  <a:lnTo>
                    <a:pt x="7923" y="8571"/>
                  </a:lnTo>
                  <a:lnTo>
                    <a:pt x="7819" y="8664"/>
                  </a:lnTo>
                  <a:lnTo>
                    <a:pt x="7713" y="8752"/>
                  </a:lnTo>
                  <a:lnTo>
                    <a:pt x="7601" y="8836"/>
                  </a:lnTo>
                  <a:lnTo>
                    <a:pt x="7487" y="8912"/>
                  </a:lnTo>
                  <a:lnTo>
                    <a:pt x="7369" y="8983"/>
                  </a:lnTo>
                  <a:lnTo>
                    <a:pt x="7186" y="9078"/>
                  </a:lnTo>
                  <a:lnTo>
                    <a:pt x="6934" y="9183"/>
                  </a:lnTo>
                  <a:lnTo>
                    <a:pt x="6737" y="9245"/>
                  </a:lnTo>
                  <a:lnTo>
                    <a:pt x="6604" y="9278"/>
                  </a:lnTo>
                  <a:lnTo>
                    <a:pt x="6469" y="9304"/>
                  </a:lnTo>
                  <a:lnTo>
                    <a:pt x="6332" y="9324"/>
                  </a:lnTo>
                  <a:lnTo>
                    <a:pt x="6192" y="9338"/>
                  </a:lnTo>
                  <a:lnTo>
                    <a:pt x="6053" y="9345"/>
                  </a:lnTo>
                  <a:lnTo>
                    <a:pt x="5982" y="9345"/>
                  </a:lnTo>
                  <a:close/>
                </a:path>
              </a:pathLst>
            </a:custGeom>
            <a:solidFill>
              <a:srgbClr val="1311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4299354" y="3610605"/>
            <a:ext cx="378915" cy="354999"/>
            <a:chOff x="7721600" y="2388864"/>
            <a:chExt cx="3448911" cy="3231228"/>
          </a:xfrm>
        </p:grpSpPr>
        <p:sp>
          <p:nvSpPr>
            <p:cNvPr id="28" name="자유형 27"/>
            <p:cNvSpPr/>
            <p:nvPr/>
          </p:nvSpPr>
          <p:spPr>
            <a:xfrm>
              <a:off x="7811911" y="2472267"/>
              <a:ext cx="3285067" cy="3059289"/>
            </a:xfrm>
            <a:custGeom>
              <a:avLst/>
              <a:gdLst>
                <a:gd name="connsiteX0" fmla="*/ 3285067 w 3285067"/>
                <a:gd name="connsiteY0" fmla="*/ 1704622 h 3059289"/>
                <a:gd name="connsiteX1" fmla="*/ 1693333 w 3285067"/>
                <a:gd name="connsiteY1" fmla="*/ 67733 h 3059289"/>
                <a:gd name="connsiteX2" fmla="*/ 1546578 w 3285067"/>
                <a:gd name="connsiteY2" fmla="*/ 0 h 3059289"/>
                <a:gd name="connsiteX3" fmla="*/ 1365956 w 3285067"/>
                <a:gd name="connsiteY3" fmla="*/ 101600 h 3059289"/>
                <a:gd name="connsiteX4" fmla="*/ 1253067 w 3285067"/>
                <a:gd name="connsiteY4" fmla="*/ 282222 h 3059289"/>
                <a:gd name="connsiteX5" fmla="*/ 948267 w 3285067"/>
                <a:gd name="connsiteY5" fmla="*/ 135466 h 3059289"/>
                <a:gd name="connsiteX6" fmla="*/ 722489 w 3285067"/>
                <a:gd name="connsiteY6" fmla="*/ 248355 h 3059289"/>
                <a:gd name="connsiteX7" fmla="*/ 722489 w 3285067"/>
                <a:gd name="connsiteY7" fmla="*/ 406400 h 3059289"/>
                <a:gd name="connsiteX8" fmla="*/ 508000 w 3285067"/>
                <a:gd name="connsiteY8" fmla="*/ 316089 h 3059289"/>
                <a:gd name="connsiteX9" fmla="*/ 259645 w 3285067"/>
                <a:gd name="connsiteY9" fmla="*/ 372533 h 3059289"/>
                <a:gd name="connsiteX10" fmla="*/ 158045 w 3285067"/>
                <a:gd name="connsiteY10" fmla="*/ 508000 h 3059289"/>
                <a:gd name="connsiteX11" fmla="*/ 203200 w 3285067"/>
                <a:gd name="connsiteY11" fmla="*/ 778933 h 3059289"/>
                <a:gd name="connsiteX12" fmla="*/ 225778 w 3285067"/>
                <a:gd name="connsiteY12" fmla="*/ 903111 h 3059289"/>
                <a:gd name="connsiteX13" fmla="*/ 56445 w 3285067"/>
                <a:gd name="connsiteY13" fmla="*/ 959555 h 3059289"/>
                <a:gd name="connsiteX14" fmla="*/ 0 w 3285067"/>
                <a:gd name="connsiteY14" fmla="*/ 1128889 h 3059289"/>
                <a:gd name="connsiteX15" fmla="*/ 203200 w 3285067"/>
                <a:gd name="connsiteY15" fmla="*/ 1501422 h 3059289"/>
                <a:gd name="connsiteX16" fmla="*/ 1207911 w 3285067"/>
                <a:gd name="connsiteY16" fmla="*/ 2483555 h 3059289"/>
                <a:gd name="connsiteX17" fmla="*/ 462845 w 3285067"/>
                <a:gd name="connsiteY17" fmla="*/ 2607733 h 3059289"/>
                <a:gd name="connsiteX18" fmla="*/ 248356 w 3285067"/>
                <a:gd name="connsiteY18" fmla="*/ 2799644 h 3059289"/>
                <a:gd name="connsiteX19" fmla="*/ 270933 w 3285067"/>
                <a:gd name="connsiteY19" fmla="*/ 3048000 h 3059289"/>
                <a:gd name="connsiteX20" fmla="*/ 2427111 w 3285067"/>
                <a:gd name="connsiteY20" fmla="*/ 3059289 h 3059289"/>
                <a:gd name="connsiteX21" fmla="*/ 2833511 w 3285067"/>
                <a:gd name="connsiteY21" fmla="*/ 2810933 h 3059289"/>
                <a:gd name="connsiteX22" fmla="*/ 3285067 w 3285067"/>
                <a:gd name="connsiteY22" fmla="*/ 2223911 h 3059289"/>
                <a:gd name="connsiteX23" fmla="*/ 3239911 w 3285067"/>
                <a:gd name="connsiteY23" fmla="*/ 1828800 h 3059289"/>
                <a:gd name="connsiteX24" fmla="*/ 3285067 w 3285067"/>
                <a:gd name="connsiteY24" fmla="*/ 1704622 h 3059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85067" h="3059289">
                  <a:moveTo>
                    <a:pt x="3285067" y="1704622"/>
                  </a:moveTo>
                  <a:lnTo>
                    <a:pt x="1693333" y="67733"/>
                  </a:lnTo>
                  <a:lnTo>
                    <a:pt x="1546578" y="0"/>
                  </a:lnTo>
                  <a:lnTo>
                    <a:pt x="1365956" y="101600"/>
                  </a:lnTo>
                  <a:lnTo>
                    <a:pt x="1253067" y="282222"/>
                  </a:lnTo>
                  <a:lnTo>
                    <a:pt x="948267" y="135466"/>
                  </a:lnTo>
                  <a:lnTo>
                    <a:pt x="722489" y="248355"/>
                  </a:lnTo>
                  <a:lnTo>
                    <a:pt x="722489" y="406400"/>
                  </a:lnTo>
                  <a:lnTo>
                    <a:pt x="508000" y="316089"/>
                  </a:lnTo>
                  <a:lnTo>
                    <a:pt x="259645" y="372533"/>
                  </a:lnTo>
                  <a:lnTo>
                    <a:pt x="158045" y="508000"/>
                  </a:lnTo>
                  <a:lnTo>
                    <a:pt x="203200" y="778933"/>
                  </a:lnTo>
                  <a:lnTo>
                    <a:pt x="225778" y="903111"/>
                  </a:lnTo>
                  <a:lnTo>
                    <a:pt x="56445" y="959555"/>
                  </a:lnTo>
                  <a:lnTo>
                    <a:pt x="0" y="1128889"/>
                  </a:lnTo>
                  <a:lnTo>
                    <a:pt x="203200" y="1501422"/>
                  </a:lnTo>
                  <a:lnTo>
                    <a:pt x="1207911" y="2483555"/>
                  </a:lnTo>
                  <a:lnTo>
                    <a:pt x="462845" y="2607733"/>
                  </a:lnTo>
                  <a:lnTo>
                    <a:pt x="248356" y="2799644"/>
                  </a:lnTo>
                  <a:lnTo>
                    <a:pt x="270933" y="3048000"/>
                  </a:lnTo>
                  <a:lnTo>
                    <a:pt x="2427111" y="3059289"/>
                  </a:lnTo>
                  <a:lnTo>
                    <a:pt x="2833511" y="2810933"/>
                  </a:lnTo>
                  <a:lnTo>
                    <a:pt x="3285067" y="2223911"/>
                  </a:lnTo>
                  <a:lnTo>
                    <a:pt x="3239911" y="1828800"/>
                  </a:lnTo>
                  <a:lnTo>
                    <a:pt x="3285067" y="17046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Freeform 5"/>
            <p:cNvSpPr>
              <a:spLocks noEditPoints="1"/>
            </p:cNvSpPr>
            <p:nvPr/>
          </p:nvSpPr>
          <p:spPr bwMode="auto">
            <a:xfrm>
              <a:off x="7721600" y="2388864"/>
              <a:ext cx="3448911" cy="3231228"/>
            </a:xfrm>
            <a:custGeom>
              <a:avLst/>
              <a:gdLst>
                <a:gd name="T0" fmla="*/ 658 w 12169"/>
                <a:gd name="T1" fmla="*/ 3822 h 11400"/>
                <a:gd name="T2" fmla="*/ 658 w 12169"/>
                <a:gd name="T3" fmla="*/ 4643 h 11400"/>
                <a:gd name="T4" fmla="*/ 4990 w 12169"/>
                <a:gd name="T5" fmla="*/ 9177 h 11400"/>
                <a:gd name="T6" fmla="*/ 2170 w 12169"/>
                <a:gd name="T7" fmla="*/ 9723 h 11400"/>
                <a:gd name="T8" fmla="*/ 1673 w 12169"/>
                <a:gd name="T9" fmla="*/ 9996 h 11400"/>
                <a:gd name="T10" fmla="*/ 1427 w 12169"/>
                <a:gd name="T11" fmla="*/ 10505 h 11400"/>
                <a:gd name="T12" fmla="*/ 1511 w 12169"/>
                <a:gd name="T13" fmla="*/ 10830 h 11400"/>
                <a:gd name="T14" fmla="*/ 8636 w 12169"/>
                <a:gd name="T15" fmla="*/ 10863 h 11400"/>
                <a:gd name="T16" fmla="*/ 9923 w 12169"/>
                <a:gd name="T17" fmla="*/ 10212 h 11400"/>
                <a:gd name="T18" fmla="*/ 11292 w 12169"/>
                <a:gd name="T19" fmla="*/ 8699 h 11400"/>
                <a:gd name="T20" fmla="*/ 11616 w 12169"/>
                <a:gd name="T21" fmla="*/ 7793 h 11400"/>
                <a:gd name="T22" fmla="*/ 11637 w 12169"/>
                <a:gd name="T23" fmla="*/ 6952 h 11400"/>
                <a:gd name="T24" fmla="*/ 11359 w 12169"/>
                <a:gd name="T25" fmla="*/ 6031 h 11400"/>
                <a:gd name="T26" fmla="*/ 10829 w 12169"/>
                <a:gd name="T27" fmla="*/ 5299 h 11400"/>
                <a:gd name="T28" fmla="*/ 5586 w 12169"/>
                <a:gd name="T29" fmla="*/ 538 h 11400"/>
                <a:gd name="T30" fmla="*/ 5124 w 12169"/>
                <a:gd name="T31" fmla="*/ 1098 h 11400"/>
                <a:gd name="T32" fmla="*/ 7762 w 12169"/>
                <a:gd name="T33" fmla="*/ 4071 h 11400"/>
                <a:gd name="T34" fmla="*/ 7789 w 12169"/>
                <a:gd name="T35" fmla="*/ 4352 h 11400"/>
                <a:gd name="T36" fmla="*/ 7538 w 12169"/>
                <a:gd name="T37" fmla="*/ 4487 h 11400"/>
                <a:gd name="T38" fmla="*/ 4108 w 12169"/>
                <a:gd name="T39" fmla="*/ 1151 h 11400"/>
                <a:gd name="T40" fmla="*/ 3336 w 12169"/>
                <a:gd name="T41" fmla="*/ 1151 h 11400"/>
                <a:gd name="T42" fmla="*/ 3076 w 12169"/>
                <a:gd name="T43" fmla="*/ 1736 h 11400"/>
                <a:gd name="T44" fmla="*/ 6510 w 12169"/>
                <a:gd name="T45" fmla="*/ 5393 h 11400"/>
                <a:gd name="T46" fmla="*/ 6481 w 12169"/>
                <a:gd name="T47" fmla="*/ 5675 h 11400"/>
                <a:gd name="T48" fmla="*/ 6209 w 12169"/>
                <a:gd name="T49" fmla="*/ 5759 h 11400"/>
                <a:gd name="T50" fmla="*/ 1987 w 12169"/>
                <a:gd name="T51" fmla="*/ 1691 h 11400"/>
                <a:gd name="T52" fmla="*/ 1297 w 12169"/>
                <a:gd name="T53" fmla="*/ 1903 h 11400"/>
                <a:gd name="T54" fmla="*/ 1297 w 12169"/>
                <a:gd name="T55" fmla="*/ 2723 h 11400"/>
                <a:gd name="T56" fmla="*/ 5259 w 12169"/>
                <a:gd name="T57" fmla="*/ 6794 h 11400"/>
                <a:gd name="T58" fmla="*/ 5122 w 12169"/>
                <a:gd name="T59" fmla="*/ 7020 h 11400"/>
                <a:gd name="T60" fmla="*/ 4821 w 12169"/>
                <a:gd name="T61" fmla="*/ 6974 h 11400"/>
                <a:gd name="T62" fmla="*/ 8293 w 12169"/>
                <a:gd name="T63" fmla="*/ 11400 h 11400"/>
                <a:gd name="T64" fmla="*/ 1276 w 12169"/>
                <a:gd name="T65" fmla="*/ 11288 h 11400"/>
                <a:gd name="T66" fmla="*/ 952 w 12169"/>
                <a:gd name="T67" fmla="*/ 10895 h 11400"/>
                <a:gd name="T68" fmla="*/ 943 w 12169"/>
                <a:gd name="T69" fmla="*/ 10308 h 11400"/>
                <a:gd name="T70" fmla="*/ 1391 w 12169"/>
                <a:gd name="T71" fmla="*/ 9557 h 11400"/>
                <a:gd name="T72" fmla="*/ 2140 w 12169"/>
                <a:gd name="T73" fmla="*/ 9209 h 11400"/>
                <a:gd name="T74" fmla="*/ 68 w 12169"/>
                <a:gd name="T75" fmla="*/ 4624 h 11400"/>
                <a:gd name="T76" fmla="*/ 35 w 12169"/>
                <a:gd name="T77" fmla="*/ 3947 h 11400"/>
                <a:gd name="T78" fmla="*/ 405 w 12169"/>
                <a:gd name="T79" fmla="*/ 3350 h 11400"/>
                <a:gd name="T80" fmla="*/ 779 w 12169"/>
                <a:gd name="T81" fmla="*/ 2862 h 11400"/>
                <a:gd name="T82" fmla="*/ 657 w 12169"/>
                <a:gd name="T83" fmla="*/ 2123 h 11400"/>
                <a:gd name="T84" fmla="*/ 981 w 12169"/>
                <a:gd name="T85" fmla="*/ 1491 h 11400"/>
                <a:gd name="T86" fmla="*/ 1614 w 12169"/>
                <a:gd name="T87" fmla="*/ 1167 h 11400"/>
                <a:gd name="T88" fmla="*/ 2353 w 12169"/>
                <a:gd name="T89" fmla="*/ 1289 h 11400"/>
                <a:gd name="T90" fmla="*/ 2811 w 12169"/>
                <a:gd name="T91" fmla="*/ 951 h 11400"/>
                <a:gd name="T92" fmla="*/ 3338 w 12169"/>
                <a:gd name="T93" fmla="*/ 575 h 11400"/>
                <a:gd name="T94" fmla="*/ 4107 w 12169"/>
                <a:gd name="T95" fmla="*/ 575 h 11400"/>
                <a:gd name="T96" fmla="*/ 4648 w 12169"/>
                <a:gd name="T97" fmla="*/ 856 h 11400"/>
                <a:gd name="T98" fmla="*/ 5083 w 12169"/>
                <a:gd name="T99" fmla="*/ 224 h 11400"/>
                <a:gd name="T100" fmla="*/ 5826 w 12169"/>
                <a:gd name="T101" fmla="*/ 0 h 11400"/>
                <a:gd name="T102" fmla="*/ 6548 w 12169"/>
                <a:gd name="T103" fmla="*/ 297 h 11400"/>
                <a:gd name="T104" fmla="*/ 11654 w 12169"/>
                <a:gd name="T105" fmla="*/ 5517 h 11400"/>
                <a:gd name="T106" fmla="*/ 12089 w 12169"/>
                <a:gd name="T107" fmla="*/ 6565 h 11400"/>
                <a:gd name="T108" fmla="*/ 12161 w 12169"/>
                <a:gd name="T109" fmla="*/ 7553 h 11400"/>
                <a:gd name="T110" fmla="*/ 11884 w 12169"/>
                <a:gd name="T111" fmla="*/ 8659 h 11400"/>
                <a:gd name="T112" fmla="*/ 11248 w 12169"/>
                <a:gd name="T113" fmla="*/ 9609 h 11400"/>
                <a:gd name="T114" fmla="*/ 9798 w 12169"/>
                <a:gd name="T115" fmla="*/ 10966 h 11400"/>
                <a:gd name="T116" fmla="*/ 8780 w 12169"/>
                <a:gd name="T117" fmla="*/ 11359 h 1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169" h="11400">
                  <a:moveTo>
                    <a:pt x="1162" y="3583"/>
                  </a:moveTo>
                  <a:lnTo>
                    <a:pt x="1099" y="3584"/>
                  </a:lnTo>
                  <a:lnTo>
                    <a:pt x="976" y="3609"/>
                  </a:lnTo>
                  <a:lnTo>
                    <a:pt x="860" y="3656"/>
                  </a:lnTo>
                  <a:lnTo>
                    <a:pt x="752" y="3727"/>
                  </a:lnTo>
                  <a:lnTo>
                    <a:pt x="703" y="3773"/>
                  </a:lnTo>
                  <a:lnTo>
                    <a:pt x="658" y="3822"/>
                  </a:lnTo>
                  <a:lnTo>
                    <a:pt x="586" y="3930"/>
                  </a:lnTo>
                  <a:lnTo>
                    <a:pt x="539" y="4047"/>
                  </a:lnTo>
                  <a:lnTo>
                    <a:pt x="516" y="4169"/>
                  </a:lnTo>
                  <a:lnTo>
                    <a:pt x="516" y="4294"/>
                  </a:lnTo>
                  <a:lnTo>
                    <a:pt x="539" y="4417"/>
                  </a:lnTo>
                  <a:lnTo>
                    <a:pt x="586" y="4535"/>
                  </a:lnTo>
                  <a:lnTo>
                    <a:pt x="658" y="4643"/>
                  </a:lnTo>
                  <a:lnTo>
                    <a:pt x="703" y="4690"/>
                  </a:lnTo>
                  <a:lnTo>
                    <a:pt x="4928" y="8915"/>
                  </a:lnTo>
                  <a:lnTo>
                    <a:pt x="4951" y="8941"/>
                  </a:lnTo>
                  <a:lnTo>
                    <a:pt x="4985" y="9003"/>
                  </a:lnTo>
                  <a:lnTo>
                    <a:pt x="5001" y="9071"/>
                  </a:lnTo>
                  <a:lnTo>
                    <a:pt x="4998" y="9141"/>
                  </a:lnTo>
                  <a:lnTo>
                    <a:pt x="4990" y="9177"/>
                  </a:lnTo>
                  <a:lnTo>
                    <a:pt x="4975" y="9210"/>
                  </a:lnTo>
                  <a:lnTo>
                    <a:pt x="4936" y="9269"/>
                  </a:lnTo>
                  <a:lnTo>
                    <a:pt x="4882" y="9314"/>
                  </a:lnTo>
                  <a:lnTo>
                    <a:pt x="4818" y="9343"/>
                  </a:lnTo>
                  <a:lnTo>
                    <a:pt x="4782" y="9350"/>
                  </a:lnTo>
                  <a:lnTo>
                    <a:pt x="2212" y="9716"/>
                  </a:lnTo>
                  <a:lnTo>
                    <a:pt x="2170" y="9723"/>
                  </a:lnTo>
                  <a:lnTo>
                    <a:pt x="2088" y="9743"/>
                  </a:lnTo>
                  <a:lnTo>
                    <a:pt x="2009" y="9769"/>
                  </a:lnTo>
                  <a:lnTo>
                    <a:pt x="1934" y="9804"/>
                  </a:lnTo>
                  <a:lnTo>
                    <a:pt x="1862" y="9842"/>
                  </a:lnTo>
                  <a:lnTo>
                    <a:pt x="1794" y="9889"/>
                  </a:lnTo>
                  <a:lnTo>
                    <a:pt x="1731" y="9940"/>
                  </a:lnTo>
                  <a:lnTo>
                    <a:pt x="1673" y="9996"/>
                  </a:lnTo>
                  <a:lnTo>
                    <a:pt x="1620" y="10058"/>
                  </a:lnTo>
                  <a:lnTo>
                    <a:pt x="1571" y="10123"/>
                  </a:lnTo>
                  <a:lnTo>
                    <a:pt x="1529" y="10194"/>
                  </a:lnTo>
                  <a:lnTo>
                    <a:pt x="1493" y="10267"/>
                  </a:lnTo>
                  <a:lnTo>
                    <a:pt x="1464" y="10344"/>
                  </a:lnTo>
                  <a:lnTo>
                    <a:pt x="1441" y="10423"/>
                  </a:lnTo>
                  <a:lnTo>
                    <a:pt x="1427" y="10505"/>
                  </a:lnTo>
                  <a:lnTo>
                    <a:pt x="1418" y="10588"/>
                  </a:lnTo>
                  <a:lnTo>
                    <a:pt x="1418" y="10632"/>
                  </a:lnTo>
                  <a:lnTo>
                    <a:pt x="1420" y="10657"/>
                  </a:lnTo>
                  <a:lnTo>
                    <a:pt x="1430" y="10708"/>
                  </a:lnTo>
                  <a:lnTo>
                    <a:pt x="1449" y="10754"/>
                  </a:lnTo>
                  <a:lnTo>
                    <a:pt x="1476" y="10794"/>
                  </a:lnTo>
                  <a:lnTo>
                    <a:pt x="1511" y="10830"/>
                  </a:lnTo>
                  <a:lnTo>
                    <a:pt x="1552" y="10858"/>
                  </a:lnTo>
                  <a:lnTo>
                    <a:pt x="1598" y="10876"/>
                  </a:lnTo>
                  <a:lnTo>
                    <a:pt x="1647" y="10886"/>
                  </a:lnTo>
                  <a:lnTo>
                    <a:pt x="1675" y="10888"/>
                  </a:lnTo>
                  <a:lnTo>
                    <a:pt x="8294" y="10888"/>
                  </a:lnTo>
                  <a:lnTo>
                    <a:pt x="8410" y="10886"/>
                  </a:lnTo>
                  <a:lnTo>
                    <a:pt x="8636" y="10863"/>
                  </a:lnTo>
                  <a:lnTo>
                    <a:pt x="8857" y="10820"/>
                  </a:lnTo>
                  <a:lnTo>
                    <a:pt x="9072" y="10755"/>
                  </a:lnTo>
                  <a:lnTo>
                    <a:pt x="9279" y="10669"/>
                  </a:lnTo>
                  <a:lnTo>
                    <a:pt x="9477" y="10564"/>
                  </a:lnTo>
                  <a:lnTo>
                    <a:pt x="9664" y="10437"/>
                  </a:lnTo>
                  <a:lnTo>
                    <a:pt x="9841" y="10293"/>
                  </a:lnTo>
                  <a:lnTo>
                    <a:pt x="9923" y="10212"/>
                  </a:lnTo>
                  <a:lnTo>
                    <a:pt x="10829" y="9308"/>
                  </a:lnTo>
                  <a:lnTo>
                    <a:pt x="10878" y="9258"/>
                  </a:lnTo>
                  <a:lnTo>
                    <a:pt x="10973" y="9153"/>
                  </a:lnTo>
                  <a:lnTo>
                    <a:pt x="11062" y="9045"/>
                  </a:lnTo>
                  <a:lnTo>
                    <a:pt x="11144" y="8932"/>
                  </a:lnTo>
                  <a:lnTo>
                    <a:pt x="11222" y="8817"/>
                  </a:lnTo>
                  <a:lnTo>
                    <a:pt x="11292" y="8699"/>
                  </a:lnTo>
                  <a:lnTo>
                    <a:pt x="11359" y="8577"/>
                  </a:lnTo>
                  <a:lnTo>
                    <a:pt x="11416" y="8453"/>
                  </a:lnTo>
                  <a:lnTo>
                    <a:pt x="11470" y="8325"/>
                  </a:lnTo>
                  <a:lnTo>
                    <a:pt x="11516" y="8195"/>
                  </a:lnTo>
                  <a:lnTo>
                    <a:pt x="11556" y="8063"/>
                  </a:lnTo>
                  <a:lnTo>
                    <a:pt x="11589" y="7929"/>
                  </a:lnTo>
                  <a:lnTo>
                    <a:pt x="11616" y="7793"/>
                  </a:lnTo>
                  <a:lnTo>
                    <a:pt x="11637" y="7655"/>
                  </a:lnTo>
                  <a:lnTo>
                    <a:pt x="11651" y="7515"/>
                  </a:lnTo>
                  <a:lnTo>
                    <a:pt x="11658" y="7374"/>
                  </a:lnTo>
                  <a:lnTo>
                    <a:pt x="11658" y="7304"/>
                  </a:lnTo>
                  <a:lnTo>
                    <a:pt x="11658" y="7233"/>
                  </a:lnTo>
                  <a:lnTo>
                    <a:pt x="11651" y="7092"/>
                  </a:lnTo>
                  <a:lnTo>
                    <a:pt x="11637" y="6952"/>
                  </a:lnTo>
                  <a:lnTo>
                    <a:pt x="11616" y="6816"/>
                  </a:lnTo>
                  <a:lnTo>
                    <a:pt x="11589" y="6679"/>
                  </a:lnTo>
                  <a:lnTo>
                    <a:pt x="11556" y="6545"/>
                  </a:lnTo>
                  <a:lnTo>
                    <a:pt x="11516" y="6412"/>
                  </a:lnTo>
                  <a:lnTo>
                    <a:pt x="11470" y="6283"/>
                  </a:lnTo>
                  <a:lnTo>
                    <a:pt x="11416" y="6155"/>
                  </a:lnTo>
                  <a:lnTo>
                    <a:pt x="11359" y="6031"/>
                  </a:lnTo>
                  <a:lnTo>
                    <a:pt x="11292" y="5909"/>
                  </a:lnTo>
                  <a:lnTo>
                    <a:pt x="11222" y="5790"/>
                  </a:lnTo>
                  <a:lnTo>
                    <a:pt x="11144" y="5675"/>
                  </a:lnTo>
                  <a:lnTo>
                    <a:pt x="11062" y="5563"/>
                  </a:lnTo>
                  <a:lnTo>
                    <a:pt x="10973" y="5455"/>
                  </a:lnTo>
                  <a:lnTo>
                    <a:pt x="10878" y="5350"/>
                  </a:lnTo>
                  <a:lnTo>
                    <a:pt x="10829" y="5299"/>
                  </a:lnTo>
                  <a:lnTo>
                    <a:pt x="6229" y="702"/>
                  </a:lnTo>
                  <a:lnTo>
                    <a:pt x="6180" y="656"/>
                  </a:lnTo>
                  <a:lnTo>
                    <a:pt x="6072" y="585"/>
                  </a:lnTo>
                  <a:lnTo>
                    <a:pt x="5956" y="538"/>
                  </a:lnTo>
                  <a:lnTo>
                    <a:pt x="5833" y="513"/>
                  </a:lnTo>
                  <a:lnTo>
                    <a:pt x="5708" y="513"/>
                  </a:lnTo>
                  <a:lnTo>
                    <a:pt x="5586" y="538"/>
                  </a:lnTo>
                  <a:lnTo>
                    <a:pt x="5468" y="585"/>
                  </a:lnTo>
                  <a:lnTo>
                    <a:pt x="5360" y="656"/>
                  </a:lnTo>
                  <a:lnTo>
                    <a:pt x="5312" y="702"/>
                  </a:lnTo>
                  <a:lnTo>
                    <a:pt x="5266" y="751"/>
                  </a:lnTo>
                  <a:lnTo>
                    <a:pt x="5196" y="859"/>
                  </a:lnTo>
                  <a:lnTo>
                    <a:pt x="5148" y="975"/>
                  </a:lnTo>
                  <a:lnTo>
                    <a:pt x="5124" y="1098"/>
                  </a:lnTo>
                  <a:lnTo>
                    <a:pt x="5124" y="1223"/>
                  </a:lnTo>
                  <a:lnTo>
                    <a:pt x="5148" y="1345"/>
                  </a:lnTo>
                  <a:lnTo>
                    <a:pt x="5196" y="1463"/>
                  </a:lnTo>
                  <a:lnTo>
                    <a:pt x="5266" y="1571"/>
                  </a:lnTo>
                  <a:lnTo>
                    <a:pt x="5312" y="1619"/>
                  </a:lnTo>
                  <a:lnTo>
                    <a:pt x="7743" y="4051"/>
                  </a:lnTo>
                  <a:lnTo>
                    <a:pt x="7762" y="4071"/>
                  </a:lnTo>
                  <a:lnTo>
                    <a:pt x="7789" y="4113"/>
                  </a:lnTo>
                  <a:lnTo>
                    <a:pt x="7808" y="4159"/>
                  </a:lnTo>
                  <a:lnTo>
                    <a:pt x="7818" y="4208"/>
                  </a:lnTo>
                  <a:lnTo>
                    <a:pt x="7818" y="4232"/>
                  </a:lnTo>
                  <a:lnTo>
                    <a:pt x="7818" y="4257"/>
                  </a:lnTo>
                  <a:lnTo>
                    <a:pt x="7808" y="4306"/>
                  </a:lnTo>
                  <a:lnTo>
                    <a:pt x="7789" y="4352"/>
                  </a:lnTo>
                  <a:lnTo>
                    <a:pt x="7762" y="4395"/>
                  </a:lnTo>
                  <a:lnTo>
                    <a:pt x="7743" y="4414"/>
                  </a:lnTo>
                  <a:lnTo>
                    <a:pt x="7724" y="4431"/>
                  </a:lnTo>
                  <a:lnTo>
                    <a:pt x="7682" y="4460"/>
                  </a:lnTo>
                  <a:lnTo>
                    <a:pt x="7635" y="4479"/>
                  </a:lnTo>
                  <a:lnTo>
                    <a:pt x="7587" y="4487"/>
                  </a:lnTo>
                  <a:lnTo>
                    <a:pt x="7538" y="4487"/>
                  </a:lnTo>
                  <a:lnTo>
                    <a:pt x="7489" y="4479"/>
                  </a:lnTo>
                  <a:lnTo>
                    <a:pt x="7443" y="4460"/>
                  </a:lnTo>
                  <a:lnTo>
                    <a:pt x="7400" y="4431"/>
                  </a:lnTo>
                  <a:lnTo>
                    <a:pt x="7381" y="4414"/>
                  </a:lnTo>
                  <a:lnTo>
                    <a:pt x="4182" y="1214"/>
                  </a:lnTo>
                  <a:lnTo>
                    <a:pt x="4159" y="1191"/>
                  </a:lnTo>
                  <a:lnTo>
                    <a:pt x="4108" y="1151"/>
                  </a:lnTo>
                  <a:lnTo>
                    <a:pt x="4028" y="1101"/>
                  </a:lnTo>
                  <a:lnTo>
                    <a:pt x="3910" y="1054"/>
                  </a:lnTo>
                  <a:lnTo>
                    <a:pt x="3786" y="1031"/>
                  </a:lnTo>
                  <a:lnTo>
                    <a:pt x="3659" y="1031"/>
                  </a:lnTo>
                  <a:lnTo>
                    <a:pt x="3535" y="1054"/>
                  </a:lnTo>
                  <a:lnTo>
                    <a:pt x="3419" y="1101"/>
                  </a:lnTo>
                  <a:lnTo>
                    <a:pt x="3336" y="1151"/>
                  </a:lnTo>
                  <a:lnTo>
                    <a:pt x="3288" y="1191"/>
                  </a:lnTo>
                  <a:lnTo>
                    <a:pt x="3263" y="1214"/>
                  </a:lnTo>
                  <a:lnTo>
                    <a:pt x="3218" y="1263"/>
                  </a:lnTo>
                  <a:lnTo>
                    <a:pt x="3146" y="1370"/>
                  </a:lnTo>
                  <a:lnTo>
                    <a:pt x="3099" y="1488"/>
                  </a:lnTo>
                  <a:lnTo>
                    <a:pt x="3076" y="1610"/>
                  </a:lnTo>
                  <a:lnTo>
                    <a:pt x="3076" y="1736"/>
                  </a:lnTo>
                  <a:lnTo>
                    <a:pt x="3099" y="1858"/>
                  </a:lnTo>
                  <a:lnTo>
                    <a:pt x="3146" y="1976"/>
                  </a:lnTo>
                  <a:lnTo>
                    <a:pt x="3218" y="2083"/>
                  </a:lnTo>
                  <a:lnTo>
                    <a:pt x="3263" y="2132"/>
                  </a:lnTo>
                  <a:lnTo>
                    <a:pt x="6464" y="5331"/>
                  </a:lnTo>
                  <a:lnTo>
                    <a:pt x="6481" y="5351"/>
                  </a:lnTo>
                  <a:lnTo>
                    <a:pt x="6510" y="5393"/>
                  </a:lnTo>
                  <a:lnTo>
                    <a:pt x="6528" y="5441"/>
                  </a:lnTo>
                  <a:lnTo>
                    <a:pt x="6538" y="5488"/>
                  </a:lnTo>
                  <a:lnTo>
                    <a:pt x="6538" y="5513"/>
                  </a:lnTo>
                  <a:lnTo>
                    <a:pt x="6538" y="5537"/>
                  </a:lnTo>
                  <a:lnTo>
                    <a:pt x="6528" y="5586"/>
                  </a:lnTo>
                  <a:lnTo>
                    <a:pt x="6509" y="5632"/>
                  </a:lnTo>
                  <a:lnTo>
                    <a:pt x="6481" y="5675"/>
                  </a:lnTo>
                  <a:lnTo>
                    <a:pt x="6464" y="5694"/>
                  </a:lnTo>
                  <a:lnTo>
                    <a:pt x="6444" y="5713"/>
                  </a:lnTo>
                  <a:lnTo>
                    <a:pt x="6402" y="5740"/>
                  </a:lnTo>
                  <a:lnTo>
                    <a:pt x="6356" y="5759"/>
                  </a:lnTo>
                  <a:lnTo>
                    <a:pt x="6307" y="5769"/>
                  </a:lnTo>
                  <a:lnTo>
                    <a:pt x="6258" y="5769"/>
                  </a:lnTo>
                  <a:lnTo>
                    <a:pt x="6209" y="5759"/>
                  </a:lnTo>
                  <a:lnTo>
                    <a:pt x="6163" y="5740"/>
                  </a:lnTo>
                  <a:lnTo>
                    <a:pt x="6120" y="5713"/>
                  </a:lnTo>
                  <a:lnTo>
                    <a:pt x="6101" y="5694"/>
                  </a:lnTo>
                  <a:lnTo>
                    <a:pt x="2261" y="1855"/>
                  </a:lnTo>
                  <a:lnTo>
                    <a:pt x="2213" y="1809"/>
                  </a:lnTo>
                  <a:lnTo>
                    <a:pt x="2105" y="1738"/>
                  </a:lnTo>
                  <a:lnTo>
                    <a:pt x="1987" y="1691"/>
                  </a:lnTo>
                  <a:lnTo>
                    <a:pt x="1865" y="1666"/>
                  </a:lnTo>
                  <a:lnTo>
                    <a:pt x="1740" y="1666"/>
                  </a:lnTo>
                  <a:lnTo>
                    <a:pt x="1617" y="1691"/>
                  </a:lnTo>
                  <a:lnTo>
                    <a:pt x="1500" y="1738"/>
                  </a:lnTo>
                  <a:lnTo>
                    <a:pt x="1392" y="1809"/>
                  </a:lnTo>
                  <a:lnTo>
                    <a:pt x="1344" y="1855"/>
                  </a:lnTo>
                  <a:lnTo>
                    <a:pt x="1297" y="1903"/>
                  </a:lnTo>
                  <a:lnTo>
                    <a:pt x="1227" y="2011"/>
                  </a:lnTo>
                  <a:lnTo>
                    <a:pt x="1179" y="2129"/>
                  </a:lnTo>
                  <a:lnTo>
                    <a:pt x="1156" y="2251"/>
                  </a:lnTo>
                  <a:lnTo>
                    <a:pt x="1156" y="2376"/>
                  </a:lnTo>
                  <a:lnTo>
                    <a:pt x="1179" y="2499"/>
                  </a:lnTo>
                  <a:lnTo>
                    <a:pt x="1227" y="2615"/>
                  </a:lnTo>
                  <a:lnTo>
                    <a:pt x="1297" y="2723"/>
                  </a:lnTo>
                  <a:lnTo>
                    <a:pt x="1344" y="2772"/>
                  </a:lnTo>
                  <a:lnTo>
                    <a:pt x="5184" y="6613"/>
                  </a:lnTo>
                  <a:lnTo>
                    <a:pt x="5201" y="6631"/>
                  </a:lnTo>
                  <a:lnTo>
                    <a:pt x="5230" y="6675"/>
                  </a:lnTo>
                  <a:lnTo>
                    <a:pt x="5249" y="6721"/>
                  </a:lnTo>
                  <a:lnTo>
                    <a:pt x="5257" y="6770"/>
                  </a:lnTo>
                  <a:lnTo>
                    <a:pt x="5259" y="6794"/>
                  </a:lnTo>
                  <a:lnTo>
                    <a:pt x="5257" y="6819"/>
                  </a:lnTo>
                  <a:lnTo>
                    <a:pt x="5247" y="6866"/>
                  </a:lnTo>
                  <a:lnTo>
                    <a:pt x="5229" y="6912"/>
                  </a:lnTo>
                  <a:lnTo>
                    <a:pt x="5201" y="6955"/>
                  </a:lnTo>
                  <a:lnTo>
                    <a:pt x="5184" y="6974"/>
                  </a:lnTo>
                  <a:lnTo>
                    <a:pt x="5164" y="6993"/>
                  </a:lnTo>
                  <a:lnTo>
                    <a:pt x="5122" y="7020"/>
                  </a:lnTo>
                  <a:lnTo>
                    <a:pt x="5076" y="7039"/>
                  </a:lnTo>
                  <a:lnTo>
                    <a:pt x="5027" y="7049"/>
                  </a:lnTo>
                  <a:lnTo>
                    <a:pt x="4978" y="7049"/>
                  </a:lnTo>
                  <a:lnTo>
                    <a:pt x="4929" y="7039"/>
                  </a:lnTo>
                  <a:lnTo>
                    <a:pt x="4883" y="7020"/>
                  </a:lnTo>
                  <a:lnTo>
                    <a:pt x="4841" y="6993"/>
                  </a:lnTo>
                  <a:lnTo>
                    <a:pt x="4821" y="6974"/>
                  </a:lnTo>
                  <a:lnTo>
                    <a:pt x="1621" y="3775"/>
                  </a:lnTo>
                  <a:lnTo>
                    <a:pt x="1572" y="3728"/>
                  </a:lnTo>
                  <a:lnTo>
                    <a:pt x="1464" y="3656"/>
                  </a:lnTo>
                  <a:lnTo>
                    <a:pt x="1346" y="3609"/>
                  </a:lnTo>
                  <a:lnTo>
                    <a:pt x="1224" y="3584"/>
                  </a:lnTo>
                  <a:lnTo>
                    <a:pt x="1162" y="3583"/>
                  </a:lnTo>
                  <a:close/>
                  <a:moveTo>
                    <a:pt x="8293" y="11400"/>
                  </a:moveTo>
                  <a:lnTo>
                    <a:pt x="1673" y="11400"/>
                  </a:lnTo>
                  <a:lnTo>
                    <a:pt x="1634" y="11399"/>
                  </a:lnTo>
                  <a:lnTo>
                    <a:pt x="1557" y="11392"/>
                  </a:lnTo>
                  <a:lnTo>
                    <a:pt x="1482" y="11376"/>
                  </a:lnTo>
                  <a:lnTo>
                    <a:pt x="1410" y="11353"/>
                  </a:lnTo>
                  <a:lnTo>
                    <a:pt x="1341" y="11324"/>
                  </a:lnTo>
                  <a:lnTo>
                    <a:pt x="1276" y="11288"/>
                  </a:lnTo>
                  <a:lnTo>
                    <a:pt x="1214" y="11248"/>
                  </a:lnTo>
                  <a:lnTo>
                    <a:pt x="1158" y="11200"/>
                  </a:lnTo>
                  <a:lnTo>
                    <a:pt x="1106" y="11148"/>
                  </a:lnTo>
                  <a:lnTo>
                    <a:pt x="1058" y="11091"/>
                  </a:lnTo>
                  <a:lnTo>
                    <a:pt x="1017" y="11030"/>
                  </a:lnTo>
                  <a:lnTo>
                    <a:pt x="981" y="10964"/>
                  </a:lnTo>
                  <a:lnTo>
                    <a:pt x="952" y="10895"/>
                  </a:lnTo>
                  <a:lnTo>
                    <a:pt x="930" y="10823"/>
                  </a:lnTo>
                  <a:lnTo>
                    <a:pt x="914" y="10748"/>
                  </a:lnTo>
                  <a:lnTo>
                    <a:pt x="906" y="10672"/>
                  </a:lnTo>
                  <a:lnTo>
                    <a:pt x="906" y="10632"/>
                  </a:lnTo>
                  <a:lnTo>
                    <a:pt x="907" y="10565"/>
                  </a:lnTo>
                  <a:lnTo>
                    <a:pt x="919" y="10434"/>
                  </a:lnTo>
                  <a:lnTo>
                    <a:pt x="943" y="10308"/>
                  </a:lnTo>
                  <a:lnTo>
                    <a:pt x="978" y="10184"/>
                  </a:lnTo>
                  <a:lnTo>
                    <a:pt x="1024" y="10064"/>
                  </a:lnTo>
                  <a:lnTo>
                    <a:pt x="1079" y="9950"/>
                  </a:lnTo>
                  <a:lnTo>
                    <a:pt x="1143" y="9842"/>
                  </a:lnTo>
                  <a:lnTo>
                    <a:pt x="1218" y="9740"/>
                  </a:lnTo>
                  <a:lnTo>
                    <a:pt x="1300" y="9645"/>
                  </a:lnTo>
                  <a:lnTo>
                    <a:pt x="1391" y="9557"/>
                  </a:lnTo>
                  <a:lnTo>
                    <a:pt x="1489" y="9477"/>
                  </a:lnTo>
                  <a:lnTo>
                    <a:pt x="1594" y="9406"/>
                  </a:lnTo>
                  <a:lnTo>
                    <a:pt x="1706" y="9344"/>
                  </a:lnTo>
                  <a:lnTo>
                    <a:pt x="1823" y="9292"/>
                  </a:lnTo>
                  <a:lnTo>
                    <a:pt x="1945" y="9251"/>
                  </a:lnTo>
                  <a:lnTo>
                    <a:pt x="2074" y="9220"/>
                  </a:lnTo>
                  <a:lnTo>
                    <a:pt x="2140" y="9209"/>
                  </a:lnTo>
                  <a:lnTo>
                    <a:pt x="4202" y="8915"/>
                  </a:lnTo>
                  <a:lnTo>
                    <a:pt x="340" y="5053"/>
                  </a:lnTo>
                  <a:lnTo>
                    <a:pt x="300" y="5011"/>
                  </a:lnTo>
                  <a:lnTo>
                    <a:pt x="228" y="4922"/>
                  </a:lnTo>
                  <a:lnTo>
                    <a:pt x="164" y="4829"/>
                  </a:lnTo>
                  <a:lnTo>
                    <a:pt x="111" y="4728"/>
                  </a:lnTo>
                  <a:lnTo>
                    <a:pt x="68" y="4624"/>
                  </a:lnTo>
                  <a:lnTo>
                    <a:pt x="35" y="4516"/>
                  </a:lnTo>
                  <a:lnTo>
                    <a:pt x="12" y="4404"/>
                  </a:lnTo>
                  <a:lnTo>
                    <a:pt x="1" y="4290"/>
                  </a:lnTo>
                  <a:lnTo>
                    <a:pt x="0" y="4231"/>
                  </a:lnTo>
                  <a:lnTo>
                    <a:pt x="1" y="4173"/>
                  </a:lnTo>
                  <a:lnTo>
                    <a:pt x="12" y="4060"/>
                  </a:lnTo>
                  <a:lnTo>
                    <a:pt x="35" y="3947"/>
                  </a:lnTo>
                  <a:lnTo>
                    <a:pt x="68" y="3839"/>
                  </a:lnTo>
                  <a:lnTo>
                    <a:pt x="111" y="3736"/>
                  </a:lnTo>
                  <a:lnTo>
                    <a:pt x="164" y="3635"/>
                  </a:lnTo>
                  <a:lnTo>
                    <a:pt x="228" y="3541"/>
                  </a:lnTo>
                  <a:lnTo>
                    <a:pt x="301" y="3452"/>
                  </a:lnTo>
                  <a:lnTo>
                    <a:pt x="341" y="3410"/>
                  </a:lnTo>
                  <a:lnTo>
                    <a:pt x="405" y="3350"/>
                  </a:lnTo>
                  <a:lnTo>
                    <a:pt x="544" y="3248"/>
                  </a:lnTo>
                  <a:lnTo>
                    <a:pt x="696" y="3167"/>
                  </a:lnTo>
                  <a:lnTo>
                    <a:pt x="857" y="3109"/>
                  </a:lnTo>
                  <a:lnTo>
                    <a:pt x="942" y="3092"/>
                  </a:lnTo>
                  <a:lnTo>
                    <a:pt x="904" y="3049"/>
                  </a:lnTo>
                  <a:lnTo>
                    <a:pt x="837" y="2957"/>
                  </a:lnTo>
                  <a:lnTo>
                    <a:pt x="779" y="2862"/>
                  </a:lnTo>
                  <a:lnTo>
                    <a:pt x="732" y="2762"/>
                  </a:lnTo>
                  <a:lnTo>
                    <a:pt x="694" y="2660"/>
                  </a:lnTo>
                  <a:lnTo>
                    <a:pt x="667" y="2553"/>
                  </a:lnTo>
                  <a:lnTo>
                    <a:pt x="648" y="2447"/>
                  </a:lnTo>
                  <a:lnTo>
                    <a:pt x="641" y="2339"/>
                  </a:lnTo>
                  <a:lnTo>
                    <a:pt x="644" y="2231"/>
                  </a:lnTo>
                  <a:lnTo>
                    <a:pt x="657" y="2123"/>
                  </a:lnTo>
                  <a:lnTo>
                    <a:pt x="678" y="2018"/>
                  </a:lnTo>
                  <a:lnTo>
                    <a:pt x="711" y="1913"/>
                  </a:lnTo>
                  <a:lnTo>
                    <a:pt x="753" y="1812"/>
                  </a:lnTo>
                  <a:lnTo>
                    <a:pt x="806" y="1714"/>
                  </a:lnTo>
                  <a:lnTo>
                    <a:pt x="868" y="1620"/>
                  </a:lnTo>
                  <a:lnTo>
                    <a:pt x="940" y="1533"/>
                  </a:lnTo>
                  <a:lnTo>
                    <a:pt x="981" y="1491"/>
                  </a:lnTo>
                  <a:lnTo>
                    <a:pt x="1022" y="1450"/>
                  </a:lnTo>
                  <a:lnTo>
                    <a:pt x="1110" y="1378"/>
                  </a:lnTo>
                  <a:lnTo>
                    <a:pt x="1204" y="1315"/>
                  </a:lnTo>
                  <a:lnTo>
                    <a:pt x="1302" y="1263"/>
                  </a:lnTo>
                  <a:lnTo>
                    <a:pt x="1404" y="1222"/>
                  </a:lnTo>
                  <a:lnTo>
                    <a:pt x="1508" y="1188"/>
                  </a:lnTo>
                  <a:lnTo>
                    <a:pt x="1614" y="1167"/>
                  </a:lnTo>
                  <a:lnTo>
                    <a:pt x="1722" y="1154"/>
                  </a:lnTo>
                  <a:lnTo>
                    <a:pt x="1830" y="1151"/>
                  </a:lnTo>
                  <a:lnTo>
                    <a:pt x="1938" y="1160"/>
                  </a:lnTo>
                  <a:lnTo>
                    <a:pt x="2045" y="1177"/>
                  </a:lnTo>
                  <a:lnTo>
                    <a:pt x="2150" y="1204"/>
                  </a:lnTo>
                  <a:lnTo>
                    <a:pt x="2254" y="1242"/>
                  </a:lnTo>
                  <a:lnTo>
                    <a:pt x="2353" y="1289"/>
                  </a:lnTo>
                  <a:lnTo>
                    <a:pt x="2448" y="1347"/>
                  </a:lnTo>
                  <a:lnTo>
                    <a:pt x="2539" y="1414"/>
                  </a:lnTo>
                  <a:lnTo>
                    <a:pt x="2582" y="1452"/>
                  </a:lnTo>
                  <a:lnTo>
                    <a:pt x="2599" y="1370"/>
                  </a:lnTo>
                  <a:lnTo>
                    <a:pt x="2655" y="1210"/>
                  </a:lnTo>
                  <a:lnTo>
                    <a:pt x="2735" y="1057"/>
                  </a:lnTo>
                  <a:lnTo>
                    <a:pt x="2811" y="951"/>
                  </a:lnTo>
                  <a:lnTo>
                    <a:pt x="2870" y="883"/>
                  </a:lnTo>
                  <a:lnTo>
                    <a:pt x="2902" y="851"/>
                  </a:lnTo>
                  <a:lnTo>
                    <a:pt x="2943" y="810"/>
                  </a:lnTo>
                  <a:lnTo>
                    <a:pt x="3036" y="735"/>
                  </a:lnTo>
                  <a:lnTo>
                    <a:pt x="3132" y="671"/>
                  </a:lnTo>
                  <a:lnTo>
                    <a:pt x="3233" y="618"/>
                  </a:lnTo>
                  <a:lnTo>
                    <a:pt x="3338" y="575"/>
                  </a:lnTo>
                  <a:lnTo>
                    <a:pt x="3446" y="543"/>
                  </a:lnTo>
                  <a:lnTo>
                    <a:pt x="3555" y="523"/>
                  </a:lnTo>
                  <a:lnTo>
                    <a:pt x="3666" y="512"/>
                  </a:lnTo>
                  <a:lnTo>
                    <a:pt x="3777" y="512"/>
                  </a:lnTo>
                  <a:lnTo>
                    <a:pt x="3889" y="523"/>
                  </a:lnTo>
                  <a:lnTo>
                    <a:pt x="3999" y="543"/>
                  </a:lnTo>
                  <a:lnTo>
                    <a:pt x="4107" y="575"/>
                  </a:lnTo>
                  <a:lnTo>
                    <a:pt x="4211" y="618"/>
                  </a:lnTo>
                  <a:lnTo>
                    <a:pt x="4313" y="671"/>
                  </a:lnTo>
                  <a:lnTo>
                    <a:pt x="4409" y="735"/>
                  </a:lnTo>
                  <a:lnTo>
                    <a:pt x="4500" y="810"/>
                  </a:lnTo>
                  <a:lnTo>
                    <a:pt x="4543" y="851"/>
                  </a:lnTo>
                  <a:lnTo>
                    <a:pt x="4631" y="938"/>
                  </a:lnTo>
                  <a:lnTo>
                    <a:pt x="4648" y="856"/>
                  </a:lnTo>
                  <a:lnTo>
                    <a:pt x="4704" y="697"/>
                  </a:lnTo>
                  <a:lnTo>
                    <a:pt x="4784" y="545"/>
                  </a:lnTo>
                  <a:lnTo>
                    <a:pt x="4860" y="438"/>
                  </a:lnTo>
                  <a:lnTo>
                    <a:pt x="4918" y="371"/>
                  </a:lnTo>
                  <a:lnTo>
                    <a:pt x="4949" y="339"/>
                  </a:lnTo>
                  <a:lnTo>
                    <a:pt x="4992" y="297"/>
                  </a:lnTo>
                  <a:lnTo>
                    <a:pt x="5083" y="224"/>
                  </a:lnTo>
                  <a:lnTo>
                    <a:pt x="5180" y="159"/>
                  </a:lnTo>
                  <a:lnTo>
                    <a:pt x="5280" y="106"/>
                  </a:lnTo>
                  <a:lnTo>
                    <a:pt x="5386" y="64"/>
                  </a:lnTo>
                  <a:lnTo>
                    <a:pt x="5494" y="32"/>
                  </a:lnTo>
                  <a:lnTo>
                    <a:pt x="5603" y="11"/>
                  </a:lnTo>
                  <a:lnTo>
                    <a:pt x="5714" y="0"/>
                  </a:lnTo>
                  <a:lnTo>
                    <a:pt x="5826" y="0"/>
                  </a:lnTo>
                  <a:lnTo>
                    <a:pt x="5937" y="11"/>
                  </a:lnTo>
                  <a:lnTo>
                    <a:pt x="6047" y="32"/>
                  </a:lnTo>
                  <a:lnTo>
                    <a:pt x="6155" y="64"/>
                  </a:lnTo>
                  <a:lnTo>
                    <a:pt x="6260" y="106"/>
                  </a:lnTo>
                  <a:lnTo>
                    <a:pt x="6360" y="159"/>
                  </a:lnTo>
                  <a:lnTo>
                    <a:pt x="6457" y="224"/>
                  </a:lnTo>
                  <a:lnTo>
                    <a:pt x="6548" y="297"/>
                  </a:lnTo>
                  <a:lnTo>
                    <a:pt x="6591" y="339"/>
                  </a:lnTo>
                  <a:lnTo>
                    <a:pt x="11190" y="4938"/>
                  </a:lnTo>
                  <a:lnTo>
                    <a:pt x="11248" y="4997"/>
                  </a:lnTo>
                  <a:lnTo>
                    <a:pt x="11360" y="5121"/>
                  </a:lnTo>
                  <a:lnTo>
                    <a:pt x="11465" y="5248"/>
                  </a:lnTo>
                  <a:lnTo>
                    <a:pt x="11563" y="5380"/>
                  </a:lnTo>
                  <a:lnTo>
                    <a:pt x="11654" y="5517"/>
                  </a:lnTo>
                  <a:lnTo>
                    <a:pt x="11739" y="5657"/>
                  </a:lnTo>
                  <a:lnTo>
                    <a:pt x="11815" y="5801"/>
                  </a:lnTo>
                  <a:lnTo>
                    <a:pt x="11884" y="5947"/>
                  </a:lnTo>
                  <a:lnTo>
                    <a:pt x="11948" y="6097"/>
                  </a:lnTo>
                  <a:lnTo>
                    <a:pt x="12002" y="6251"/>
                  </a:lnTo>
                  <a:lnTo>
                    <a:pt x="12050" y="6407"/>
                  </a:lnTo>
                  <a:lnTo>
                    <a:pt x="12089" y="6565"/>
                  </a:lnTo>
                  <a:lnTo>
                    <a:pt x="12120" y="6726"/>
                  </a:lnTo>
                  <a:lnTo>
                    <a:pt x="12145" y="6889"/>
                  </a:lnTo>
                  <a:lnTo>
                    <a:pt x="12161" y="7053"/>
                  </a:lnTo>
                  <a:lnTo>
                    <a:pt x="12169" y="7220"/>
                  </a:lnTo>
                  <a:lnTo>
                    <a:pt x="12169" y="7304"/>
                  </a:lnTo>
                  <a:lnTo>
                    <a:pt x="12169" y="7387"/>
                  </a:lnTo>
                  <a:lnTo>
                    <a:pt x="12161" y="7553"/>
                  </a:lnTo>
                  <a:lnTo>
                    <a:pt x="12145" y="7719"/>
                  </a:lnTo>
                  <a:lnTo>
                    <a:pt x="12120" y="7881"/>
                  </a:lnTo>
                  <a:lnTo>
                    <a:pt x="12089" y="8041"/>
                  </a:lnTo>
                  <a:lnTo>
                    <a:pt x="12050" y="8199"/>
                  </a:lnTo>
                  <a:lnTo>
                    <a:pt x="12002" y="8356"/>
                  </a:lnTo>
                  <a:lnTo>
                    <a:pt x="11948" y="8509"/>
                  </a:lnTo>
                  <a:lnTo>
                    <a:pt x="11884" y="8659"/>
                  </a:lnTo>
                  <a:lnTo>
                    <a:pt x="11815" y="8807"/>
                  </a:lnTo>
                  <a:lnTo>
                    <a:pt x="11739" y="8950"/>
                  </a:lnTo>
                  <a:lnTo>
                    <a:pt x="11654" y="9091"/>
                  </a:lnTo>
                  <a:lnTo>
                    <a:pt x="11563" y="9226"/>
                  </a:lnTo>
                  <a:lnTo>
                    <a:pt x="11465" y="9359"/>
                  </a:lnTo>
                  <a:lnTo>
                    <a:pt x="11360" y="9487"/>
                  </a:lnTo>
                  <a:lnTo>
                    <a:pt x="11248" y="9609"/>
                  </a:lnTo>
                  <a:lnTo>
                    <a:pt x="11190" y="9670"/>
                  </a:lnTo>
                  <a:lnTo>
                    <a:pt x="10284" y="10574"/>
                  </a:lnTo>
                  <a:lnTo>
                    <a:pt x="10234" y="10624"/>
                  </a:lnTo>
                  <a:lnTo>
                    <a:pt x="10130" y="10718"/>
                  </a:lnTo>
                  <a:lnTo>
                    <a:pt x="10022" y="10806"/>
                  </a:lnTo>
                  <a:lnTo>
                    <a:pt x="9912" y="10889"/>
                  </a:lnTo>
                  <a:lnTo>
                    <a:pt x="9798" y="10966"/>
                  </a:lnTo>
                  <a:lnTo>
                    <a:pt x="9680" y="11036"/>
                  </a:lnTo>
                  <a:lnTo>
                    <a:pt x="9497" y="11133"/>
                  </a:lnTo>
                  <a:lnTo>
                    <a:pt x="9308" y="11212"/>
                  </a:lnTo>
                  <a:lnTo>
                    <a:pt x="9179" y="11258"/>
                  </a:lnTo>
                  <a:lnTo>
                    <a:pt x="9048" y="11298"/>
                  </a:lnTo>
                  <a:lnTo>
                    <a:pt x="8915" y="11331"/>
                  </a:lnTo>
                  <a:lnTo>
                    <a:pt x="8780" y="11359"/>
                  </a:lnTo>
                  <a:lnTo>
                    <a:pt x="8643" y="11379"/>
                  </a:lnTo>
                  <a:lnTo>
                    <a:pt x="8503" y="11392"/>
                  </a:lnTo>
                  <a:lnTo>
                    <a:pt x="8364" y="11399"/>
                  </a:lnTo>
                  <a:lnTo>
                    <a:pt x="8293" y="11400"/>
                  </a:lnTo>
                  <a:close/>
                </a:path>
              </a:pathLst>
            </a:custGeom>
            <a:solidFill>
              <a:srgbClr val="1311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1973062" y="51749"/>
            <a:ext cx="5394256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prstClr val="white"/>
                </a:solidFill>
              </a:rPr>
              <a:t>POWER POINT </a:t>
            </a:r>
            <a:r>
              <a:rPr lang="en-US" altLang="ko-KR" sz="2000" b="1" i="1" dirty="0" smtClean="0">
                <a:solidFill>
                  <a:prstClr val="white"/>
                </a:solidFill>
              </a:rPr>
              <a:t>PRESENTATION</a:t>
            </a:r>
            <a:endParaRPr lang="en-US" altLang="ko-KR" sz="2000" b="1" i="1" dirty="0">
              <a:solidFill>
                <a:prstClr val="white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973062" y="775305"/>
            <a:ext cx="5394256" cy="29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Enjoy </a:t>
            </a:r>
            <a:r>
              <a:rPr lang="en-US" altLang="ko-KR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your stylish business and campus life with BIZCAM 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400049" y="1082657"/>
            <a:ext cx="742950" cy="2542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700" dirty="0" smtClean="0">
                <a:solidFill>
                  <a:prstClr val="white"/>
                </a:solidFill>
              </a:rPr>
              <a:t>▶▶</a:t>
            </a:r>
            <a:endParaRPr lang="ko-KR" altLang="en-US" sz="7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81481E-6 L -0.2892 -0.036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18" y="-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22222E-6 L 0.25 -2.22222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52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400050" y="1371600"/>
            <a:ext cx="742950" cy="5086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559654" y="1843314"/>
            <a:ext cx="464457" cy="3984167"/>
            <a:chOff x="5518676" y="2179864"/>
            <a:chExt cx="464457" cy="3984167"/>
          </a:xfrm>
        </p:grpSpPr>
        <p:sp>
          <p:nvSpPr>
            <p:cNvPr id="42" name="타원 41"/>
            <p:cNvSpPr/>
            <p:nvPr/>
          </p:nvSpPr>
          <p:spPr>
            <a:xfrm>
              <a:off x="5518676" y="2179864"/>
              <a:ext cx="464457" cy="464457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타원 42"/>
            <p:cNvSpPr/>
            <p:nvPr/>
          </p:nvSpPr>
          <p:spPr>
            <a:xfrm>
              <a:off x="5518676" y="2883806"/>
              <a:ext cx="464457" cy="46445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타원 43"/>
            <p:cNvSpPr/>
            <p:nvPr/>
          </p:nvSpPr>
          <p:spPr>
            <a:xfrm>
              <a:off x="5518676" y="3587748"/>
              <a:ext cx="464457" cy="46445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타원 44"/>
            <p:cNvSpPr/>
            <p:nvPr/>
          </p:nvSpPr>
          <p:spPr>
            <a:xfrm>
              <a:off x="5518676" y="4291690"/>
              <a:ext cx="464457" cy="464457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타원 45"/>
            <p:cNvSpPr/>
            <p:nvPr/>
          </p:nvSpPr>
          <p:spPr>
            <a:xfrm>
              <a:off x="5518676" y="4995632"/>
              <a:ext cx="464457" cy="4644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타원 46"/>
            <p:cNvSpPr/>
            <p:nvPr/>
          </p:nvSpPr>
          <p:spPr>
            <a:xfrm>
              <a:off x="5518676" y="5699574"/>
              <a:ext cx="464457" cy="464457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5" name="자유형 14"/>
          <p:cNvSpPr/>
          <p:nvPr/>
        </p:nvSpPr>
        <p:spPr>
          <a:xfrm>
            <a:off x="1625600" y="711200"/>
            <a:ext cx="10566400" cy="6146800"/>
          </a:xfrm>
          <a:custGeom>
            <a:avLst/>
            <a:gdLst>
              <a:gd name="connsiteX0" fmla="*/ 234255 w 10566400"/>
              <a:gd name="connsiteY0" fmla="*/ 0 h 6146800"/>
              <a:gd name="connsiteX1" fmla="*/ 10557923 w 10566400"/>
              <a:gd name="connsiteY1" fmla="*/ 0 h 6146800"/>
              <a:gd name="connsiteX2" fmla="*/ 10566400 w 10566400"/>
              <a:gd name="connsiteY2" fmla="*/ 855 h 6146800"/>
              <a:gd name="connsiteX3" fmla="*/ 10566400 w 10566400"/>
              <a:gd name="connsiteY3" fmla="*/ 6146800 h 6146800"/>
              <a:gd name="connsiteX4" fmla="*/ 0 w 10566400"/>
              <a:gd name="connsiteY4" fmla="*/ 6146800 h 6146800"/>
              <a:gd name="connsiteX5" fmla="*/ 0 w 10566400"/>
              <a:gd name="connsiteY5" fmla="*/ 234255 h 6146800"/>
              <a:gd name="connsiteX6" fmla="*/ 234255 w 10566400"/>
              <a:gd name="connsiteY6" fmla="*/ 0 h 614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66400" h="6146800">
                <a:moveTo>
                  <a:pt x="234255" y="0"/>
                </a:moveTo>
                <a:lnTo>
                  <a:pt x="10557923" y="0"/>
                </a:lnTo>
                <a:lnTo>
                  <a:pt x="10566400" y="855"/>
                </a:lnTo>
                <a:lnTo>
                  <a:pt x="10566400" y="6146800"/>
                </a:lnTo>
                <a:lnTo>
                  <a:pt x="0" y="6146800"/>
                </a:lnTo>
                <a:lnTo>
                  <a:pt x="0" y="234255"/>
                </a:lnTo>
                <a:cubicBezTo>
                  <a:pt x="0" y="104880"/>
                  <a:pt x="104880" y="0"/>
                  <a:pt x="23425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625600" y="1197429"/>
            <a:ext cx="10566400" cy="5660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552976" y="1843314"/>
            <a:ext cx="464457" cy="464457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552976" y="2547256"/>
            <a:ext cx="464457" cy="46445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52976" y="3251198"/>
            <a:ext cx="464457" cy="46445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552976" y="3955140"/>
            <a:ext cx="464457" cy="464457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552976" y="4659082"/>
            <a:ext cx="464457" cy="46445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552976" y="5363024"/>
            <a:ext cx="464457" cy="464457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745983" y="4064995"/>
            <a:ext cx="374068" cy="354602"/>
            <a:chOff x="2124075" y="3122613"/>
            <a:chExt cx="5216525" cy="4945062"/>
          </a:xfrm>
        </p:grpSpPr>
        <p:sp>
          <p:nvSpPr>
            <p:cNvPr id="30" name="자유형 29"/>
            <p:cNvSpPr/>
            <p:nvPr/>
          </p:nvSpPr>
          <p:spPr>
            <a:xfrm>
              <a:off x="2217209" y="3257093"/>
              <a:ext cx="5015762" cy="4668927"/>
            </a:xfrm>
            <a:custGeom>
              <a:avLst/>
              <a:gdLst>
                <a:gd name="connsiteX0" fmla="*/ 2583391 w 5015762"/>
                <a:gd name="connsiteY0" fmla="*/ 95707 h 4668927"/>
                <a:gd name="connsiteX1" fmla="*/ 2329391 w 5015762"/>
                <a:gd name="connsiteY1" fmla="*/ 591007 h 4668927"/>
                <a:gd name="connsiteX2" fmla="*/ 1846791 w 5015762"/>
                <a:gd name="connsiteY2" fmla="*/ 337007 h 4668927"/>
                <a:gd name="connsiteX3" fmla="*/ 1389591 w 5015762"/>
                <a:gd name="connsiteY3" fmla="*/ 565607 h 4668927"/>
                <a:gd name="connsiteX4" fmla="*/ 1287991 w 5015762"/>
                <a:gd name="connsiteY4" fmla="*/ 908507 h 4668927"/>
                <a:gd name="connsiteX5" fmla="*/ 906991 w 5015762"/>
                <a:gd name="connsiteY5" fmla="*/ 845007 h 4668927"/>
                <a:gd name="connsiteX6" fmla="*/ 564091 w 5015762"/>
                <a:gd name="connsiteY6" fmla="*/ 959307 h 4668927"/>
                <a:gd name="connsiteX7" fmla="*/ 475191 w 5015762"/>
                <a:gd name="connsiteY7" fmla="*/ 1314907 h 4668927"/>
                <a:gd name="connsiteX8" fmla="*/ 513291 w 5015762"/>
                <a:gd name="connsiteY8" fmla="*/ 1670507 h 4668927"/>
                <a:gd name="connsiteX9" fmla="*/ 259291 w 5015762"/>
                <a:gd name="connsiteY9" fmla="*/ 1848307 h 4668927"/>
                <a:gd name="connsiteX10" fmla="*/ 5291 w 5015762"/>
                <a:gd name="connsiteY10" fmla="*/ 2216607 h 4668927"/>
                <a:gd name="connsiteX11" fmla="*/ 132291 w 5015762"/>
                <a:gd name="connsiteY11" fmla="*/ 2559507 h 4668927"/>
                <a:gd name="connsiteX12" fmla="*/ 640291 w 5015762"/>
                <a:gd name="connsiteY12" fmla="*/ 3054807 h 4668927"/>
                <a:gd name="connsiteX13" fmla="*/ 691091 w 5015762"/>
                <a:gd name="connsiteY13" fmla="*/ 3499307 h 4668927"/>
                <a:gd name="connsiteX14" fmla="*/ 665691 w 5015762"/>
                <a:gd name="connsiteY14" fmla="*/ 3854907 h 4668927"/>
                <a:gd name="connsiteX15" fmla="*/ 1173691 w 5015762"/>
                <a:gd name="connsiteY15" fmla="*/ 4540707 h 4668927"/>
                <a:gd name="connsiteX16" fmla="*/ 2024591 w 5015762"/>
                <a:gd name="connsiteY16" fmla="*/ 4667707 h 4668927"/>
                <a:gd name="connsiteX17" fmla="*/ 2557991 w 5015762"/>
                <a:gd name="connsiteY17" fmla="*/ 4604207 h 4668927"/>
                <a:gd name="connsiteX18" fmla="*/ 3243791 w 5015762"/>
                <a:gd name="connsiteY18" fmla="*/ 4591507 h 4668927"/>
                <a:gd name="connsiteX19" fmla="*/ 3700991 w 5015762"/>
                <a:gd name="connsiteY19" fmla="*/ 4464507 h 4668927"/>
                <a:gd name="connsiteX20" fmla="*/ 4450291 w 5015762"/>
                <a:gd name="connsiteY20" fmla="*/ 3778707 h 4668927"/>
                <a:gd name="connsiteX21" fmla="*/ 4970991 w 5015762"/>
                <a:gd name="connsiteY21" fmla="*/ 3016707 h 4668927"/>
                <a:gd name="connsiteX22" fmla="*/ 4983691 w 5015762"/>
                <a:gd name="connsiteY22" fmla="*/ 2445207 h 4668927"/>
                <a:gd name="connsiteX23" fmla="*/ 4932891 w 5015762"/>
                <a:gd name="connsiteY23" fmla="*/ 2064207 h 4668927"/>
                <a:gd name="connsiteX24" fmla="*/ 4729691 w 5015762"/>
                <a:gd name="connsiteY24" fmla="*/ 1721307 h 4668927"/>
                <a:gd name="connsiteX25" fmla="*/ 4323291 w 5015762"/>
                <a:gd name="connsiteY25" fmla="*/ 1340307 h 4668927"/>
                <a:gd name="connsiteX26" fmla="*/ 3650191 w 5015762"/>
                <a:gd name="connsiteY26" fmla="*/ 629107 h 4668927"/>
                <a:gd name="connsiteX27" fmla="*/ 3142191 w 5015762"/>
                <a:gd name="connsiteY27" fmla="*/ 146507 h 4668927"/>
                <a:gd name="connsiteX28" fmla="*/ 2900891 w 5015762"/>
                <a:gd name="connsiteY28" fmla="*/ 19507 h 4668927"/>
                <a:gd name="connsiteX29" fmla="*/ 2735791 w 5015762"/>
                <a:gd name="connsiteY29" fmla="*/ 6807 h 4668927"/>
                <a:gd name="connsiteX30" fmla="*/ 2583391 w 5015762"/>
                <a:gd name="connsiteY30" fmla="*/ 95707 h 4668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15762" h="4668927">
                  <a:moveTo>
                    <a:pt x="2583391" y="95707"/>
                  </a:moveTo>
                  <a:cubicBezTo>
                    <a:pt x="2515658" y="193074"/>
                    <a:pt x="2452158" y="550790"/>
                    <a:pt x="2329391" y="591007"/>
                  </a:cubicBezTo>
                  <a:cubicBezTo>
                    <a:pt x="2206624" y="631224"/>
                    <a:pt x="2003424" y="341240"/>
                    <a:pt x="1846791" y="337007"/>
                  </a:cubicBezTo>
                  <a:cubicBezTo>
                    <a:pt x="1690158" y="332774"/>
                    <a:pt x="1482724" y="470357"/>
                    <a:pt x="1389591" y="565607"/>
                  </a:cubicBezTo>
                  <a:cubicBezTo>
                    <a:pt x="1296458" y="660857"/>
                    <a:pt x="1368424" y="861940"/>
                    <a:pt x="1287991" y="908507"/>
                  </a:cubicBezTo>
                  <a:cubicBezTo>
                    <a:pt x="1207558" y="955074"/>
                    <a:pt x="1027641" y="836540"/>
                    <a:pt x="906991" y="845007"/>
                  </a:cubicBezTo>
                  <a:cubicBezTo>
                    <a:pt x="786341" y="853474"/>
                    <a:pt x="636058" y="880990"/>
                    <a:pt x="564091" y="959307"/>
                  </a:cubicBezTo>
                  <a:cubicBezTo>
                    <a:pt x="492124" y="1037624"/>
                    <a:pt x="483658" y="1196374"/>
                    <a:pt x="475191" y="1314907"/>
                  </a:cubicBezTo>
                  <a:cubicBezTo>
                    <a:pt x="466724" y="1433440"/>
                    <a:pt x="549274" y="1581607"/>
                    <a:pt x="513291" y="1670507"/>
                  </a:cubicBezTo>
                  <a:cubicBezTo>
                    <a:pt x="477308" y="1759407"/>
                    <a:pt x="343957" y="1757291"/>
                    <a:pt x="259291" y="1848307"/>
                  </a:cubicBezTo>
                  <a:cubicBezTo>
                    <a:pt x="174625" y="1939323"/>
                    <a:pt x="26458" y="2098074"/>
                    <a:pt x="5291" y="2216607"/>
                  </a:cubicBezTo>
                  <a:cubicBezTo>
                    <a:pt x="-15876" y="2335140"/>
                    <a:pt x="26458" y="2419807"/>
                    <a:pt x="132291" y="2559507"/>
                  </a:cubicBezTo>
                  <a:cubicBezTo>
                    <a:pt x="238124" y="2699207"/>
                    <a:pt x="547158" y="2898174"/>
                    <a:pt x="640291" y="3054807"/>
                  </a:cubicBezTo>
                  <a:cubicBezTo>
                    <a:pt x="733424" y="3211440"/>
                    <a:pt x="686858" y="3365957"/>
                    <a:pt x="691091" y="3499307"/>
                  </a:cubicBezTo>
                  <a:cubicBezTo>
                    <a:pt x="695324" y="3632657"/>
                    <a:pt x="585258" y="3681340"/>
                    <a:pt x="665691" y="3854907"/>
                  </a:cubicBezTo>
                  <a:cubicBezTo>
                    <a:pt x="746124" y="4028474"/>
                    <a:pt x="947208" y="4405240"/>
                    <a:pt x="1173691" y="4540707"/>
                  </a:cubicBezTo>
                  <a:cubicBezTo>
                    <a:pt x="1400174" y="4676174"/>
                    <a:pt x="1793874" y="4657124"/>
                    <a:pt x="2024591" y="4667707"/>
                  </a:cubicBezTo>
                  <a:cubicBezTo>
                    <a:pt x="2255308" y="4678290"/>
                    <a:pt x="2354791" y="4616907"/>
                    <a:pt x="2557991" y="4604207"/>
                  </a:cubicBezTo>
                  <a:cubicBezTo>
                    <a:pt x="2761191" y="4591507"/>
                    <a:pt x="3053291" y="4614790"/>
                    <a:pt x="3243791" y="4591507"/>
                  </a:cubicBezTo>
                  <a:cubicBezTo>
                    <a:pt x="3434291" y="4568224"/>
                    <a:pt x="3499908" y="4599974"/>
                    <a:pt x="3700991" y="4464507"/>
                  </a:cubicBezTo>
                  <a:cubicBezTo>
                    <a:pt x="3902074" y="4329040"/>
                    <a:pt x="4238624" y="4020007"/>
                    <a:pt x="4450291" y="3778707"/>
                  </a:cubicBezTo>
                  <a:cubicBezTo>
                    <a:pt x="4661958" y="3537407"/>
                    <a:pt x="4882091" y="3238957"/>
                    <a:pt x="4970991" y="3016707"/>
                  </a:cubicBezTo>
                  <a:cubicBezTo>
                    <a:pt x="5059891" y="2794457"/>
                    <a:pt x="4990041" y="2603957"/>
                    <a:pt x="4983691" y="2445207"/>
                  </a:cubicBezTo>
                  <a:cubicBezTo>
                    <a:pt x="4977341" y="2286457"/>
                    <a:pt x="4975224" y="2184857"/>
                    <a:pt x="4932891" y="2064207"/>
                  </a:cubicBezTo>
                  <a:cubicBezTo>
                    <a:pt x="4890558" y="1943557"/>
                    <a:pt x="4831291" y="1841957"/>
                    <a:pt x="4729691" y="1721307"/>
                  </a:cubicBezTo>
                  <a:cubicBezTo>
                    <a:pt x="4628091" y="1600657"/>
                    <a:pt x="4503208" y="1522340"/>
                    <a:pt x="4323291" y="1340307"/>
                  </a:cubicBezTo>
                  <a:cubicBezTo>
                    <a:pt x="4143374" y="1158274"/>
                    <a:pt x="3847041" y="828074"/>
                    <a:pt x="3650191" y="629107"/>
                  </a:cubicBezTo>
                  <a:cubicBezTo>
                    <a:pt x="3453341" y="430140"/>
                    <a:pt x="3267074" y="248107"/>
                    <a:pt x="3142191" y="146507"/>
                  </a:cubicBezTo>
                  <a:cubicBezTo>
                    <a:pt x="3017308" y="44907"/>
                    <a:pt x="2968624" y="42790"/>
                    <a:pt x="2900891" y="19507"/>
                  </a:cubicBezTo>
                  <a:cubicBezTo>
                    <a:pt x="2833158" y="-3776"/>
                    <a:pt x="2792941" y="-3776"/>
                    <a:pt x="2735791" y="6807"/>
                  </a:cubicBezTo>
                  <a:cubicBezTo>
                    <a:pt x="2678641" y="17390"/>
                    <a:pt x="2651124" y="-1660"/>
                    <a:pt x="2583391" y="957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Freeform 9"/>
            <p:cNvSpPr>
              <a:spLocks noEditPoints="1"/>
            </p:cNvSpPr>
            <p:nvPr/>
          </p:nvSpPr>
          <p:spPr bwMode="auto">
            <a:xfrm>
              <a:off x="2124075" y="3122613"/>
              <a:ext cx="5216525" cy="4945062"/>
            </a:xfrm>
            <a:custGeom>
              <a:avLst/>
              <a:gdLst>
                <a:gd name="T0" fmla="*/ 1844 w 9858"/>
                <a:gd name="T1" fmla="*/ 7818 h 9345"/>
                <a:gd name="T2" fmla="*/ 2683 w 9858"/>
                <a:gd name="T3" fmla="*/ 8657 h 9345"/>
                <a:gd name="T4" fmla="*/ 6097 w 9858"/>
                <a:gd name="T5" fmla="*/ 8831 h 9345"/>
                <a:gd name="T6" fmla="*/ 7529 w 9858"/>
                <a:gd name="T7" fmla="*/ 8238 h 9345"/>
                <a:gd name="T8" fmla="*/ 8911 w 9858"/>
                <a:gd name="T9" fmla="*/ 6764 h 9345"/>
                <a:gd name="T10" fmla="*/ 9278 w 9858"/>
                <a:gd name="T11" fmla="*/ 5876 h 9345"/>
                <a:gd name="T12" fmla="*/ 9340 w 9858"/>
                <a:gd name="T13" fmla="*/ 5039 h 9345"/>
                <a:gd name="T14" fmla="*/ 9105 w 9858"/>
                <a:gd name="T15" fmla="*/ 4102 h 9345"/>
                <a:gd name="T16" fmla="*/ 8567 w 9858"/>
                <a:gd name="T17" fmla="*/ 3297 h 9345"/>
                <a:gd name="T18" fmla="*/ 5575 w 9858"/>
                <a:gd name="T19" fmla="*/ 519 h 9345"/>
                <a:gd name="T20" fmla="*/ 5007 w 9858"/>
                <a:gd name="T21" fmla="*/ 749 h 9345"/>
                <a:gd name="T22" fmla="*/ 5007 w 9858"/>
                <a:gd name="T23" fmla="*/ 1570 h 9345"/>
                <a:gd name="T24" fmla="*/ 5251 w 9858"/>
                <a:gd name="T25" fmla="*/ 1922 h 9345"/>
                <a:gd name="T26" fmla="*/ 5114 w 9858"/>
                <a:gd name="T27" fmla="*/ 2150 h 9345"/>
                <a:gd name="T28" fmla="*/ 4814 w 9858"/>
                <a:gd name="T29" fmla="*/ 2104 h 9345"/>
                <a:gd name="T30" fmla="*/ 3406 w 9858"/>
                <a:gd name="T31" fmla="*/ 1177 h 9345"/>
                <a:gd name="T32" fmla="*/ 2945 w 9858"/>
                <a:gd name="T33" fmla="*/ 1735 h 9345"/>
                <a:gd name="T34" fmla="*/ 3896 w 9858"/>
                <a:gd name="T35" fmla="*/ 3021 h 9345"/>
                <a:gd name="T36" fmla="*/ 3960 w 9858"/>
                <a:gd name="T37" fmla="*/ 3276 h 9345"/>
                <a:gd name="T38" fmla="*/ 3740 w 9858"/>
                <a:gd name="T39" fmla="*/ 3459 h 9345"/>
                <a:gd name="T40" fmla="*/ 2338 w 9858"/>
                <a:gd name="T41" fmla="*/ 2190 h 9345"/>
                <a:gd name="T42" fmla="*/ 1517 w 9858"/>
                <a:gd name="T43" fmla="*/ 2190 h 9345"/>
                <a:gd name="T44" fmla="*/ 1305 w 9858"/>
                <a:gd name="T45" fmla="*/ 2880 h 9345"/>
                <a:gd name="T46" fmla="*/ 2680 w 9858"/>
                <a:gd name="T47" fmla="*/ 4410 h 9345"/>
                <a:gd name="T48" fmla="*/ 2615 w 9858"/>
                <a:gd name="T49" fmla="*/ 4664 h 9345"/>
                <a:gd name="T50" fmla="*/ 2316 w 9858"/>
                <a:gd name="T51" fmla="*/ 4710 h 9345"/>
                <a:gd name="T52" fmla="*/ 1347 w 9858"/>
                <a:gd name="T53" fmla="*/ 3869 h 9345"/>
                <a:gd name="T54" fmla="*/ 700 w 9858"/>
                <a:gd name="T55" fmla="*/ 4029 h 9345"/>
                <a:gd name="T56" fmla="*/ 538 w 9858"/>
                <a:gd name="T57" fmla="*/ 4677 h 9345"/>
                <a:gd name="T58" fmla="*/ 2680 w 9858"/>
                <a:gd name="T59" fmla="*/ 6969 h 9345"/>
                <a:gd name="T60" fmla="*/ 2615 w 9858"/>
                <a:gd name="T61" fmla="*/ 7223 h 9345"/>
                <a:gd name="T62" fmla="*/ 2316 w 9858"/>
                <a:gd name="T63" fmla="*/ 7269 h 9345"/>
                <a:gd name="T64" fmla="*/ 3108 w 9858"/>
                <a:gd name="T65" fmla="*/ 9320 h 9345"/>
                <a:gd name="T66" fmla="*/ 1754 w 9858"/>
                <a:gd name="T67" fmla="*/ 8591 h 9345"/>
                <a:gd name="T68" fmla="*/ 1157 w 9858"/>
                <a:gd name="T69" fmla="*/ 7160 h 9345"/>
                <a:gd name="T70" fmla="*/ 106 w 9858"/>
                <a:gd name="T71" fmla="*/ 4976 h 9345"/>
                <a:gd name="T72" fmla="*/ 32 w 9858"/>
                <a:gd name="T73" fmla="*/ 4210 h 9345"/>
                <a:gd name="T74" fmla="*/ 371 w 9858"/>
                <a:gd name="T75" fmla="*/ 3634 h 9345"/>
                <a:gd name="T76" fmla="*/ 919 w 9858"/>
                <a:gd name="T77" fmla="*/ 3351 h 9345"/>
                <a:gd name="T78" fmla="*/ 775 w 9858"/>
                <a:gd name="T79" fmla="*/ 2834 h 9345"/>
                <a:gd name="T80" fmla="*/ 895 w 9858"/>
                <a:gd name="T81" fmla="*/ 2163 h 9345"/>
                <a:gd name="T82" fmla="*/ 1288 w 9858"/>
                <a:gd name="T83" fmla="*/ 1727 h 9345"/>
                <a:gd name="T84" fmla="*/ 2012 w 9858"/>
                <a:gd name="T85" fmla="*/ 1537 h 9345"/>
                <a:gd name="T86" fmla="*/ 2466 w 9858"/>
                <a:gd name="T87" fmla="*/ 1516 h 9345"/>
                <a:gd name="T88" fmla="*/ 2771 w 9858"/>
                <a:gd name="T89" fmla="*/ 978 h 9345"/>
                <a:gd name="T90" fmla="*/ 3403 w 9858"/>
                <a:gd name="T91" fmla="*/ 654 h 9345"/>
                <a:gd name="T92" fmla="*/ 4142 w 9858"/>
                <a:gd name="T93" fmla="*/ 776 h 9345"/>
                <a:gd name="T94" fmla="*/ 4630 w 9858"/>
                <a:gd name="T95" fmla="*/ 402 h 9345"/>
                <a:gd name="T96" fmla="*/ 5235 w 9858"/>
                <a:gd name="T97" fmla="*/ 32 h 9345"/>
                <a:gd name="T98" fmla="*/ 6001 w 9858"/>
                <a:gd name="T99" fmla="*/ 106 h 9345"/>
                <a:gd name="T100" fmla="*/ 9049 w 9858"/>
                <a:gd name="T101" fmla="*/ 3068 h 9345"/>
                <a:gd name="T102" fmla="*/ 9637 w 9858"/>
                <a:gd name="T103" fmla="*/ 4045 h 9345"/>
                <a:gd name="T104" fmla="*/ 9858 w 9858"/>
                <a:gd name="T105" fmla="*/ 5166 h 9345"/>
                <a:gd name="T106" fmla="*/ 9739 w 9858"/>
                <a:gd name="T107" fmla="*/ 6146 h 9345"/>
                <a:gd name="T108" fmla="*/ 9252 w 9858"/>
                <a:gd name="T109" fmla="*/ 7173 h 9345"/>
                <a:gd name="T110" fmla="*/ 7819 w 9858"/>
                <a:gd name="T111" fmla="*/ 8664 h 9345"/>
                <a:gd name="T112" fmla="*/ 6737 w 9858"/>
                <a:gd name="T113" fmla="*/ 9245 h 9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858" h="9345">
                  <a:moveTo>
                    <a:pt x="1666" y="6636"/>
                  </a:moveTo>
                  <a:lnTo>
                    <a:pt x="1666" y="7042"/>
                  </a:lnTo>
                  <a:lnTo>
                    <a:pt x="1668" y="7134"/>
                  </a:lnTo>
                  <a:lnTo>
                    <a:pt x="1687" y="7314"/>
                  </a:lnTo>
                  <a:lnTo>
                    <a:pt x="1723" y="7490"/>
                  </a:lnTo>
                  <a:lnTo>
                    <a:pt x="1776" y="7658"/>
                  </a:lnTo>
                  <a:lnTo>
                    <a:pt x="1844" y="7818"/>
                  </a:lnTo>
                  <a:lnTo>
                    <a:pt x="1926" y="7971"/>
                  </a:lnTo>
                  <a:lnTo>
                    <a:pt x="2024" y="8113"/>
                  </a:lnTo>
                  <a:lnTo>
                    <a:pt x="2133" y="8247"/>
                  </a:lnTo>
                  <a:lnTo>
                    <a:pt x="2254" y="8368"/>
                  </a:lnTo>
                  <a:lnTo>
                    <a:pt x="2386" y="8477"/>
                  </a:lnTo>
                  <a:lnTo>
                    <a:pt x="2530" y="8574"/>
                  </a:lnTo>
                  <a:lnTo>
                    <a:pt x="2683" y="8657"/>
                  </a:lnTo>
                  <a:lnTo>
                    <a:pt x="2843" y="8725"/>
                  </a:lnTo>
                  <a:lnTo>
                    <a:pt x="3011" y="8778"/>
                  </a:lnTo>
                  <a:lnTo>
                    <a:pt x="3186" y="8814"/>
                  </a:lnTo>
                  <a:lnTo>
                    <a:pt x="3367" y="8831"/>
                  </a:lnTo>
                  <a:lnTo>
                    <a:pt x="3459" y="8833"/>
                  </a:lnTo>
                  <a:lnTo>
                    <a:pt x="5982" y="8833"/>
                  </a:lnTo>
                  <a:lnTo>
                    <a:pt x="6097" y="8831"/>
                  </a:lnTo>
                  <a:lnTo>
                    <a:pt x="6325" y="8810"/>
                  </a:lnTo>
                  <a:lnTo>
                    <a:pt x="6545" y="8765"/>
                  </a:lnTo>
                  <a:lnTo>
                    <a:pt x="6761" y="8700"/>
                  </a:lnTo>
                  <a:lnTo>
                    <a:pt x="6967" y="8616"/>
                  </a:lnTo>
                  <a:lnTo>
                    <a:pt x="7166" y="8509"/>
                  </a:lnTo>
                  <a:lnTo>
                    <a:pt x="7353" y="8384"/>
                  </a:lnTo>
                  <a:lnTo>
                    <a:pt x="7529" y="8238"/>
                  </a:lnTo>
                  <a:lnTo>
                    <a:pt x="7612" y="8159"/>
                  </a:lnTo>
                  <a:lnTo>
                    <a:pt x="8516" y="7254"/>
                  </a:lnTo>
                  <a:lnTo>
                    <a:pt x="8567" y="7203"/>
                  </a:lnTo>
                  <a:lnTo>
                    <a:pt x="8662" y="7100"/>
                  </a:lnTo>
                  <a:lnTo>
                    <a:pt x="8750" y="6990"/>
                  </a:lnTo>
                  <a:lnTo>
                    <a:pt x="8833" y="6879"/>
                  </a:lnTo>
                  <a:lnTo>
                    <a:pt x="8911" y="6764"/>
                  </a:lnTo>
                  <a:lnTo>
                    <a:pt x="8982" y="6645"/>
                  </a:lnTo>
                  <a:lnTo>
                    <a:pt x="9046" y="6524"/>
                  </a:lnTo>
                  <a:lnTo>
                    <a:pt x="9105" y="6398"/>
                  </a:lnTo>
                  <a:lnTo>
                    <a:pt x="9159" y="6272"/>
                  </a:lnTo>
                  <a:lnTo>
                    <a:pt x="9205" y="6142"/>
                  </a:lnTo>
                  <a:lnTo>
                    <a:pt x="9245" y="6010"/>
                  </a:lnTo>
                  <a:lnTo>
                    <a:pt x="9278" y="5876"/>
                  </a:lnTo>
                  <a:lnTo>
                    <a:pt x="9305" y="5739"/>
                  </a:lnTo>
                  <a:lnTo>
                    <a:pt x="9326" y="5601"/>
                  </a:lnTo>
                  <a:lnTo>
                    <a:pt x="9340" y="5461"/>
                  </a:lnTo>
                  <a:lnTo>
                    <a:pt x="9346" y="5322"/>
                  </a:lnTo>
                  <a:lnTo>
                    <a:pt x="9347" y="5251"/>
                  </a:lnTo>
                  <a:lnTo>
                    <a:pt x="9346" y="5179"/>
                  </a:lnTo>
                  <a:lnTo>
                    <a:pt x="9340" y="5039"/>
                  </a:lnTo>
                  <a:lnTo>
                    <a:pt x="9326" y="4900"/>
                  </a:lnTo>
                  <a:lnTo>
                    <a:pt x="9305" y="4761"/>
                  </a:lnTo>
                  <a:lnTo>
                    <a:pt x="9278" y="4625"/>
                  </a:lnTo>
                  <a:lnTo>
                    <a:pt x="9245" y="4491"/>
                  </a:lnTo>
                  <a:lnTo>
                    <a:pt x="9205" y="4360"/>
                  </a:lnTo>
                  <a:lnTo>
                    <a:pt x="9159" y="4229"/>
                  </a:lnTo>
                  <a:lnTo>
                    <a:pt x="9105" y="4102"/>
                  </a:lnTo>
                  <a:lnTo>
                    <a:pt x="9046" y="3977"/>
                  </a:lnTo>
                  <a:lnTo>
                    <a:pt x="8982" y="3856"/>
                  </a:lnTo>
                  <a:lnTo>
                    <a:pt x="8911" y="3736"/>
                  </a:lnTo>
                  <a:lnTo>
                    <a:pt x="8833" y="3621"/>
                  </a:lnTo>
                  <a:lnTo>
                    <a:pt x="8750" y="3510"/>
                  </a:lnTo>
                  <a:lnTo>
                    <a:pt x="8662" y="3401"/>
                  </a:lnTo>
                  <a:lnTo>
                    <a:pt x="8567" y="3297"/>
                  </a:lnTo>
                  <a:lnTo>
                    <a:pt x="8516" y="3247"/>
                  </a:lnTo>
                  <a:lnTo>
                    <a:pt x="5971" y="700"/>
                  </a:lnTo>
                  <a:lnTo>
                    <a:pt x="5947" y="679"/>
                  </a:lnTo>
                  <a:lnTo>
                    <a:pt x="5897" y="638"/>
                  </a:lnTo>
                  <a:lnTo>
                    <a:pt x="5816" y="588"/>
                  </a:lnTo>
                  <a:lnTo>
                    <a:pt x="5698" y="542"/>
                  </a:lnTo>
                  <a:lnTo>
                    <a:pt x="5575" y="519"/>
                  </a:lnTo>
                  <a:lnTo>
                    <a:pt x="5448" y="519"/>
                  </a:lnTo>
                  <a:lnTo>
                    <a:pt x="5324" y="542"/>
                  </a:lnTo>
                  <a:lnTo>
                    <a:pt x="5207" y="588"/>
                  </a:lnTo>
                  <a:lnTo>
                    <a:pt x="5125" y="638"/>
                  </a:lnTo>
                  <a:lnTo>
                    <a:pt x="5076" y="679"/>
                  </a:lnTo>
                  <a:lnTo>
                    <a:pt x="5052" y="700"/>
                  </a:lnTo>
                  <a:lnTo>
                    <a:pt x="5007" y="749"/>
                  </a:lnTo>
                  <a:lnTo>
                    <a:pt x="4935" y="857"/>
                  </a:lnTo>
                  <a:lnTo>
                    <a:pt x="4888" y="975"/>
                  </a:lnTo>
                  <a:lnTo>
                    <a:pt x="4865" y="1097"/>
                  </a:lnTo>
                  <a:lnTo>
                    <a:pt x="4865" y="1221"/>
                  </a:lnTo>
                  <a:lnTo>
                    <a:pt x="4888" y="1345"/>
                  </a:lnTo>
                  <a:lnTo>
                    <a:pt x="4935" y="1462"/>
                  </a:lnTo>
                  <a:lnTo>
                    <a:pt x="5007" y="1570"/>
                  </a:lnTo>
                  <a:lnTo>
                    <a:pt x="5052" y="1619"/>
                  </a:lnTo>
                  <a:lnTo>
                    <a:pt x="5176" y="1742"/>
                  </a:lnTo>
                  <a:lnTo>
                    <a:pt x="5194" y="1761"/>
                  </a:lnTo>
                  <a:lnTo>
                    <a:pt x="5222" y="1804"/>
                  </a:lnTo>
                  <a:lnTo>
                    <a:pt x="5240" y="1850"/>
                  </a:lnTo>
                  <a:lnTo>
                    <a:pt x="5249" y="1898"/>
                  </a:lnTo>
                  <a:lnTo>
                    <a:pt x="5251" y="1922"/>
                  </a:lnTo>
                  <a:lnTo>
                    <a:pt x="5249" y="1948"/>
                  </a:lnTo>
                  <a:lnTo>
                    <a:pt x="5240" y="1996"/>
                  </a:lnTo>
                  <a:lnTo>
                    <a:pt x="5222" y="2042"/>
                  </a:lnTo>
                  <a:lnTo>
                    <a:pt x="5193" y="2085"/>
                  </a:lnTo>
                  <a:lnTo>
                    <a:pt x="5176" y="2104"/>
                  </a:lnTo>
                  <a:lnTo>
                    <a:pt x="5157" y="2123"/>
                  </a:lnTo>
                  <a:lnTo>
                    <a:pt x="5114" y="2150"/>
                  </a:lnTo>
                  <a:lnTo>
                    <a:pt x="5068" y="2169"/>
                  </a:lnTo>
                  <a:lnTo>
                    <a:pt x="5019" y="2179"/>
                  </a:lnTo>
                  <a:lnTo>
                    <a:pt x="4970" y="2179"/>
                  </a:lnTo>
                  <a:lnTo>
                    <a:pt x="4922" y="2169"/>
                  </a:lnTo>
                  <a:lnTo>
                    <a:pt x="4876" y="2150"/>
                  </a:lnTo>
                  <a:lnTo>
                    <a:pt x="4833" y="2123"/>
                  </a:lnTo>
                  <a:lnTo>
                    <a:pt x="4814" y="2104"/>
                  </a:lnTo>
                  <a:lnTo>
                    <a:pt x="4051" y="1341"/>
                  </a:lnTo>
                  <a:lnTo>
                    <a:pt x="4002" y="1296"/>
                  </a:lnTo>
                  <a:lnTo>
                    <a:pt x="3894" y="1224"/>
                  </a:lnTo>
                  <a:lnTo>
                    <a:pt x="3776" y="1177"/>
                  </a:lnTo>
                  <a:lnTo>
                    <a:pt x="3654" y="1154"/>
                  </a:lnTo>
                  <a:lnTo>
                    <a:pt x="3528" y="1154"/>
                  </a:lnTo>
                  <a:lnTo>
                    <a:pt x="3406" y="1177"/>
                  </a:lnTo>
                  <a:lnTo>
                    <a:pt x="3289" y="1224"/>
                  </a:lnTo>
                  <a:lnTo>
                    <a:pt x="3181" y="1296"/>
                  </a:lnTo>
                  <a:lnTo>
                    <a:pt x="3132" y="1341"/>
                  </a:lnTo>
                  <a:lnTo>
                    <a:pt x="3088" y="1388"/>
                  </a:lnTo>
                  <a:lnTo>
                    <a:pt x="3017" y="1493"/>
                  </a:lnTo>
                  <a:lnTo>
                    <a:pt x="2970" y="1610"/>
                  </a:lnTo>
                  <a:lnTo>
                    <a:pt x="2945" y="1735"/>
                  </a:lnTo>
                  <a:lnTo>
                    <a:pt x="2942" y="1800"/>
                  </a:lnTo>
                  <a:lnTo>
                    <a:pt x="2945" y="1865"/>
                  </a:lnTo>
                  <a:lnTo>
                    <a:pt x="2970" y="1989"/>
                  </a:lnTo>
                  <a:lnTo>
                    <a:pt x="3017" y="2105"/>
                  </a:lnTo>
                  <a:lnTo>
                    <a:pt x="3088" y="2212"/>
                  </a:lnTo>
                  <a:lnTo>
                    <a:pt x="3132" y="2258"/>
                  </a:lnTo>
                  <a:lnTo>
                    <a:pt x="3896" y="3021"/>
                  </a:lnTo>
                  <a:lnTo>
                    <a:pt x="3914" y="3041"/>
                  </a:lnTo>
                  <a:lnTo>
                    <a:pt x="3942" y="3084"/>
                  </a:lnTo>
                  <a:lnTo>
                    <a:pt x="3960" y="3130"/>
                  </a:lnTo>
                  <a:lnTo>
                    <a:pt x="3970" y="3178"/>
                  </a:lnTo>
                  <a:lnTo>
                    <a:pt x="3970" y="3202"/>
                  </a:lnTo>
                  <a:lnTo>
                    <a:pt x="3970" y="3227"/>
                  </a:lnTo>
                  <a:lnTo>
                    <a:pt x="3960" y="3276"/>
                  </a:lnTo>
                  <a:lnTo>
                    <a:pt x="3942" y="3322"/>
                  </a:lnTo>
                  <a:lnTo>
                    <a:pt x="3914" y="3365"/>
                  </a:lnTo>
                  <a:lnTo>
                    <a:pt x="3896" y="3384"/>
                  </a:lnTo>
                  <a:lnTo>
                    <a:pt x="3877" y="3402"/>
                  </a:lnTo>
                  <a:lnTo>
                    <a:pt x="3834" y="3430"/>
                  </a:lnTo>
                  <a:lnTo>
                    <a:pt x="3788" y="3448"/>
                  </a:lnTo>
                  <a:lnTo>
                    <a:pt x="3740" y="3459"/>
                  </a:lnTo>
                  <a:lnTo>
                    <a:pt x="3690" y="3459"/>
                  </a:lnTo>
                  <a:lnTo>
                    <a:pt x="3642" y="3448"/>
                  </a:lnTo>
                  <a:lnTo>
                    <a:pt x="3596" y="3430"/>
                  </a:lnTo>
                  <a:lnTo>
                    <a:pt x="3553" y="3402"/>
                  </a:lnTo>
                  <a:lnTo>
                    <a:pt x="3534" y="3384"/>
                  </a:lnTo>
                  <a:lnTo>
                    <a:pt x="2386" y="2236"/>
                  </a:lnTo>
                  <a:lnTo>
                    <a:pt x="2338" y="2190"/>
                  </a:lnTo>
                  <a:lnTo>
                    <a:pt x="2230" y="2120"/>
                  </a:lnTo>
                  <a:lnTo>
                    <a:pt x="2113" y="2072"/>
                  </a:lnTo>
                  <a:lnTo>
                    <a:pt x="1989" y="2049"/>
                  </a:lnTo>
                  <a:lnTo>
                    <a:pt x="1865" y="2049"/>
                  </a:lnTo>
                  <a:lnTo>
                    <a:pt x="1743" y="2072"/>
                  </a:lnTo>
                  <a:lnTo>
                    <a:pt x="1625" y="2120"/>
                  </a:lnTo>
                  <a:lnTo>
                    <a:pt x="1517" y="2190"/>
                  </a:lnTo>
                  <a:lnTo>
                    <a:pt x="1468" y="2236"/>
                  </a:lnTo>
                  <a:lnTo>
                    <a:pt x="1423" y="2285"/>
                  </a:lnTo>
                  <a:lnTo>
                    <a:pt x="1351" y="2393"/>
                  </a:lnTo>
                  <a:lnTo>
                    <a:pt x="1305" y="2510"/>
                  </a:lnTo>
                  <a:lnTo>
                    <a:pt x="1281" y="2634"/>
                  </a:lnTo>
                  <a:lnTo>
                    <a:pt x="1281" y="2757"/>
                  </a:lnTo>
                  <a:lnTo>
                    <a:pt x="1305" y="2880"/>
                  </a:lnTo>
                  <a:lnTo>
                    <a:pt x="1351" y="2998"/>
                  </a:lnTo>
                  <a:lnTo>
                    <a:pt x="1423" y="3106"/>
                  </a:lnTo>
                  <a:lnTo>
                    <a:pt x="1468" y="3155"/>
                  </a:lnTo>
                  <a:lnTo>
                    <a:pt x="2615" y="4301"/>
                  </a:lnTo>
                  <a:lnTo>
                    <a:pt x="2634" y="4321"/>
                  </a:lnTo>
                  <a:lnTo>
                    <a:pt x="2661" y="4363"/>
                  </a:lnTo>
                  <a:lnTo>
                    <a:pt x="2680" y="4410"/>
                  </a:lnTo>
                  <a:lnTo>
                    <a:pt x="2690" y="4458"/>
                  </a:lnTo>
                  <a:lnTo>
                    <a:pt x="2690" y="4482"/>
                  </a:lnTo>
                  <a:lnTo>
                    <a:pt x="2690" y="4507"/>
                  </a:lnTo>
                  <a:lnTo>
                    <a:pt x="2680" y="4556"/>
                  </a:lnTo>
                  <a:lnTo>
                    <a:pt x="2661" y="4602"/>
                  </a:lnTo>
                  <a:lnTo>
                    <a:pt x="2634" y="4645"/>
                  </a:lnTo>
                  <a:lnTo>
                    <a:pt x="2615" y="4664"/>
                  </a:lnTo>
                  <a:lnTo>
                    <a:pt x="2597" y="4682"/>
                  </a:lnTo>
                  <a:lnTo>
                    <a:pt x="2553" y="4710"/>
                  </a:lnTo>
                  <a:lnTo>
                    <a:pt x="2507" y="4728"/>
                  </a:lnTo>
                  <a:lnTo>
                    <a:pt x="2460" y="4738"/>
                  </a:lnTo>
                  <a:lnTo>
                    <a:pt x="2410" y="4738"/>
                  </a:lnTo>
                  <a:lnTo>
                    <a:pt x="2362" y="4728"/>
                  </a:lnTo>
                  <a:lnTo>
                    <a:pt x="2316" y="4710"/>
                  </a:lnTo>
                  <a:lnTo>
                    <a:pt x="2273" y="4682"/>
                  </a:lnTo>
                  <a:lnTo>
                    <a:pt x="2254" y="4664"/>
                  </a:lnTo>
                  <a:lnTo>
                    <a:pt x="1619" y="4029"/>
                  </a:lnTo>
                  <a:lnTo>
                    <a:pt x="1594" y="4006"/>
                  </a:lnTo>
                  <a:lnTo>
                    <a:pt x="1546" y="3965"/>
                  </a:lnTo>
                  <a:lnTo>
                    <a:pt x="1463" y="3915"/>
                  </a:lnTo>
                  <a:lnTo>
                    <a:pt x="1347" y="3869"/>
                  </a:lnTo>
                  <a:lnTo>
                    <a:pt x="1223" y="3846"/>
                  </a:lnTo>
                  <a:lnTo>
                    <a:pt x="1096" y="3846"/>
                  </a:lnTo>
                  <a:lnTo>
                    <a:pt x="972" y="3869"/>
                  </a:lnTo>
                  <a:lnTo>
                    <a:pt x="854" y="3915"/>
                  </a:lnTo>
                  <a:lnTo>
                    <a:pt x="774" y="3965"/>
                  </a:lnTo>
                  <a:lnTo>
                    <a:pt x="723" y="4006"/>
                  </a:lnTo>
                  <a:lnTo>
                    <a:pt x="700" y="4029"/>
                  </a:lnTo>
                  <a:lnTo>
                    <a:pt x="656" y="4076"/>
                  </a:lnTo>
                  <a:lnTo>
                    <a:pt x="585" y="4181"/>
                  </a:lnTo>
                  <a:lnTo>
                    <a:pt x="538" y="4298"/>
                  </a:lnTo>
                  <a:lnTo>
                    <a:pt x="513" y="4423"/>
                  </a:lnTo>
                  <a:lnTo>
                    <a:pt x="510" y="4487"/>
                  </a:lnTo>
                  <a:lnTo>
                    <a:pt x="513" y="4551"/>
                  </a:lnTo>
                  <a:lnTo>
                    <a:pt x="538" y="4677"/>
                  </a:lnTo>
                  <a:lnTo>
                    <a:pt x="585" y="4793"/>
                  </a:lnTo>
                  <a:lnTo>
                    <a:pt x="656" y="4898"/>
                  </a:lnTo>
                  <a:lnTo>
                    <a:pt x="700" y="4946"/>
                  </a:lnTo>
                  <a:lnTo>
                    <a:pt x="2615" y="6861"/>
                  </a:lnTo>
                  <a:lnTo>
                    <a:pt x="2634" y="6881"/>
                  </a:lnTo>
                  <a:lnTo>
                    <a:pt x="2661" y="6922"/>
                  </a:lnTo>
                  <a:lnTo>
                    <a:pt x="2680" y="6969"/>
                  </a:lnTo>
                  <a:lnTo>
                    <a:pt x="2690" y="7017"/>
                  </a:lnTo>
                  <a:lnTo>
                    <a:pt x="2690" y="7042"/>
                  </a:lnTo>
                  <a:lnTo>
                    <a:pt x="2690" y="7066"/>
                  </a:lnTo>
                  <a:lnTo>
                    <a:pt x="2680" y="7115"/>
                  </a:lnTo>
                  <a:lnTo>
                    <a:pt x="2661" y="7161"/>
                  </a:lnTo>
                  <a:lnTo>
                    <a:pt x="2634" y="7203"/>
                  </a:lnTo>
                  <a:lnTo>
                    <a:pt x="2615" y="7223"/>
                  </a:lnTo>
                  <a:lnTo>
                    <a:pt x="2597" y="7241"/>
                  </a:lnTo>
                  <a:lnTo>
                    <a:pt x="2553" y="7269"/>
                  </a:lnTo>
                  <a:lnTo>
                    <a:pt x="2507" y="7288"/>
                  </a:lnTo>
                  <a:lnTo>
                    <a:pt x="2460" y="7297"/>
                  </a:lnTo>
                  <a:lnTo>
                    <a:pt x="2410" y="7297"/>
                  </a:lnTo>
                  <a:lnTo>
                    <a:pt x="2362" y="7288"/>
                  </a:lnTo>
                  <a:lnTo>
                    <a:pt x="2316" y="7269"/>
                  </a:lnTo>
                  <a:lnTo>
                    <a:pt x="2273" y="7241"/>
                  </a:lnTo>
                  <a:lnTo>
                    <a:pt x="2254" y="7223"/>
                  </a:lnTo>
                  <a:lnTo>
                    <a:pt x="1666" y="6636"/>
                  </a:lnTo>
                  <a:close/>
                  <a:moveTo>
                    <a:pt x="5982" y="9345"/>
                  </a:moveTo>
                  <a:lnTo>
                    <a:pt x="3459" y="9345"/>
                  </a:lnTo>
                  <a:lnTo>
                    <a:pt x="3340" y="9344"/>
                  </a:lnTo>
                  <a:lnTo>
                    <a:pt x="3108" y="9320"/>
                  </a:lnTo>
                  <a:lnTo>
                    <a:pt x="2883" y="9273"/>
                  </a:lnTo>
                  <a:lnTo>
                    <a:pt x="2667" y="9206"/>
                  </a:lnTo>
                  <a:lnTo>
                    <a:pt x="2461" y="9119"/>
                  </a:lnTo>
                  <a:lnTo>
                    <a:pt x="2266" y="9013"/>
                  </a:lnTo>
                  <a:lnTo>
                    <a:pt x="2081" y="8888"/>
                  </a:lnTo>
                  <a:lnTo>
                    <a:pt x="1910" y="8747"/>
                  </a:lnTo>
                  <a:lnTo>
                    <a:pt x="1754" y="8591"/>
                  </a:lnTo>
                  <a:lnTo>
                    <a:pt x="1613" y="8420"/>
                  </a:lnTo>
                  <a:lnTo>
                    <a:pt x="1488" y="8235"/>
                  </a:lnTo>
                  <a:lnTo>
                    <a:pt x="1381" y="8040"/>
                  </a:lnTo>
                  <a:lnTo>
                    <a:pt x="1295" y="7834"/>
                  </a:lnTo>
                  <a:lnTo>
                    <a:pt x="1227" y="7618"/>
                  </a:lnTo>
                  <a:lnTo>
                    <a:pt x="1181" y="7393"/>
                  </a:lnTo>
                  <a:lnTo>
                    <a:pt x="1157" y="7160"/>
                  </a:lnTo>
                  <a:lnTo>
                    <a:pt x="1155" y="7042"/>
                  </a:lnTo>
                  <a:lnTo>
                    <a:pt x="1155" y="6123"/>
                  </a:lnTo>
                  <a:lnTo>
                    <a:pt x="339" y="5307"/>
                  </a:lnTo>
                  <a:lnTo>
                    <a:pt x="297" y="5265"/>
                  </a:lnTo>
                  <a:lnTo>
                    <a:pt x="222" y="5173"/>
                  </a:lnTo>
                  <a:lnTo>
                    <a:pt x="159" y="5077"/>
                  </a:lnTo>
                  <a:lnTo>
                    <a:pt x="106" y="4976"/>
                  </a:lnTo>
                  <a:lnTo>
                    <a:pt x="64" y="4871"/>
                  </a:lnTo>
                  <a:lnTo>
                    <a:pt x="32" y="4763"/>
                  </a:lnTo>
                  <a:lnTo>
                    <a:pt x="11" y="4654"/>
                  </a:lnTo>
                  <a:lnTo>
                    <a:pt x="0" y="4543"/>
                  </a:lnTo>
                  <a:lnTo>
                    <a:pt x="0" y="4432"/>
                  </a:lnTo>
                  <a:lnTo>
                    <a:pt x="11" y="4319"/>
                  </a:lnTo>
                  <a:lnTo>
                    <a:pt x="32" y="4210"/>
                  </a:lnTo>
                  <a:lnTo>
                    <a:pt x="64" y="4102"/>
                  </a:lnTo>
                  <a:lnTo>
                    <a:pt x="106" y="3997"/>
                  </a:lnTo>
                  <a:lnTo>
                    <a:pt x="159" y="3896"/>
                  </a:lnTo>
                  <a:lnTo>
                    <a:pt x="222" y="3800"/>
                  </a:lnTo>
                  <a:lnTo>
                    <a:pt x="297" y="3709"/>
                  </a:lnTo>
                  <a:lnTo>
                    <a:pt x="339" y="3666"/>
                  </a:lnTo>
                  <a:lnTo>
                    <a:pt x="371" y="3634"/>
                  </a:lnTo>
                  <a:lnTo>
                    <a:pt x="440" y="3575"/>
                  </a:lnTo>
                  <a:lnTo>
                    <a:pt x="512" y="3522"/>
                  </a:lnTo>
                  <a:lnTo>
                    <a:pt x="588" y="3476"/>
                  </a:lnTo>
                  <a:lnTo>
                    <a:pt x="667" y="3434"/>
                  </a:lnTo>
                  <a:lnTo>
                    <a:pt x="749" y="3400"/>
                  </a:lnTo>
                  <a:lnTo>
                    <a:pt x="833" y="3372"/>
                  </a:lnTo>
                  <a:lnTo>
                    <a:pt x="919" y="3351"/>
                  </a:lnTo>
                  <a:lnTo>
                    <a:pt x="964" y="3342"/>
                  </a:lnTo>
                  <a:lnTo>
                    <a:pt x="936" y="3300"/>
                  </a:lnTo>
                  <a:lnTo>
                    <a:pt x="887" y="3212"/>
                  </a:lnTo>
                  <a:lnTo>
                    <a:pt x="847" y="3120"/>
                  </a:lnTo>
                  <a:lnTo>
                    <a:pt x="814" y="3027"/>
                  </a:lnTo>
                  <a:lnTo>
                    <a:pt x="791" y="2932"/>
                  </a:lnTo>
                  <a:lnTo>
                    <a:pt x="775" y="2834"/>
                  </a:lnTo>
                  <a:lnTo>
                    <a:pt x="768" y="2736"/>
                  </a:lnTo>
                  <a:lnTo>
                    <a:pt x="768" y="2638"/>
                  </a:lnTo>
                  <a:lnTo>
                    <a:pt x="777" y="2540"/>
                  </a:lnTo>
                  <a:lnTo>
                    <a:pt x="794" y="2444"/>
                  </a:lnTo>
                  <a:lnTo>
                    <a:pt x="820" y="2347"/>
                  </a:lnTo>
                  <a:lnTo>
                    <a:pt x="853" y="2255"/>
                  </a:lnTo>
                  <a:lnTo>
                    <a:pt x="895" y="2163"/>
                  </a:lnTo>
                  <a:lnTo>
                    <a:pt x="945" y="2076"/>
                  </a:lnTo>
                  <a:lnTo>
                    <a:pt x="1003" y="1992"/>
                  </a:lnTo>
                  <a:lnTo>
                    <a:pt x="1070" y="1912"/>
                  </a:lnTo>
                  <a:lnTo>
                    <a:pt x="1106" y="1875"/>
                  </a:lnTo>
                  <a:lnTo>
                    <a:pt x="1141" y="1842"/>
                  </a:lnTo>
                  <a:lnTo>
                    <a:pt x="1211" y="1780"/>
                  </a:lnTo>
                  <a:lnTo>
                    <a:pt x="1288" y="1727"/>
                  </a:lnTo>
                  <a:lnTo>
                    <a:pt x="1366" y="1679"/>
                  </a:lnTo>
                  <a:lnTo>
                    <a:pt x="1446" y="1639"/>
                  </a:lnTo>
                  <a:lnTo>
                    <a:pt x="1530" y="1604"/>
                  </a:lnTo>
                  <a:lnTo>
                    <a:pt x="1616" y="1577"/>
                  </a:lnTo>
                  <a:lnTo>
                    <a:pt x="1702" y="1557"/>
                  </a:lnTo>
                  <a:lnTo>
                    <a:pt x="1834" y="1538"/>
                  </a:lnTo>
                  <a:lnTo>
                    <a:pt x="2012" y="1537"/>
                  </a:lnTo>
                  <a:lnTo>
                    <a:pt x="2143" y="1555"/>
                  </a:lnTo>
                  <a:lnTo>
                    <a:pt x="2231" y="1575"/>
                  </a:lnTo>
                  <a:lnTo>
                    <a:pt x="2316" y="1601"/>
                  </a:lnTo>
                  <a:lnTo>
                    <a:pt x="2399" y="1634"/>
                  </a:lnTo>
                  <a:lnTo>
                    <a:pt x="2440" y="1653"/>
                  </a:lnTo>
                  <a:lnTo>
                    <a:pt x="2447" y="1607"/>
                  </a:lnTo>
                  <a:lnTo>
                    <a:pt x="2466" y="1516"/>
                  </a:lnTo>
                  <a:lnTo>
                    <a:pt x="2492" y="1426"/>
                  </a:lnTo>
                  <a:lnTo>
                    <a:pt x="2526" y="1338"/>
                  </a:lnTo>
                  <a:lnTo>
                    <a:pt x="2568" y="1252"/>
                  </a:lnTo>
                  <a:lnTo>
                    <a:pt x="2615" y="1169"/>
                  </a:lnTo>
                  <a:lnTo>
                    <a:pt x="2672" y="1090"/>
                  </a:lnTo>
                  <a:lnTo>
                    <a:pt x="2735" y="1014"/>
                  </a:lnTo>
                  <a:lnTo>
                    <a:pt x="2771" y="978"/>
                  </a:lnTo>
                  <a:lnTo>
                    <a:pt x="2813" y="938"/>
                  </a:lnTo>
                  <a:lnTo>
                    <a:pt x="2901" y="866"/>
                  </a:lnTo>
                  <a:lnTo>
                    <a:pt x="2994" y="804"/>
                  </a:lnTo>
                  <a:lnTo>
                    <a:pt x="3091" y="751"/>
                  </a:lnTo>
                  <a:lnTo>
                    <a:pt x="3193" y="709"/>
                  </a:lnTo>
                  <a:lnTo>
                    <a:pt x="3297" y="677"/>
                  </a:lnTo>
                  <a:lnTo>
                    <a:pt x="3403" y="654"/>
                  </a:lnTo>
                  <a:lnTo>
                    <a:pt x="3511" y="641"/>
                  </a:lnTo>
                  <a:lnTo>
                    <a:pt x="3619" y="640"/>
                  </a:lnTo>
                  <a:lnTo>
                    <a:pt x="3727" y="647"/>
                  </a:lnTo>
                  <a:lnTo>
                    <a:pt x="3834" y="664"/>
                  </a:lnTo>
                  <a:lnTo>
                    <a:pt x="3939" y="691"/>
                  </a:lnTo>
                  <a:lnTo>
                    <a:pt x="4041" y="729"/>
                  </a:lnTo>
                  <a:lnTo>
                    <a:pt x="4142" y="776"/>
                  </a:lnTo>
                  <a:lnTo>
                    <a:pt x="4237" y="834"/>
                  </a:lnTo>
                  <a:lnTo>
                    <a:pt x="4328" y="902"/>
                  </a:lnTo>
                  <a:lnTo>
                    <a:pt x="4371" y="939"/>
                  </a:lnTo>
                  <a:lnTo>
                    <a:pt x="4389" y="856"/>
                  </a:lnTo>
                  <a:lnTo>
                    <a:pt x="4446" y="693"/>
                  </a:lnTo>
                  <a:lnTo>
                    <a:pt x="4526" y="542"/>
                  </a:lnTo>
                  <a:lnTo>
                    <a:pt x="4630" y="402"/>
                  </a:lnTo>
                  <a:lnTo>
                    <a:pt x="4690" y="339"/>
                  </a:lnTo>
                  <a:lnTo>
                    <a:pt x="4734" y="297"/>
                  </a:lnTo>
                  <a:lnTo>
                    <a:pt x="4824" y="222"/>
                  </a:lnTo>
                  <a:lnTo>
                    <a:pt x="4921" y="159"/>
                  </a:lnTo>
                  <a:lnTo>
                    <a:pt x="5022" y="106"/>
                  </a:lnTo>
                  <a:lnTo>
                    <a:pt x="5127" y="64"/>
                  </a:lnTo>
                  <a:lnTo>
                    <a:pt x="5235" y="32"/>
                  </a:lnTo>
                  <a:lnTo>
                    <a:pt x="5344" y="11"/>
                  </a:lnTo>
                  <a:lnTo>
                    <a:pt x="5455" y="0"/>
                  </a:lnTo>
                  <a:lnTo>
                    <a:pt x="5567" y="0"/>
                  </a:lnTo>
                  <a:lnTo>
                    <a:pt x="5678" y="11"/>
                  </a:lnTo>
                  <a:lnTo>
                    <a:pt x="5788" y="32"/>
                  </a:lnTo>
                  <a:lnTo>
                    <a:pt x="5896" y="64"/>
                  </a:lnTo>
                  <a:lnTo>
                    <a:pt x="6001" y="106"/>
                  </a:lnTo>
                  <a:lnTo>
                    <a:pt x="6102" y="159"/>
                  </a:lnTo>
                  <a:lnTo>
                    <a:pt x="6198" y="222"/>
                  </a:lnTo>
                  <a:lnTo>
                    <a:pt x="6289" y="297"/>
                  </a:lnTo>
                  <a:lnTo>
                    <a:pt x="6332" y="339"/>
                  </a:lnTo>
                  <a:lnTo>
                    <a:pt x="8879" y="2886"/>
                  </a:lnTo>
                  <a:lnTo>
                    <a:pt x="8937" y="2945"/>
                  </a:lnTo>
                  <a:lnTo>
                    <a:pt x="9049" y="3068"/>
                  </a:lnTo>
                  <a:lnTo>
                    <a:pt x="9154" y="3195"/>
                  </a:lnTo>
                  <a:lnTo>
                    <a:pt x="9252" y="3328"/>
                  </a:lnTo>
                  <a:lnTo>
                    <a:pt x="9343" y="3464"/>
                  </a:lnTo>
                  <a:lnTo>
                    <a:pt x="9428" y="3604"/>
                  </a:lnTo>
                  <a:lnTo>
                    <a:pt x="9504" y="3748"/>
                  </a:lnTo>
                  <a:lnTo>
                    <a:pt x="9575" y="3895"/>
                  </a:lnTo>
                  <a:lnTo>
                    <a:pt x="9637" y="4045"/>
                  </a:lnTo>
                  <a:lnTo>
                    <a:pt x="9691" y="4199"/>
                  </a:lnTo>
                  <a:lnTo>
                    <a:pt x="9739" y="4354"/>
                  </a:lnTo>
                  <a:lnTo>
                    <a:pt x="9778" y="4512"/>
                  </a:lnTo>
                  <a:lnTo>
                    <a:pt x="9809" y="4674"/>
                  </a:lnTo>
                  <a:lnTo>
                    <a:pt x="9834" y="4836"/>
                  </a:lnTo>
                  <a:lnTo>
                    <a:pt x="9850" y="5000"/>
                  </a:lnTo>
                  <a:lnTo>
                    <a:pt x="9858" y="5166"/>
                  </a:lnTo>
                  <a:lnTo>
                    <a:pt x="9858" y="5251"/>
                  </a:lnTo>
                  <a:lnTo>
                    <a:pt x="9858" y="5334"/>
                  </a:lnTo>
                  <a:lnTo>
                    <a:pt x="9850" y="5500"/>
                  </a:lnTo>
                  <a:lnTo>
                    <a:pt x="9834" y="5664"/>
                  </a:lnTo>
                  <a:lnTo>
                    <a:pt x="9809" y="5828"/>
                  </a:lnTo>
                  <a:lnTo>
                    <a:pt x="9778" y="5988"/>
                  </a:lnTo>
                  <a:lnTo>
                    <a:pt x="9739" y="6146"/>
                  </a:lnTo>
                  <a:lnTo>
                    <a:pt x="9691" y="6303"/>
                  </a:lnTo>
                  <a:lnTo>
                    <a:pt x="9637" y="6456"/>
                  </a:lnTo>
                  <a:lnTo>
                    <a:pt x="9575" y="6606"/>
                  </a:lnTo>
                  <a:lnTo>
                    <a:pt x="9504" y="6753"/>
                  </a:lnTo>
                  <a:lnTo>
                    <a:pt x="9428" y="6897"/>
                  </a:lnTo>
                  <a:lnTo>
                    <a:pt x="9343" y="7038"/>
                  </a:lnTo>
                  <a:lnTo>
                    <a:pt x="9252" y="7173"/>
                  </a:lnTo>
                  <a:lnTo>
                    <a:pt x="9154" y="7305"/>
                  </a:lnTo>
                  <a:lnTo>
                    <a:pt x="9049" y="7434"/>
                  </a:lnTo>
                  <a:lnTo>
                    <a:pt x="8937" y="7556"/>
                  </a:lnTo>
                  <a:lnTo>
                    <a:pt x="8879" y="7616"/>
                  </a:lnTo>
                  <a:lnTo>
                    <a:pt x="7974" y="8520"/>
                  </a:lnTo>
                  <a:lnTo>
                    <a:pt x="7923" y="8571"/>
                  </a:lnTo>
                  <a:lnTo>
                    <a:pt x="7819" y="8664"/>
                  </a:lnTo>
                  <a:lnTo>
                    <a:pt x="7713" y="8752"/>
                  </a:lnTo>
                  <a:lnTo>
                    <a:pt x="7601" y="8836"/>
                  </a:lnTo>
                  <a:lnTo>
                    <a:pt x="7487" y="8912"/>
                  </a:lnTo>
                  <a:lnTo>
                    <a:pt x="7369" y="8983"/>
                  </a:lnTo>
                  <a:lnTo>
                    <a:pt x="7186" y="9078"/>
                  </a:lnTo>
                  <a:lnTo>
                    <a:pt x="6934" y="9183"/>
                  </a:lnTo>
                  <a:lnTo>
                    <a:pt x="6737" y="9245"/>
                  </a:lnTo>
                  <a:lnTo>
                    <a:pt x="6604" y="9278"/>
                  </a:lnTo>
                  <a:lnTo>
                    <a:pt x="6469" y="9304"/>
                  </a:lnTo>
                  <a:lnTo>
                    <a:pt x="6332" y="9324"/>
                  </a:lnTo>
                  <a:lnTo>
                    <a:pt x="6192" y="9338"/>
                  </a:lnTo>
                  <a:lnTo>
                    <a:pt x="6053" y="9345"/>
                  </a:lnTo>
                  <a:lnTo>
                    <a:pt x="5982" y="9345"/>
                  </a:lnTo>
                  <a:close/>
                </a:path>
              </a:pathLst>
            </a:custGeom>
            <a:solidFill>
              <a:srgbClr val="1311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3132404" y="2896199"/>
            <a:ext cx="378915" cy="354999"/>
            <a:chOff x="7721600" y="2388864"/>
            <a:chExt cx="3448911" cy="3231228"/>
          </a:xfrm>
        </p:grpSpPr>
        <p:sp>
          <p:nvSpPr>
            <p:cNvPr id="28" name="자유형 27"/>
            <p:cNvSpPr/>
            <p:nvPr/>
          </p:nvSpPr>
          <p:spPr>
            <a:xfrm>
              <a:off x="7811911" y="2472267"/>
              <a:ext cx="3285067" cy="3059289"/>
            </a:xfrm>
            <a:custGeom>
              <a:avLst/>
              <a:gdLst>
                <a:gd name="connsiteX0" fmla="*/ 3285067 w 3285067"/>
                <a:gd name="connsiteY0" fmla="*/ 1704622 h 3059289"/>
                <a:gd name="connsiteX1" fmla="*/ 1693333 w 3285067"/>
                <a:gd name="connsiteY1" fmla="*/ 67733 h 3059289"/>
                <a:gd name="connsiteX2" fmla="*/ 1546578 w 3285067"/>
                <a:gd name="connsiteY2" fmla="*/ 0 h 3059289"/>
                <a:gd name="connsiteX3" fmla="*/ 1365956 w 3285067"/>
                <a:gd name="connsiteY3" fmla="*/ 101600 h 3059289"/>
                <a:gd name="connsiteX4" fmla="*/ 1253067 w 3285067"/>
                <a:gd name="connsiteY4" fmla="*/ 282222 h 3059289"/>
                <a:gd name="connsiteX5" fmla="*/ 948267 w 3285067"/>
                <a:gd name="connsiteY5" fmla="*/ 135466 h 3059289"/>
                <a:gd name="connsiteX6" fmla="*/ 722489 w 3285067"/>
                <a:gd name="connsiteY6" fmla="*/ 248355 h 3059289"/>
                <a:gd name="connsiteX7" fmla="*/ 722489 w 3285067"/>
                <a:gd name="connsiteY7" fmla="*/ 406400 h 3059289"/>
                <a:gd name="connsiteX8" fmla="*/ 508000 w 3285067"/>
                <a:gd name="connsiteY8" fmla="*/ 316089 h 3059289"/>
                <a:gd name="connsiteX9" fmla="*/ 259645 w 3285067"/>
                <a:gd name="connsiteY9" fmla="*/ 372533 h 3059289"/>
                <a:gd name="connsiteX10" fmla="*/ 158045 w 3285067"/>
                <a:gd name="connsiteY10" fmla="*/ 508000 h 3059289"/>
                <a:gd name="connsiteX11" fmla="*/ 203200 w 3285067"/>
                <a:gd name="connsiteY11" fmla="*/ 778933 h 3059289"/>
                <a:gd name="connsiteX12" fmla="*/ 225778 w 3285067"/>
                <a:gd name="connsiteY12" fmla="*/ 903111 h 3059289"/>
                <a:gd name="connsiteX13" fmla="*/ 56445 w 3285067"/>
                <a:gd name="connsiteY13" fmla="*/ 959555 h 3059289"/>
                <a:gd name="connsiteX14" fmla="*/ 0 w 3285067"/>
                <a:gd name="connsiteY14" fmla="*/ 1128889 h 3059289"/>
                <a:gd name="connsiteX15" fmla="*/ 203200 w 3285067"/>
                <a:gd name="connsiteY15" fmla="*/ 1501422 h 3059289"/>
                <a:gd name="connsiteX16" fmla="*/ 1207911 w 3285067"/>
                <a:gd name="connsiteY16" fmla="*/ 2483555 h 3059289"/>
                <a:gd name="connsiteX17" fmla="*/ 462845 w 3285067"/>
                <a:gd name="connsiteY17" fmla="*/ 2607733 h 3059289"/>
                <a:gd name="connsiteX18" fmla="*/ 248356 w 3285067"/>
                <a:gd name="connsiteY18" fmla="*/ 2799644 h 3059289"/>
                <a:gd name="connsiteX19" fmla="*/ 270933 w 3285067"/>
                <a:gd name="connsiteY19" fmla="*/ 3048000 h 3059289"/>
                <a:gd name="connsiteX20" fmla="*/ 2427111 w 3285067"/>
                <a:gd name="connsiteY20" fmla="*/ 3059289 h 3059289"/>
                <a:gd name="connsiteX21" fmla="*/ 2833511 w 3285067"/>
                <a:gd name="connsiteY21" fmla="*/ 2810933 h 3059289"/>
                <a:gd name="connsiteX22" fmla="*/ 3285067 w 3285067"/>
                <a:gd name="connsiteY22" fmla="*/ 2223911 h 3059289"/>
                <a:gd name="connsiteX23" fmla="*/ 3239911 w 3285067"/>
                <a:gd name="connsiteY23" fmla="*/ 1828800 h 3059289"/>
                <a:gd name="connsiteX24" fmla="*/ 3285067 w 3285067"/>
                <a:gd name="connsiteY24" fmla="*/ 1704622 h 3059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85067" h="3059289">
                  <a:moveTo>
                    <a:pt x="3285067" y="1704622"/>
                  </a:moveTo>
                  <a:lnTo>
                    <a:pt x="1693333" y="67733"/>
                  </a:lnTo>
                  <a:lnTo>
                    <a:pt x="1546578" y="0"/>
                  </a:lnTo>
                  <a:lnTo>
                    <a:pt x="1365956" y="101600"/>
                  </a:lnTo>
                  <a:lnTo>
                    <a:pt x="1253067" y="282222"/>
                  </a:lnTo>
                  <a:lnTo>
                    <a:pt x="948267" y="135466"/>
                  </a:lnTo>
                  <a:lnTo>
                    <a:pt x="722489" y="248355"/>
                  </a:lnTo>
                  <a:lnTo>
                    <a:pt x="722489" y="406400"/>
                  </a:lnTo>
                  <a:lnTo>
                    <a:pt x="508000" y="316089"/>
                  </a:lnTo>
                  <a:lnTo>
                    <a:pt x="259645" y="372533"/>
                  </a:lnTo>
                  <a:lnTo>
                    <a:pt x="158045" y="508000"/>
                  </a:lnTo>
                  <a:lnTo>
                    <a:pt x="203200" y="778933"/>
                  </a:lnTo>
                  <a:lnTo>
                    <a:pt x="225778" y="903111"/>
                  </a:lnTo>
                  <a:lnTo>
                    <a:pt x="56445" y="959555"/>
                  </a:lnTo>
                  <a:lnTo>
                    <a:pt x="0" y="1128889"/>
                  </a:lnTo>
                  <a:lnTo>
                    <a:pt x="203200" y="1501422"/>
                  </a:lnTo>
                  <a:lnTo>
                    <a:pt x="1207911" y="2483555"/>
                  </a:lnTo>
                  <a:lnTo>
                    <a:pt x="462845" y="2607733"/>
                  </a:lnTo>
                  <a:lnTo>
                    <a:pt x="248356" y="2799644"/>
                  </a:lnTo>
                  <a:lnTo>
                    <a:pt x="270933" y="3048000"/>
                  </a:lnTo>
                  <a:lnTo>
                    <a:pt x="2427111" y="3059289"/>
                  </a:lnTo>
                  <a:lnTo>
                    <a:pt x="2833511" y="2810933"/>
                  </a:lnTo>
                  <a:lnTo>
                    <a:pt x="3285067" y="2223911"/>
                  </a:lnTo>
                  <a:lnTo>
                    <a:pt x="3239911" y="1828800"/>
                  </a:lnTo>
                  <a:lnTo>
                    <a:pt x="3285067" y="17046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Freeform 5"/>
            <p:cNvSpPr>
              <a:spLocks noEditPoints="1"/>
            </p:cNvSpPr>
            <p:nvPr/>
          </p:nvSpPr>
          <p:spPr bwMode="auto">
            <a:xfrm>
              <a:off x="7721600" y="2388864"/>
              <a:ext cx="3448911" cy="3231228"/>
            </a:xfrm>
            <a:custGeom>
              <a:avLst/>
              <a:gdLst>
                <a:gd name="T0" fmla="*/ 658 w 12169"/>
                <a:gd name="T1" fmla="*/ 3822 h 11400"/>
                <a:gd name="T2" fmla="*/ 658 w 12169"/>
                <a:gd name="T3" fmla="*/ 4643 h 11400"/>
                <a:gd name="T4" fmla="*/ 4990 w 12169"/>
                <a:gd name="T5" fmla="*/ 9177 h 11400"/>
                <a:gd name="T6" fmla="*/ 2170 w 12169"/>
                <a:gd name="T7" fmla="*/ 9723 h 11400"/>
                <a:gd name="T8" fmla="*/ 1673 w 12169"/>
                <a:gd name="T9" fmla="*/ 9996 h 11400"/>
                <a:gd name="T10" fmla="*/ 1427 w 12169"/>
                <a:gd name="T11" fmla="*/ 10505 h 11400"/>
                <a:gd name="T12" fmla="*/ 1511 w 12169"/>
                <a:gd name="T13" fmla="*/ 10830 h 11400"/>
                <a:gd name="T14" fmla="*/ 8636 w 12169"/>
                <a:gd name="T15" fmla="*/ 10863 h 11400"/>
                <a:gd name="T16" fmla="*/ 9923 w 12169"/>
                <a:gd name="T17" fmla="*/ 10212 h 11400"/>
                <a:gd name="T18" fmla="*/ 11292 w 12169"/>
                <a:gd name="T19" fmla="*/ 8699 h 11400"/>
                <a:gd name="T20" fmla="*/ 11616 w 12169"/>
                <a:gd name="T21" fmla="*/ 7793 h 11400"/>
                <a:gd name="T22" fmla="*/ 11637 w 12169"/>
                <a:gd name="T23" fmla="*/ 6952 h 11400"/>
                <a:gd name="T24" fmla="*/ 11359 w 12169"/>
                <a:gd name="T25" fmla="*/ 6031 h 11400"/>
                <a:gd name="T26" fmla="*/ 10829 w 12169"/>
                <a:gd name="T27" fmla="*/ 5299 h 11400"/>
                <a:gd name="T28" fmla="*/ 5586 w 12169"/>
                <a:gd name="T29" fmla="*/ 538 h 11400"/>
                <a:gd name="T30" fmla="*/ 5124 w 12169"/>
                <a:gd name="T31" fmla="*/ 1098 h 11400"/>
                <a:gd name="T32" fmla="*/ 7762 w 12169"/>
                <a:gd name="T33" fmla="*/ 4071 h 11400"/>
                <a:gd name="T34" fmla="*/ 7789 w 12169"/>
                <a:gd name="T35" fmla="*/ 4352 h 11400"/>
                <a:gd name="T36" fmla="*/ 7538 w 12169"/>
                <a:gd name="T37" fmla="*/ 4487 h 11400"/>
                <a:gd name="T38" fmla="*/ 4108 w 12169"/>
                <a:gd name="T39" fmla="*/ 1151 h 11400"/>
                <a:gd name="T40" fmla="*/ 3336 w 12169"/>
                <a:gd name="T41" fmla="*/ 1151 h 11400"/>
                <a:gd name="T42" fmla="*/ 3076 w 12169"/>
                <a:gd name="T43" fmla="*/ 1736 h 11400"/>
                <a:gd name="T44" fmla="*/ 6510 w 12169"/>
                <a:gd name="T45" fmla="*/ 5393 h 11400"/>
                <a:gd name="T46" fmla="*/ 6481 w 12169"/>
                <a:gd name="T47" fmla="*/ 5675 h 11400"/>
                <a:gd name="T48" fmla="*/ 6209 w 12169"/>
                <a:gd name="T49" fmla="*/ 5759 h 11400"/>
                <a:gd name="T50" fmla="*/ 1987 w 12169"/>
                <a:gd name="T51" fmla="*/ 1691 h 11400"/>
                <a:gd name="T52" fmla="*/ 1297 w 12169"/>
                <a:gd name="T53" fmla="*/ 1903 h 11400"/>
                <a:gd name="T54" fmla="*/ 1297 w 12169"/>
                <a:gd name="T55" fmla="*/ 2723 h 11400"/>
                <a:gd name="T56" fmla="*/ 5259 w 12169"/>
                <a:gd name="T57" fmla="*/ 6794 h 11400"/>
                <a:gd name="T58" fmla="*/ 5122 w 12169"/>
                <a:gd name="T59" fmla="*/ 7020 h 11400"/>
                <a:gd name="T60" fmla="*/ 4821 w 12169"/>
                <a:gd name="T61" fmla="*/ 6974 h 11400"/>
                <a:gd name="T62" fmla="*/ 8293 w 12169"/>
                <a:gd name="T63" fmla="*/ 11400 h 11400"/>
                <a:gd name="T64" fmla="*/ 1276 w 12169"/>
                <a:gd name="T65" fmla="*/ 11288 h 11400"/>
                <a:gd name="T66" fmla="*/ 952 w 12169"/>
                <a:gd name="T67" fmla="*/ 10895 h 11400"/>
                <a:gd name="T68" fmla="*/ 943 w 12169"/>
                <a:gd name="T69" fmla="*/ 10308 h 11400"/>
                <a:gd name="T70" fmla="*/ 1391 w 12169"/>
                <a:gd name="T71" fmla="*/ 9557 h 11400"/>
                <a:gd name="T72" fmla="*/ 2140 w 12169"/>
                <a:gd name="T73" fmla="*/ 9209 h 11400"/>
                <a:gd name="T74" fmla="*/ 68 w 12169"/>
                <a:gd name="T75" fmla="*/ 4624 h 11400"/>
                <a:gd name="T76" fmla="*/ 35 w 12169"/>
                <a:gd name="T77" fmla="*/ 3947 h 11400"/>
                <a:gd name="T78" fmla="*/ 405 w 12169"/>
                <a:gd name="T79" fmla="*/ 3350 h 11400"/>
                <a:gd name="T80" fmla="*/ 779 w 12169"/>
                <a:gd name="T81" fmla="*/ 2862 h 11400"/>
                <a:gd name="T82" fmla="*/ 657 w 12169"/>
                <a:gd name="T83" fmla="*/ 2123 h 11400"/>
                <a:gd name="T84" fmla="*/ 981 w 12169"/>
                <a:gd name="T85" fmla="*/ 1491 h 11400"/>
                <a:gd name="T86" fmla="*/ 1614 w 12169"/>
                <a:gd name="T87" fmla="*/ 1167 h 11400"/>
                <a:gd name="T88" fmla="*/ 2353 w 12169"/>
                <a:gd name="T89" fmla="*/ 1289 h 11400"/>
                <a:gd name="T90" fmla="*/ 2811 w 12169"/>
                <a:gd name="T91" fmla="*/ 951 h 11400"/>
                <a:gd name="T92" fmla="*/ 3338 w 12169"/>
                <a:gd name="T93" fmla="*/ 575 h 11400"/>
                <a:gd name="T94" fmla="*/ 4107 w 12169"/>
                <a:gd name="T95" fmla="*/ 575 h 11400"/>
                <a:gd name="T96" fmla="*/ 4648 w 12169"/>
                <a:gd name="T97" fmla="*/ 856 h 11400"/>
                <a:gd name="T98" fmla="*/ 5083 w 12169"/>
                <a:gd name="T99" fmla="*/ 224 h 11400"/>
                <a:gd name="T100" fmla="*/ 5826 w 12169"/>
                <a:gd name="T101" fmla="*/ 0 h 11400"/>
                <a:gd name="T102" fmla="*/ 6548 w 12169"/>
                <a:gd name="T103" fmla="*/ 297 h 11400"/>
                <a:gd name="T104" fmla="*/ 11654 w 12169"/>
                <a:gd name="T105" fmla="*/ 5517 h 11400"/>
                <a:gd name="T106" fmla="*/ 12089 w 12169"/>
                <a:gd name="T107" fmla="*/ 6565 h 11400"/>
                <a:gd name="T108" fmla="*/ 12161 w 12169"/>
                <a:gd name="T109" fmla="*/ 7553 h 11400"/>
                <a:gd name="T110" fmla="*/ 11884 w 12169"/>
                <a:gd name="T111" fmla="*/ 8659 h 11400"/>
                <a:gd name="T112" fmla="*/ 11248 w 12169"/>
                <a:gd name="T113" fmla="*/ 9609 h 11400"/>
                <a:gd name="T114" fmla="*/ 9798 w 12169"/>
                <a:gd name="T115" fmla="*/ 10966 h 11400"/>
                <a:gd name="T116" fmla="*/ 8780 w 12169"/>
                <a:gd name="T117" fmla="*/ 11359 h 1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169" h="11400">
                  <a:moveTo>
                    <a:pt x="1162" y="3583"/>
                  </a:moveTo>
                  <a:lnTo>
                    <a:pt x="1099" y="3584"/>
                  </a:lnTo>
                  <a:lnTo>
                    <a:pt x="976" y="3609"/>
                  </a:lnTo>
                  <a:lnTo>
                    <a:pt x="860" y="3656"/>
                  </a:lnTo>
                  <a:lnTo>
                    <a:pt x="752" y="3727"/>
                  </a:lnTo>
                  <a:lnTo>
                    <a:pt x="703" y="3773"/>
                  </a:lnTo>
                  <a:lnTo>
                    <a:pt x="658" y="3822"/>
                  </a:lnTo>
                  <a:lnTo>
                    <a:pt x="586" y="3930"/>
                  </a:lnTo>
                  <a:lnTo>
                    <a:pt x="539" y="4047"/>
                  </a:lnTo>
                  <a:lnTo>
                    <a:pt x="516" y="4169"/>
                  </a:lnTo>
                  <a:lnTo>
                    <a:pt x="516" y="4294"/>
                  </a:lnTo>
                  <a:lnTo>
                    <a:pt x="539" y="4417"/>
                  </a:lnTo>
                  <a:lnTo>
                    <a:pt x="586" y="4535"/>
                  </a:lnTo>
                  <a:lnTo>
                    <a:pt x="658" y="4643"/>
                  </a:lnTo>
                  <a:lnTo>
                    <a:pt x="703" y="4690"/>
                  </a:lnTo>
                  <a:lnTo>
                    <a:pt x="4928" y="8915"/>
                  </a:lnTo>
                  <a:lnTo>
                    <a:pt x="4951" y="8941"/>
                  </a:lnTo>
                  <a:lnTo>
                    <a:pt x="4985" y="9003"/>
                  </a:lnTo>
                  <a:lnTo>
                    <a:pt x="5001" y="9071"/>
                  </a:lnTo>
                  <a:lnTo>
                    <a:pt x="4998" y="9141"/>
                  </a:lnTo>
                  <a:lnTo>
                    <a:pt x="4990" y="9177"/>
                  </a:lnTo>
                  <a:lnTo>
                    <a:pt x="4975" y="9210"/>
                  </a:lnTo>
                  <a:lnTo>
                    <a:pt x="4936" y="9269"/>
                  </a:lnTo>
                  <a:lnTo>
                    <a:pt x="4882" y="9314"/>
                  </a:lnTo>
                  <a:lnTo>
                    <a:pt x="4818" y="9343"/>
                  </a:lnTo>
                  <a:lnTo>
                    <a:pt x="4782" y="9350"/>
                  </a:lnTo>
                  <a:lnTo>
                    <a:pt x="2212" y="9716"/>
                  </a:lnTo>
                  <a:lnTo>
                    <a:pt x="2170" y="9723"/>
                  </a:lnTo>
                  <a:lnTo>
                    <a:pt x="2088" y="9743"/>
                  </a:lnTo>
                  <a:lnTo>
                    <a:pt x="2009" y="9769"/>
                  </a:lnTo>
                  <a:lnTo>
                    <a:pt x="1934" y="9804"/>
                  </a:lnTo>
                  <a:lnTo>
                    <a:pt x="1862" y="9842"/>
                  </a:lnTo>
                  <a:lnTo>
                    <a:pt x="1794" y="9889"/>
                  </a:lnTo>
                  <a:lnTo>
                    <a:pt x="1731" y="9940"/>
                  </a:lnTo>
                  <a:lnTo>
                    <a:pt x="1673" y="9996"/>
                  </a:lnTo>
                  <a:lnTo>
                    <a:pt x="1620" y="10058"/>
                  </a:lnTo>
                  <a:lnTo>
                    <a:pt x="1571" y="10123"/>
                  </a:lnTo>
                  <a:lnTo>
                    <a:pt x="1529" y="10194"/>
                  </a:lnTo>
                  <a:lnTo>
                    <a:pt x="1493" y="10267"/>
                  </a:lnTo>
                  <a:lnTo>
                    <a:pt x="1464" y="10344"/>
                  </a:lnTo>
                  <a:lnTo>
                    <a:pt x="1441" y="10423"/>
                  </a:lnTo>
                  <a:lnTo>
                    <a:pt x="1427" y="10505"/>
                  </a:lnTo>
                  <a:lnTo>
                    <a:pt x="1418" y="10588"/>
                  </a:lnTo>
                  <a:lnTo>
                    <a:pt x="1418" y="10632"/>
                  </a:lnTo>
                  <a:lnTo>
                    <a:pt x="1420" y="10657"/>
                  </a:lnTo>
                  <a:lnTo>
                    <a:pt x="1430" y="10708"/>
                  </a:lnTo>
                  <a:lnTo>
                    <a:pt x="1449" y="10754"/>
                  </a:lnTo>
                  <a:lnTo>
                    <a:pt x="1476" y="10794"/>
                  </a:lnTo>
                  <a:lnTo>
                    <a:pt x="1511" y="10830"/>
                  </a:lnTo>
                  <a:lnTo>
                    <a:pt x="1552" y="10858"/>
                  </a:lnTo>
                  <a:lnTo>
                    <a:pt x="1598" y="10876"/>
                  </a:lnTo>
                  <a:lnTo>
                    <a:pt x="1647" y="10886"/>
                  </a:lnTo>
                  <a:lnTo>
                    <a:pt x="1675" y="10888"/>
                  </a:lnTo>
                  <a:lnTo>
                    <a:pt x="8294" y="10888"/>
                  </a:lnTo>
                  <a:lnTo>
                    <a:pt x="8410" y="10886"/>
                  </a:lnTo>
                  <a:lnTo>
                    <a:pt x="8636" y="10863"/>
                  </a:lnTo>
                  <a:lnTo>
                    <a:pt x="8857" y="10820"/>
                  </a:lnTo>
                  <a:lnTo>
                    <a:pt x="9072" y="10755"/>
                  </a:lnTo>
                  <a:lnTo>
                    <a:pt x="9279" y="10669"/>
                  </a:lnTo>
                  <a:lnTo>
                    <a:pt x="9477" y="10564"/>
                  </a:lnTo>
                  <a:lnTo>
                    <a:pt x="9664" y="10437"/>
                  </a:lnTo>
                  <a:lnTo>
                    <a:pt x="9841" y="10293"/>
                  </a:lnTo>
                  <a:lnTo>
                    <a:pt x="9923" y="10212"/>
                  </a:lnTo>
                  <a:lnTo>
                    <a:pt x="10829" y="9308"/>
                  </a:lnTo>
                  <a:lnTo>
                    <a:pt x="10878" y="9258"/>
                  </a:lnTo>
                  <a:lnTo>
                    <a:pt x="10973" y="9153"/>
                  </a:lnTo>
                  <a:lnTo>
                    <a:pt x="11062" y="9045"/>
                  </a:lnTo>
                  <a:lnTo>
                    <a:pt x="11144" y="8932"/>
                  </a:lnTo>
                  <a:lnTo>
                    <a:pt x="11222" y="8817"/>
                  </a:lnTo>
                  <a:lnTo>
                    <a:pt x="11292" y="8699"/>
                  </a:lnTo>
                  <a:lnTo>
                    <a:pt x="11359" y="8577"/>
                  </a:lnTo>
                  <a:lnTo>
                    <a:pt x="11416" y="8453"/>
                  </a:lnTo>
                  <a:lnTo>
                    <a:pt x="11470" y="8325"/>
                  </a:lnTo>
                  <a:lnTo>
                    <a:pt x="11516" y="8195"/>
                  </a:lnTo>
                  <a:lnTo>
                    <a:pt x="11556" y="8063"/>
                  </a:lnTo>
                  <a:lnTo>
                    <a:pt x="11589" y="7929"/>
                  </a:lnTo>
                  <a:lnTo>
                    <a:pt x="11616" y="7793"/>
                  </a:lnTo>
                  <a:lnTo>
                    <a:pt x="11637" y="7655"/>
                  </a:lnTo>
                  <a:lnTo>
                    <a:pt x="11651" y="7515"/>
                  </a:lnTo>
                  <a:lnTo>
                    <a:pt x="11658" y="7374"/>
                  </a:lnTo>
                  <a:lnTo>
                    <a:pt x="11658" y="7304"/>
                  </a:lnTo>
                  <a:lnTo>
                    <a:pt x="11658" y="7233"/>
                  </a:lnTo>
                  <a:lnTo>
                    <a:pt x="11651" y="7092"/>
                  </a:lnTo>
                  <a:lnTo>
                    <a:pt x="11637" y="6952"/>
                  </a:lnTo>
                  <a:lnTo>
                    <a:pt x="11616" y="6816"/>
                  </a:lnTo>
                  <a:lnTo>
                    <a:pt x="11589" y="6679"/>
                  </a:lnTo>
                  <a:lnTo>
                    <a:pt x="11556" y="6545"/>
                  </a:lnTo>
                  <a:lnTo>
                    <a:pt x="11516" y="6412"/>
                  </a:lnTo>
                  <a:lnTo>
                    <a:pt x="11470" y="6283"/>
                  </a:lnTo>
                  <a:lnTo>
                    <a:pt x="11416" y="6155"/>
                  </a:lnTo>
                  <a:lnTo>
                    <a:pt x="11359" y="6031"/>
                  </a:lnTo>
                  <a:lnTo>
                    <a:pt x="11292" y="5909"/>
                  </a:lnTo>
                  <a:lnTo>
                    <a:pt x="11222" y="5790"/>
                  </a:lnTo>
                  <a:lnTo>
                    <a:pt x="11144" y="5675"/>
                  </a:lnTo>
                  <a:lnTo>
                    <a:pt x="11062" y="5563"/>
                  </a:lnTo>
                  <a:lnTo>
                    <a:pt x="10973" y="5455"/>
                  </a:lnTo>
                  <a:lnTo>
                    <a:pt x="10878" y="5350"/>
                  </a:lnTo>
                  <a:lnTo>
                    <a:pt x="10829" y="5299"/>
                  </a:lnTo>
                  <a:lnTo>
                    <a:pt x="6229" y="702"/>
                  </a:lnTo>
                  <a:lnTo>
                    <a:pt x="6180" y="656"/>
                  </a:lnTo>
                  <a:lnTo>
                    <a:pt x="6072" y="585"/>
                  </a:lnTo>
                  <a:lnTo>
                    <a:pt x="5956" y="538"/>
                  </a:lnTo>
                  <a:lnTo>
                    <a:pt x="5833" y="513"/>
                  </a:lnTo>
                  <a:lnTo>
                    <a:pt x="5708" y="513"/>
                  </a:lnTo>
                  <a:lnTo>
                    <a:pt x="5586" y="538"/>
                  </a:lnTo>
                  <a:lnTo>
                    <a:pt x="5468" y="585"/>
                  </a:lnTo>
                  <a:lnTo>
                    <a:pt x="5360" y="656"/>
                  </a:lnTo>
                  <a:lnTo>
                    <a:pt x="5312" y="702"/>
                  </a:lnTo>
                  <a:lnTo>
                    <a:pt x="5266" y="751"/>
                  </a:lnTo>
                  <a:lnTo>
                    <a:pt x="5196" y="859"/>
                  </a:lnTo>
                  <a:lnTo>
                    <a:pt x="5148" y="975"/>
                  </a:lnTo>
                  <a:lnTo>
                    <a:pt x="5124" y="1098"/>
                  </a:lnTo>
                  <a:lnTo>
                    <a:pt x="5124" y="1223"/>
                  </a:lnTo>
                  <a:lnTo>
                    <a:pt x="5148" y="1345"/>
                  </a:lnTo>
                  <a:lnTo>
                    <a:pt x="5196" y="1463"/>
                  </a:lnTo>
                  <a:lnTo>
                    <a:pt x="5266" y="1571"/>
                  </a:lnTo>
                  <a:lnTo>
                    <a:pt x="5312" y="1619"/>
                  </a:lnTo>
                  <a:lnTo>
                    <a:pt x="7743" y="4051"/>
                  </a:lnTo>
                  <a:lnTo>
                    <a:pt x="7762" y="4071"/>
                  </a:lnTo>
                  <a:lnTo>
                    <a:pt x="7789" y="4113"/>
                  </a:lnTo>
                  <a:lnTo>
                    <a:pt x="7808" y="4159"/>
                  </a:lnTo>
                  <a:lnTo>
                    <a:pt x="7818" y="4208"/>
                  </a:lnTo>
                  <a:lnTo>
                    <a:pt x="7818" y="4232"/>
                  </a:lnTo>
                  <a:lnTo>
                    <a:pt x="7818" y="4257"/>
                  </a:lnTo>
                  <a:lnTo>
                    <a:pt x="7808" y="4306"/>
                  </a:lnTo>
                  <a:lnTo>
                    <a:pt x="7789" y="4352"/>
                  </a:lnTo>
                  <a:lnTo>
                    <a:pt x="7762" y="4395"/>
                  </a:lnTo>
                  <a:lnTo>
                    <a:pt x="7743" y="4414"/>
                  </a:lnTo>
                  <a:lnTo>
                    <a:pt x="7724" y="4431"/>
                  </a:lnTo>
                  <a:lnTo>
                    <a:pt x="7682" y="4460"/>
                  </a:lnTo>
                  <a:lnTo>
                    <a:pt x="7635" y="4479"/>
                  </a:lnTo>
                  <a:lnTo>
                    <a:pt x="7587" y="4487"/>
                  </a:lnTo>
                  <a:lnTo>
                    <a:pt x="7538" y="4487"/>
                  </a:lnTo>
                  <a:lnTo>
                    <a:pt x="7489" y="4479"/>
                  </a:lnTo>
                  <a:lnTo>
                    <a:pt x="7443" y="4460"/>
                  </a:lnTo>
                  <a:lnTo>
                    <a:pt x="7400" y="4431"/>
                  </a:lnTo>
                  <a:lnTo>
                    <a:pt x="7381" y="4414"/>
                  </a:lnTo>
                  <a:lnTo>
                    <a:pt x="4182" y="1214"/>
                  </a:lnTo>
                  <a:lnTo>
                    <a:pt x="4159" y="1191"/>
                  </a:lnTo>
                  <a:lnTo>
                    <a:pt x="4108" y="1151"/>
                  </a:lnTo>
                  <a:lnTo>
                    <a:pt x="4028" y="1101"/>
                  </a:lnTo>
                  <a:lnTo>
                    <a:pt x="3910" y="1054"/>
                  </a:lnTo>
                  <a:lnTo>
                    <a:pt x="3786" y="1031"/>
                  </a:lnTo>
                  <a:lnTo>
                    <a:pt x="3659" y="1031"/>
                  </a:lnTo>
                  <a:lnTo>
                    <a:pt x="3535" y="1054"/>
                  </a:lnTo>
                  <a:lnTo>
                    <a:pt x="3419" y="1101"/>
                  </a:lnTo>
                  <a:lnTo>
                    <a:pt x="3336" y="1151"/>
                  </a:lnTo>
                  <a:lnTo>
                    <a:pt x="3288" y="1191"/>
                  </a:lnTo>
                  <a:lnTo>
                    <a:pt x="3263" y="1214"/>
                  </a:lnTo>
                  <a:lnTo>
                    <a:pt x="3218" y="1263"/>
                  </a:lnTo>
                  <a:lnTo>
                    <a:pt x="3146" y="1370"/>
                  </a:lnTo>
                  <a:lnTo>
                    <a:pt x="3099" y="1488"/>
                  </a:lnTo>
                  <a:lnTo>
                    <a:pt x="3076" y="1610"/>
                  </a:lnTo>
                  <a:lnTo>
                    <a:pt x="3076" y="1736"/>
                  </a:lnTo>
                  <a:lnTo>
                    <a:pt x="3099" y="1858"/>
                  </a:lnTo>
                  <a:lnTo>
                    <a:pt x="3146" y="1976"/>
                  </a:lnTo>
                  <a:lnTo>
                    <a:pt x="3218" y="2083"/>
                  </a:lnTo>
                  <a:lnTo>
                    <a:pt x="3263" y="2132"/>
                  </a:lnTo>
                  <a:lnTo>
                    <a:pt x="6464" y="5331"/>
                  </a:lnTo>
                  <a:lnTo>
                    <a:pt x="6481" y="5351"/>
                  </a:lnTo>
                  <a:lnTo>
                    <a:pt x="6510" y="5393"/>
                  </a:lnTo>
                  <a:lnTo>
                    <a:pt x="6528" y="5441"/>
                  </a:lnTo>
                  <a:lnTo>
                    <a:pt x="6538" y="5488"/>
                  </a:lnTo>
                  <a:lnTo>
                    <a:pt x="6538" y="5513"/>
                  </a:lnTo>
                  <a:lnTo>
                    <a:pt x="6538" y="5537"/>
                  </a:lnTo>
                  <a:lnTo>
                    <a:pt x="6528" y="5586"/>
                  </a:lnTo>
                  <a:lnTo>
                    <a:pt x="6509" y="5632"/>
                  </a:lnTo>
                  <a:lnTo>
                    <a:pt x="6481" y="5675"/>
                  </a:lnTo>
                  <a:lnTo>
                    <a:pt x="6464" y="5694"/>
                  </a:lnTo>
                  <a:lnTo>
                    <a:pt x="6444" y="5713"/>
                  </a:lnTo>
                  <a:lnTo>
                    <a:pt x="6402" y="5740"/>
                  </a:lnTo>
                  <a:lnTo>
                    <a:pt x="6356" y="5759"/>
                  </a:lnTo>
                  <a:lnTo>
                    <a:pt x="6307" y="5769"/>
                  </a:lnTo>
                  <a:lnTo>
                    <a:pt x="6258" y="5769"/>
                  </a:lnTo>
                  <a:lnTo>
                    <a:pt x="6209" y="5759"/>
                  </a:lnTo>
                  <a:lnTo>
                    <a:pt x="6163" y="5740"/>
                  </a:lnTo>
                  <a:lnTo>
                    <a:pt x="6120" y="5713"/>
                  </a:lnTo>
                  <a:lnTo>
                    <a:pt x="6101" y="5694"/>
                  </a:lnTo>
                  <a:lnTo>
                    <a:pt x="2261" y="1855"/>
                  </a:lnTo>
                  <a:lnTo>
                    <a:pt x="2213" y="1809"/>
                  </a:lnTo>
                  <a:lnTo>
                    <a:pt x="2105" y="1738"/>
                  </a:lnTo>
                  <a:lnTo>
                    <a:pt x="1987" y="1691"/>
                  </a:lnTo>
                  <a:lnTo>
                    <a:pt x="1865" y="1666"/>
                  </a:lnTo>
                  <a:lnTo>
                    <a:pt x="1740" y="1666"/>
                  </a:lnTo>
                  <a:lnTo>
                    <a:pt x="1617" y="1691"/>
                  </a:lnTo>
                  <a:lnTo>
                    <a:pt x="1500" y="1738"/>
                  </a:lnTo>
                  <a:lnTo>
                    <a:pt x="1392" y="1809"/>
                  </a:lnTo>
                  <a:lnTo>
                    <a:pt x="1344" y="1855"/>
                  </a:lnTo>
                  <a:lnTo>
                    <a:pt x="1297" y="1903"/>
                  </a:lnTo>
                  <a:lnTo>
                    <a:pt x="1227" y="2011"/>
                  </a:lnTo>
                  <a:lnTo>
                    <a:pt x="1179" y="2129"/>
                  </a:lnTo>
                  <a:lnTo>
                    <a:pt x="1156" y="2251"/>
                  </a:lnTo>
                  <a:lnTo>
                    <a:pt x="1156" y="2376"/>
                  </a:lnTo>
                  <a:lnTo>
                    <a:pt x="1179" y="2499"/>
                  </a:lnTo>
                  <a:lnTo>
                    <a:pt x="1227" y="2615"/>
                  </a:lnTo>
                  <a:lnTo>
                    <a:pt x="1297" y="2723"/>
                  </a:lnTo>
                  <a:lnTo>
                    <a:pt x="1344" y="2772"/>
                  </a:lnTo>
                  <a:lnTo>
                    <a:pt x="5184" y="6613"/>
                  </a:lnTo>
                  <a:lnTo>
                    <a:pt x="5201" y="6631"/>
                  </a:lnTo>
                  <a:lnTo>
                    <a:pt x="5230" y="6675"/>
                  </a:lnTo>
                  <a:lnTo>
                    <a:pt x="5249" y="6721"/>
                  </a:lnTo>
                  <a:lnTo>
                    <a:pt x="5257" y="6770"/>
                  </a:lnTo>
                  <a:lnTo>
                    <a:pt x="5259" y="6794"/>
                  </a:lnTo>
                  <a:lnTo>
                    <a:pt x="5257" y="6819"/>
                  </a:lnTo>
                  <a:lnTo>
                    <a:pt x="5247" y="6866"/>
                  </a:lnTo>
                  <a:lnTo>
                    <a:pt x="5229" y="6912"/>
                  </a:lnTo>
                  <a:lnTo>
                    <a:pt x="5201" y="6955"/>
                  </a:lnTo>
                  <a:lnTo>
                    <a:pt x="5184" y="6974"/>
                  </a:lnTo>
                  <a:lnTo>
                    <a:pt x="5164" y="6993"/>
                  </a:lnTo>
                  <a:lnTo>
                    <a:pt x="5122" y="7020"/>
                  </a:lnTo>
                  <a:lnTo>
                    <a:pt x="5076" y="7039"/>
                  </a:lnTo>
                  <a:lnTo>
                    <a:pt x="5027" y="7049"/>
                  </a:lnTo>
                  <a:lnTo>
                    <a:pt x="4978" y="7049"/>
                  </a:lnTo>
                  <a:lnTo>
                    <a:pt x="4929" y="7039"/>
                  </a:lnTo>
                  <a:lnTo>
                    <a:pt x="4883" y="7020"/>
                  </a:lnTo>
                  <a:lnTo>
                    <a:pt x="4841" y="6993"/>
                  </a:lnTo>
                  <a:lnTo>
                    <a:pt x="4821" y="6974"/>
                  </a:lnTo>
                  <a:lnTo>
                    <a:pt x="1621" y="3775"/>
                  </a:lnTo>
                  <a:lnTo>
                    <a:pt x="1572" y="3728"/>
                  </a:lnTo>
                  <a:lnTo>
                    <a:pt x="1464" y="3656"/>
                  </a:lnTo>
                  <a:lnTo>
                    <a:pt x="1346" y="3609"/>
                  </a:lnTo>
                  <a:lnTo>
                    <a:pt x="1224" y="3584"/>
                  </a:lnTo>
                  <a:lnTo>
                    <a:pt x="1162" y="3583"/>
                  </a:lnTo>
                  <a:close/>
                  <a:moveTo>
                    <a:pt x="8293" y="11400"/>
                  </a:moveTo>
                  <a:lnTo>
                    <a:pt x="1673" y="11400"/>
                  </a:lnTo>
                  <a:lnTo>
                    <a:pt x="1634" y="11399"/>
                  </a:lnTo>
                  <a:lnTo>
                    <a:pt x="1557" y="11392"/>
                  </a:lnTo>
                  <a:lnTo>
                    <a:pt x="1482" y="11376"/>
                  </a:lnTo>
                  <a:lnTo>
                    <a:pt x="1410" y="11353"/>
                  </a:lnTo>
                  <a:lnTo>
                    <a:pt x="1341" y="11324"/>
                  </a:lnTo>
                  <a:lnTo>
                    <a:pt x="1276" y="11288"/>
                  </a:lnTo>
                  <a:lnTo>
                    <a:pt x="1214" y="11248"/>
                  </a:lnTo>
                  <a:lnTo>
                    <a:pt x="1158" y="11200"/>
                  </a:lnTo>
                  <a:lnTo>
                    <a:pt x="1106" y="11148"/>
                  </a:lnTo>
                  <a:lnTo>
                    <a:pt x="1058" y="11091"/>
                  </a:lnTo>
                  <a:lnTo>
                    <a:pt x="1017" y="11030"/>
                  </a:lnTo>
                  <a:lnTo>
                    <a:pt x="981" y="10964"/>
                  </a:lnTo>
                  <a:lnTo>
                    <a:pt x="952" y="10895"/>
                  </a:lnTo>
                  <a:lnTo>
                    <a:pt x="930" y="10823"/>
                  </a:lnTo>
                  <a:lnTo>
                    <a:pt x="914" y="10748"/>
                  </a:lnTo>
                  <a:lnTo>
                    <a:pt x="906" y="10672"/>
                  </a:lnTo>
                  <a:lnTo>
                    <a:pt x="906" y="10632"/>
                  </a:lnTo>
                  <a:lnTo>
                    <a:pt x="907" y="10565"/>
                  </a:lnTo>
                  <a:lnTo>
                    <a:pt x="919" y="10434"/>
                  </a:lnTo>
                  <a:lnTo>
                    <a:pt x="943" y="10308"/>
                  </a:lnTo>
                  <a:lnTo>
                    <a:pt x="978" y="10184"/>
                  </a:lnTo>
                  <a:lnTo>
                    <a:pt x="1024" y="10064"/>
                  </a:lnTo>
                  <a:lnTo>
                    <a:pt x="1079" y="9950"/>
                  </a:lnTo>
                  <a:lnTo>
                    <a:pt x="1143" y="9842"/>
                  </a:lnTo>
                  <a:lnTo>
                    <a:pt x="1218" y="9740"/>
                  </a:lnTo>
                  <a:lnTo>
                    <a:pt x="1300" y="9645"/>
                  </a:lnTo>
                  <a:lnTo>
                    <a:pt x="1391" y="9557"/>
                  </a:lnTo>
                  <a:lnTo>
                    <a:pt x="1489" y="9477"/>
                  </a:lnTo>
                  <a:lnTo>
                    <a:pt x="1594" y="9406"/>
                  </a:lnTo>
                  <a:lnTo>
                    <a:pt x="1706" y="9344"/>
                  </a:lnTo>
                  <a:lnTo>
                    <a:pt x="1823" y="9292"/>
                  </a:lnTo>
                  <a:lnTo>
                    <a:pt x="1945" y="9251"/>
                  </a:lnTo>
                  <a:lnTo>
                    <a:pt x="2074" y="9220"/>
                  </a:lnTo>
                  <a:lnTo>
                    <a:pt x="2140" y="9209"/>
                  </a:lnTo>
                  <a:lnTo>
                    <a:pt x="4202" y="8915"/>
                  </a:lnTo>
                  <a:lnTo>
                    <a:pt x="340" y="5053"/>
                  </a:lnTo>
                  <a:lnTo>
                    <a:pt x="300" y="5011"/>
                  </a:lnTo>
                  <a:lnTo>
                    <a:pt x="228" y="4922"/>
                  </a:lnTo>
                  <a:lnTo>
                    <a:pt x="164" y="4829"/>
                  </a:lnTo>
                  <a:lnTo>
                    <a:pt x="111" y="4728"/>
                  </a:lnTo>
                  <a:lnTo>
                    <a:pt x="68" y="4624"/>
                  </a:lnTo>
                  <a:lnTo>
                    <a:pt x="35" y="4516"/>
                  </a:lnTo>
                  <a:lnTo>
                    <a:pt x="12" y="4404"/>
                  </a:lnTo>
                  <a:lnTo>
                    <a:pt x="1" y="4290"/>
                  </a:lnTo>
                  <a:lnTo>
                    <a:pt x="0" y="4231"/>
                  </a:lnTo>
                  <a:lnTo>
                    <a:pt x="1" y="4173"/>
                  </a:lnTo>
                  <a:lnTo>
                    <a:pt x="12" y="4060"/>
                  </a:lnTo>
                  <a:lnTo>
                    <a:pt x="35" y="3947"/>
                  </a:lnTo>
                  <a:lnTo>
                    <a:pt x="68" y="3839"/>
                  </a:lnTo>
                  <a:lnTo>
                    <a:pt x="111" y="3736"/>
                  </a:lnTo>
                  <a:lnTo>
                    <a:pt x="164" y="3635"/>
                  </a:lnTo>
                  <a:lnTo>
                    <a:pt x="228" y="3541"/>
                  </a:lnTo>
                  <a:lnTo>
                    <a:pt x="301" y="3452"/>
                  </a:lnTo>
                  <a:lnTo>
                    <a:pt x="341" y="3410"/>
                  </a:lnTo>
                  <a:lnTo>
                    <a:pt x="405" y="3350"/>
                  </a:lnTo>
                  <a:lnTo>
                    <a:pt x="544" y="3248"/>
                  </a:lnTo>
                  <a:lnTo>
                    <a:pt x="696" y="3167"/>
                  </a:lnTo>
                  <a:lnTo>
                    <a:pt x="857" y="3109"/>
                  </a:lnTo>
                  <a:lnTo>
                    <a:pt x="942" y="3092"/>
                  </a:lnTo>
                  <a:lnTo>
                    <a:pt x="904" y="3049"/>
                  </a:lnTo>
                  <a:lnTo>
                    <a:pt x="837" y="2957"/>
                  </a:lnTo>
                  <a:lnTo>
                    <a:pt x="779" y="2862"/>
                  </a:lnTo>
                  <a:lnTo>
                    <a:pt x="732" y="2762"/>
                  </a:lnTo>
                  <a:lnTo>
                    <a:pt x="694" y="2660"/>
                  </a:lnTo>
                  <a:lnTo>
                    <a:pt x="667" y="2553"/>
                  </a:lnTo>
                  <a:lnTo>
                    <a:pt x="648" y="2447"/>
                  </a:lnTo>
                  <a:lnTo>
                    <a:pt x="641" y="2339"/>
                  </a:lnTo>
                  <a:lnTo>
                    <a:pt x="644" y="2231"/>
                  </a:lnTo>
                  <a:lnTo>
                    <a:pt x="657" y="2123"/>
                  </a:lnTo>
                  <a:lnTo>
                    <a:pt x="678" y="2018"/>
                  </a:lnTo>
                  <a:lnTo>
                    <a:pt x="711" y="1913"/>
                  </a:lnTo>
                  <a:lnTo>
                    <a:pt x="753" y="1812"/>
                  </a:lnTo>
                  <a:lnTo>
                    <a:pt x="806" y="1714"/>
                  </a:lnTo>
                  <a:lnTo>
                    <a:pt x="868" y="1620"/>
                  </a:lnTo>
                  <a:lnTo>
                    <a:pt x="940" y="1533"/>
                  </a:lnTo>
                  <a:lnTo>
                    <a:pt x="981" y="1491"/>
                  </a:lnTo>
                  <a:lnTo>
                    <a:pt x="1022" y="1450"/>
                  </a:lnTo>
                  <a:lnTo>
                    <a:pt x="1110" y="1378"/>
                  </a:lnTo>
                  <a:lnTo>
                    <a:pt x="1204" y="1315"/>
                  </a:lnTo>
                  <a:lnTo>
                    <a:pt x="1302" y="1263"/>
                  </a:lnTo>
                  <a:lnTo>
                    <a:pt x="1404" y="1222"/>
                  </a:lnTo>
                  <a:lnTo>
                    <a:pt x="1508" y="1188"/>
                  </a:lnTo>
                  <a:lnTo>
                    <a:pt x="1614" y="1167"/>
                  </a:lnTo>
                  <a:lnTo>
                    <a:pt x="1722" y="1154"/>
                  </a:lnTo>
                  <a:lnTo>
                    <a:pt x="1830" y="1151"/>
                  </a:lnTo>
                  <a:lnTo>
                    <a:pt x="1938" y="1160"/>
                  </a:lnTo>
                  <a:lnTo>
                    <a:pt x="2045" y="1177"/>
                  </a:lnTo>
                  <a:lnTo>
                    <a:pt x="2150" y="1204"/>
                  </a:lnTo>
                  <a:lnTo>
                    <a:pt x="2254" y="1242"/>
                  </a:lnTo>
                  <a:lnTo>
                    <a:pt x="2353" y="1289"/>
                  </a:lnTo>
                  <a:lnTo>
                    <a:pt x="2448" y="1347"/>
                  </a:lnTo>
                  <a:lnTo>
                    <a:pt x="2539" y="1414"/>
                  </a:lnTo>
                  <a:lnTo>
                    <a:pt x="2582" y="1452"/>
                  </a:lnTo>
                  <a:lnTo>
                    <a:pt x="2599" y="1370"/>
                  </a:lnTo>
                  <a:lnTo>
                    <a:pt x="2655" y="1210"/>
                  </a:lnTo>
                  <a:lnTo>
                    <a:pt x="2735" y="1057"/>
                  </a:lnTo>
                  <a:lnTo>
                    <a:pt x="2811" y="951"/>
                  </a:lnTo>
                  <a:lnTo>
                    <a:pt x="2870" y="883"/>
                  </a:lnTo>
                  <a:lnTo>
                    <a:pt x="2902" y="851"/>
                  </a:lnTo>
                  <a:lnTo>
                    <a:pt x="2943" y="810"/>
                  </a:lnTo>
                  <a:lnTo>
                    <a:pt x="3036" y="735"/>
                  </a:lnTo>
                  <a:lnTo>
                    <a:pt x="3132" y="671"/>
                  </a:lnTo>
                  <a:lnTo>
                    <a:pt x="3233" y="618"/>
                  </a:lnTo>
                  <a:lnTo>
                    <a:pt x="3338" y="575"/>
                  </a:lnTo>
                  <a:lnTo>
                    <a:pt x="3446" y="543"/>
                  </a:lnTo>
                  <a:lnTo>
                    <a:pt x="3555" y="523"/>
                  </a:lnTo>
                  <a:lnTo>
                    <a:pt x="3666" y="512"/>
                  </a:lnTo>
                  <a:lnTo>
                    <a:pt x="3777" y="512"/>
                  </a:lnTo>
                  <a:lnTo>
                    <a:pt x="3889" y="523"/>
                  </a:lnTo>
                  <a:lnTo>
                    <a:pt x="3999" y="543"/>
                  </a:lnTo>
                  <a:lnTo>
                    <a:pt x="4107" y="575"/>
                  </a:lnTo>
                  <a:lnTo>
                    <a:pt x="4211" y="618"/>
                  </a:lnTo>
                  <a:lnTo>
                    <a:pt x="4313" y="671"/>
                  </a:lnTo>
                  <a:lnTo>
                    <a:pt x="4409" y="735"/>
                  </a:lnTo>
                  <a:lnTo>
                    <a:pt x="4500" y="810"/>
                  </a:lnTo>
                  <a:lnTo>
                    <a:pt x="4543" y="851"/>
                  </a:lnTo>
                  <a:lnTo>
                    <a:pt x="4631" y="938"/>
                  </a:lnTo>
                  <a:lnTo>
                    <a:pt x="4648" y="856"/>
                  </a:lnTo>
                  <a:lnTo>
                    <a:pt x="4704" y="697"/>
                  </a:lnTo>
                  <a:lnTo>
                    <a:pt x="4784" y="545"/>
                  </a:lnTo>
                  <a:lnTo>
                    <a:pt x="4860" y="438"/>
                  </a:lnTo>
                  <a:lnTo>
                    <a:pt x="4918" y="371"/>
                  </a:lnTo>
                  <a:lnTo>
                    <a:pt x="4949" y="339"/>
                  </a:lnTo>
                  <a:lnTo>
                    <a:pt x="4992" y="297"/>
                  </a:lnTo>
                  <a:lnTo>
                    <a:pt x="5083" y="224"/>
                  </a:lnTo>
                  <a:lnTo>
                    <a:pt x="5180" y="159"/>
                  </a:lnTo>
                  <a:lnTo>
                    <a:pt x="5280" y="106"/>
                  </a:lnTo>
                  <a:lnTo>
                    <a:pt x="5386" y="64"/>
                  </a:lnTo>
                  <a:lnTo>
                    <a:pt x="5494" y="32"/>
                  </a:lnTo>
                  <a:lnTo>
                    <a:pt x="5603" y="11"/>
                  </a:lnTo>
                  <a:lnTo>
                    <a:pt x="5714" y="0"/>
                  </a:lnTo>
                  <a:lnTo>
                    <a:pt x="5826" y="0"/>
                  </a:lnTo>
                  <a:lnTo>
                    <a:pt x="5937" y="11"/>
                  </a:lnTo>
                  <a:lnTo>
                    <a:pt x="6047" y="32"/>
                  </a:lnTo>
                  <a:lnTo>
                    <a:pt x="6155" y="64"/>
                  </a:lnTo>
                  <a:lnTo>
                    <a:pt x="6260" y="106"/>
                  </a:lnTo>
                  <a:lnTo>
                    <a:pt x="6360" y="159"/>
                  </a:lnTo>
                  <a:lnTo>
                    <a:pt x="6457" y="224"/>
                  </a:lnTo>
                  <a:lnTo>
                    <a:pt x="6548" y="297"/>
                  </a:lnTo>
                  <a:lnTo>
                    <a:pt x="6591" y="339"/>
                  </a:lnTo>
                  <a:lnTo>
                    <a:pt x="11190" y="4938"/>
                  </a:lnTo>
                  <a:lnTo>
                    <a:pt x="11248" y="4997"/>
                  </a:lnTo>
                  <a:lnTo>
                    <a:pt x="11360" y="5121"/>
                  </a:lnTo>
                  <a:lnTo>
                    <a:pt x="11465" y="5248"/>
                  </a:lnTo>
                  <a:lnTo>
                    <a:pt x="11563" y="5380"/>
                  </a:lnTo>
                  <a:lnTo>
                    <a:pt x="11654" y="5517"/>
                  </a:lnTo>
                  <a:lnTo>
                    <a:pt x="11739" y="5657"/>
                  </a:lnTo>
                  <a:lnTo>
                    <a:pt x="11815" y="5801"/>
                  </a:lnTo>
                  <a:lnTo>
                    <a:pt x="11884" y="5947"/>
                  </a:lnTo>
                  <a:lnTo>
                    <a:pt x="11948" y="6097"/>
                  </a:lnTo>
                  <a:lnTo>
                    <a:pt x="12002" y="6251"/>
                  </a:lnTo>
                  <a:lnTo>
                    <a:pt x="12050" y="6407"/>
                  </a:lnTo>
                  <a:lnTo>
                    <a:pt x="12089" y="6565"/>
                  </a:lnTo>
                  <a:lnTo>
                    <a:pt x="12120" y="6726"/>
                  </a:lnTo>
                  <a:lnTo>
                    <a:pt x="12145" y="6889"/>
                  </a:lnTo>
                  <a:lnTo>
                    <a:pt x="12161" y="7053"/>
                  </a:lnTo>
                  <a:lnTo>
                    <a:pt x="12169" y="7220"/>
                  </a:lnTo>
                  <a:lnTo>
                    <a:pt x="12169" y="7304"/>
                  </a:lnTo>
                  <a:lnTo>
                    <a:pt x="12169" y="7387"/>
                  </a:lnTo>
                  <a:lnTo>
                    <a:pt x="12161" y="7553"/>
                  </a:lnTo>
                  <a:lnTo>
                    <a:pt x="12145" y="7719"/>
                  </a:lnTo>
                  <a:lnTo>
                    <a:pt x="12120" y="7881"/>
                  </a:lnTo>
                  <a:lnTo>
                    <a:pt x="12089" y="8041"/>
                  </a:lnTo>
                  <a:lnTo>
                    <a:pt x="12050" y="8199"/>
                  </a:lnTo>
                  <a:lnTo>
                    <a:pt x="12002" y="8356"/>
                  </a:lnTo>
                  <a:lnTo>
                    <a:pt x="11948" y="8509"/>
                  </a:lnTo>
                  <a:lnTo>
                    <a:pt x="11884" y="8659"/>
                  </a:lnTo>
                  <a:lnTo>
                    <a:pt x="11815" y="8807"/>
                  </a:lnTo>
                  <a:lnTo>
                    <a:pt x="11739" y="8950"/>
                  </a:lnTo>
                  <a:lnTo>
                    <a:pt x="11654" y="9091"/>
                  </a:lnTo>
                  <a:lnTo>
                    <a:pt x="11563" y="9226"/>
                  </a:lnTo>
                  <a:lnTo>
                    <a:pt x="11465" y="9359"/>
                  </a:lnTo>
                  <a:lnTo>
                    <a:pt x="11360" y="9487"/>
                  </a:lnTo>
                  <a:lnTo>
                    <a:pt x="11248" y="9609"/>
                  </a:lnTo>
                  <a:lnTo>
                    <a:pt x="11190" y="9670"/>
                  </a:lnTo>
                  <a:lnTo>
                    <a:pt x="10284" y="10574"/>
                  </a:lnTo>
                  <a:lnTo>
                    <a:pt x="10234" y="10624"/>
                  </a:lnTo>
                  <a:lnTo>
                    <a:pt x="10130" y="10718"/>
                  </a:lnTo>
                  <a:lnTo>
                    <a:pt x="10022" y="10806"/>
                  </a:lnTo>
                  <a:lnTo>
                    <a:pt x="9912" y="10889"/>
                  </a:lnTo>
                  <a:lnTo>
                    <a:pt x="9798" y="10966"/>
                  </a:lnTo>
                  <a:lnTo>
                    <a:pt x="9680" y="11036"/>
                  </a:lnTo>
                  <a:lnTo>
                    <a:pt x="9497" y="11133"/>
                  </a:lnTo>
                  <a:lnTo>
                    <a:pt x="9308" y="11212"/>
                  </a:lnTo>
                  <a:lnTo>
                    <a:pt x="9179" y="11258"/>
                  </a:lnTo>
                  <a:lnTo>
                    <a:pt x="9048" y="11298"/>
                  </a:lnTo>
                  <a:lnTo>
                    <a:pt x="8915" y="11331"/>
                  </a:lnTo>
                  <a:lnTo>
                    <a:pt x="8780" y="11359"/>
                  </a:lnTo>
                  <a:lnTo>
                    <a:pt x="8643" y="11379"/>
                  </a:lnTo>
                  <a:lnTo>
                    <a:pt x="8503" y="11392"/>
                  </a:lnTo>
                  <a:lnTo>
                    <a:pt x="8364" y="11399"/>
                  </a:lnTo>
                  <a:lnTo>
                    <a:pt x="8293" y="11400"/>
                  </a:lnTo>
                  <a:close/>
                </a:path>
              </a:pathLst>
            </a:custGeom>
            <a:solidFill>
              <a:srgbClr val="1311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1973062" y="51749"/>
            <a:ext cx="5394256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i="1" dirty="0">
                <a:solidFill>
                  <a:prstClr val="white"/>
                </a:solidFill>
              </a:rPr>
              <a:t>POWER POINT </a:t>
            </a:r>
            <a:r>
              <a:rPr lang="en-US" altLang="ko-KR" sz="2000" b="1" i="1" dirty="0" smtClean="0">
                <a:solidFill>
                  <a:prstClr val="white"/>
                </a:solidFill>
              </a:rPr>
              <a:t>PRESENTATION</a:t>
            </a:r>
            <a:endParaRPr lang="en-US" altLang="ko-KR" sz="2000" b="1" i="1" dirty="0">
              <a:solidFill>
                <a:prstClr val="white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973062" y="775305"/>
            <a:ext cx="5394256" cy="29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Enjoy </a:t>
            </a:r>
            <a:r>
              <a:rPr lang="en-US" altLang="ko-KR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your stylish business and campus life with BIZCAM 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400049" y="1082657"/>
            <a:ext cx="742950" cy="2542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700" dirty="0" smtClean="0">
                <a:solidFill>
                  <a:prstClr val="white"/>
                </a:solidFill>
              </a:rPr>
              <a:t>▶▶</a:t>
            </a:r>
            <a:endParaRPr lang="ko-KR" altLang="en-US" sz="7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4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19675 0.174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0.25 1.48148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7C8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54</Words>
  <Application>Microsoft Office PowerPoint</Application>
  <PresentationFormat>와이드스크린</PresentationFormat>
  <Paragraphs>14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51</cp:revision>
  <dcterms:created xsi:type="dcterms:W3CDTF">2018-03-06T08:13:05Z</dcterms:created>
  <dcterms:modified xsi:type="dcterms:W3CDTF">2024-06-18T04:01:29Z</dcterms:modified>
</cp:coreProperties>
</file>