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634"/>
    <a:srgbClr val="44A8F3"/>
    <a:srgbClr val="FF7C80"/>
    <a:srgbClr val="745B4C"/>
    <a:srgbClr val="EEBA9A"/>
    <a:srgbClr val="F4D3BE"/>
    <a:srgbClr val="CDCCBD"/>
    <a:srgbClr val="909381"/>
    <a:srgbClr val="BABCB1"/>
    <a:srgbClr val="B5B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6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9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6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3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6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7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03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9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9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4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2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442172" y="935559"/>
            <a:ext cx="11237763" cy="5573485"/>
          </a:xfrm>
          <a:prstGeom prst="roundRect">
            <a:avLst>
              <a:gd name="adj" fmla="val 4414"/>
            </a:avLst>
          </a:prstGeom>
          <a:gradFill flip="none" rotWithShape="1">
            <a:gsLst>
              <a:gs pos="0">
                <a:schemeClr val="tx1">
                  <a:alpha val="43000"/>
                </a:schemeClr>
              </a:gs>
              <a:gs pos="71000">
                <a:schemeClr val="bg1">
                  <a:alpha val="34000"/>
                </a:schemeClr>
              </a:gs>
              <a:gs pos="100000">
                <a:schemeClr val="tx1">
                  <a:alpha val="48000"/>
                </a:schemeClr>
              </a:gs>
            </a:gsLst>
            <a:lin ang="10800000" scaled="1"/>
            <a:tileRect/>
          </a:gradFill>
          <a:ln w="28575">
            <a:solidFill>
              <a:schemeClr val="bg1">
                <a:lumMod val="95000"/>
                <a:alpha val="51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prstClr val="white"/>
                </a:solidFill>
              </a:rPr>
              <a:t>슬라이드 배경을 블랙 톤의 이미지로 채워 보세요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630859" y="1066187"/>
            <a:ext cx="116114" cy="11611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11329919" y="1096957"/>
            <a:ext cx="116114" cy="11611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630859" y="6196987"/>
            <a:ext cx="116114" cy="11611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1329919" y="6227757"/>
            <a:ext cx="116114" cy="11611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56515" y="236813"/>
            <a:ext cx="3139386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i="1" dirty="0">
                <a:solidFill>
                  <a:prstClr val="white"/>
                </a:solidFill>
              </a:rPr>
              <a:t>POWER POINT </a:t>
            </a:r>
            <a:r>
              <a:rPr lang="en-US" altLang="ko-KR" b="1" i="1" dirty="0">
                <a:solidFill>
                  <a:prstClr val="white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42044222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1_Office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77</cp:revision>
  <dcterms:created xsi:type="dcterms:W3CDTF">2018-03-02T06:17:38Z</dcterms:created>
  <dcterms:modified xsi:type="dcterms:W3CDTF">2024-06-18T04:02:45Z</dcterms:modified>
</cp:coreProperties>
</file>