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6" r:id="rId3"/>
    <p:sldId id="309" r:id="rId4"/>
    <p:sldId id="310" r:id="rId5"/>
    <p:sldId id="311" r:id="rId6"/>
    <p:sldId id="313" r:id="rId7"/>
    <p:sldId id="314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091"/>
    <a:srgbClr val="B4C2D4"/>
    <a:srgbClr val="FF6600"/>
    <a:srgbClr val="DCD8E0"/>
    <a:srgbClr val="BBB4C3"/>
    <a:srgbClr val="8D829A"/>
    <a:srgbClr val="E16C86"/>
    <a:srgbClr val="8AF5FF"/>
    <a:srgbClr val="E16B85"/>
    <a:srgbClr val="F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6350"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rgbClr val="DEACD3"/>
              </a:solidFill>
              <a:ln w="6350"/>
            </c:spPr>
          </c:marker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05738944"/>
        <c:axId val="-1705734048"/>
      </c:lineChart>
      <c:catAx>
        <c:axId val="-170573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1705734048"/>
        <c:crosses val="autoZero"/>
        <c:auto val="1"/>
        <c:lblAlgn val="ctr"/>
        <c:lblOffset val="100"/>
        <c:noMultiLvlLbl val="0"/>
      </c:catAx>
      <c:valAx>
        <c:axId val="-1705734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170573894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tx1">
                <a:alpha val="14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alpha val="14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1">
                  <a:alpha val="14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alpha val="14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alpha val="14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alpha val="14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705728064"/>
        <c:axId val="-1705732960"/>
      </c:barChart>
      <c:catAx>
        <c:axId val="-170572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05732960"/>
        <c:crosses val="autoZero"/>
        <c:auto val="1"/>
        <c:lblAlgn val="ctr"/>
        <c:lblOffset val="100"/>
        <c:noMultiLvlLbl val="0"/>
      </c:catAx>
      <c:valAx>
        <c:axId val="-17057329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70572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직사각형 40"/>
          <p:cNvSpPr/>
          <p:nvPr/>
        </p:nvSpPr>
        <p:spPr>
          <a:xfrm>
            <a:off x="4964280" y="694445"/>
            <a:ext cx="2529555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/>
          <p:cNvGrpSpPr/>
          <p:nvPr/>
        </p:nvGrpSpPr>
        <p:grpSpPr>
          <a:xfrm>
            <a:off x="5925802" y="1161600"/>
            <a:ext cx="606509" cy="606509"/>
            <a:chOff x="4219495" y="1952864"/>
            <a:chExt cx="1213018" cy="1213018"/>
          </a:xfrm>
        </p:grpSpPr>
        <p:sp>
          <p:nvSpPr>
            <p:cNvPr id="43" name="타원 42"/>
            <p:cNvSpPr/>
            <p:nvPr/>
          </p:nvSpPr>
          <p:spPr>
            <a:xfrm>
              <a:off x="4219495" y="1952864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6053" y="2149422"/>
              <a:ext cx="819901" cy="819901"/>
            </a:xfrm>
            <a:prstGeom prst="rect">
              <a:avLst/>
            </a:prstGeom>
          </p:spPr>
        </p:pic>
      </p:grpSp>
      <p:sp>
        <p:nvSpPr>
          <p:cNvPr id="45" name="직사각형 44"/>
          <p:cNvSpPr/>
          <p:nvPr/>
        </p:nvSpPr>
        <p:spPr>
          <a:xfrm>
            <a:off x="4964280" y="2155887"/>
            <a:ext cx="25295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4964280" y="4485860"/>
            <a:ext cx="2529555" cy="1720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617056" y="5422371"/>
            <a:ext cx="1224000" cy="279400"/>
          </a:xfrm>
          <a:prstGeom prst="roundRect">
            <a:avLst>
              <a:gd name="adj" fmla="val 50000"/>
            </a:avLst>
          </a:prstGeom>
          <a:solidFill>
            <a:srgbClr val="E98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까칠한</a:t>
            </a:r>
            <a:r>
              <a:rPr lang="en-US" altLang="ko-KR" sz="1200" dirty="0" smtClean="0">
                <a:solidFill>
                  <a:schemeClr val="bg1"/>
                </a:solidFill>
              </a:rPr>
              <a:t> 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조땡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461859" y="4912637"/>
            <a:ext cx="15343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경영학과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20123456</a:t>
            </a: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127916" y="598205"/>
            <a:ext cx="8784684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99103" y="598206"/>
            <a:ext cx="2529555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024129" y="3635742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PAGE 1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1260625" y="1065361"/>
            <a:ext cx="606509" cy="606509"/>
            <a:chOff x="4219495" y="1952864"/>
            <a:chExt cx="1213018" cy="1213018"/>
          </a:xfrm>
        </p:grpSpPr>
        <p:sp>
          <p:nvSpPr>
            <p:cNvPr id="13" name="타원 12"/>
            <p:cNvSpPr/>
            <p:nvPr/>
          </p:nvSpPr>
          <p:spPr>
            <a:xfrm>
              <a:off x="4219495" y="1952864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6053" y="2149422"/>
              <a:ext cx="819901" cy="819901"/>
            </a:xfrm>
            <a:prstGeom prst="rect">
              <a:avLst/>
            </a:prstGeom>
          </p:spPr>
        </p:pic>
      </p:grpSp>
      <p:sp>
        <p:nvSpPr>
          <p:cNvPr id="50" name="직사각형 49"/>
          <p:cNvSpPr/>
          <p:nvPr/>
        </p:nvSpPr>
        <p:spPr>
          <a:xfrm>
            <a:off x="3498508" y="981832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721244" y="2015765"/>
            <a:ext cx="2108443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2">
                    <a:lumMod val="7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Enjoy your stylish business and campus life with BIZCAM 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3826433" y="1247449"/>
            <a:ext cx="647099" cy="647099"/>
            <a:chOff x="9894739" y="1943701"/>
            <a:chExt cx="1213018" cy="1213018"/>
          </a:xfrm>
        </p:grpSpPr>
        <p:sp>
          <p:nvSpPr>
            <p:cNvPr id="16" name="타원 15"/>
            <p:cNvSpPr/>
            <p:nvPr/>
          </p:nvSpPr>
          <p:spPr>
            <a:xfrm>
              <a:off x="9894739" y="1943701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7533" y="2156496"/>
              <a:ext cx="787427" cy="787427"/>
            </a:xfrm>
            <a:prstGeom prst="rect">
              <a:avLst/>
            </a:prstGeom>
          </p:spPr>
        </p:pic>
      </p:grpSp>
      <p:sp>
        <p:nvSpPr>
          <p:cNvPr id="51" name="직사각형 50"/>
          <p:cNvSpPr/>
          <p:nvPr/>
        </p:nvSpPr>
        <p:spPr>
          <a:xfrm>
            <a:off x="6244511" y="981832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/>
          <p:cNvSpPr/>
          <p:nvPr/>
        </p:nvSpPr>
        <p:spPr>
          <a:xfrm>
            <a:off x="8990515" y="981832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직사각형 60"/>
          <p:cNvSpPr/>
          <p:nvPr/>
        </p:nvSpPr>
        <p:spPr>
          <a:xfrm>
            <a:off x="3498508" y="3509825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44511" y="3509825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8990515" y="3509825"/>
            <a:ext cx="2563086" cy="2212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299103" y="1894548"/>
            <a:ext cx="25295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40017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127916" y="598205"/>
            <a:ext cx="8784684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9103" y="598206"/>
            <a:ext cx="2529555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24129" y="2695942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PAGE 2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99103" y="954748"/>
            <a:ext cx="25295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39" name="그룹 38"/>
          <p:cNvGrpSpPr/>
          <p:nvPr/>
        </p:nvGrpSpPr>
        <p:grpSpPr>
          <a:xfrm>
            <a:off x="3420992" y="1237370"/>
            <a:ext cx="8198532" cy="4528430"/>
            <a:chOff x="2143307" y="1865922"/>
            <a:chExt cx="8198532" cy="4528430"/>
          </a:xfrm>
        </p:grpSpPr>
        <p:sp>
          <p:nvSpPr>
            <p:cNvPr id="40" name="직사각형 39"/>
            <p:cNvSpPr/>
            <p:nvPr/>
          </p:nvSpPr>
          <p:spPr>
            <a:xfrm>
              <a:off x="2272323" y="1865923"/>
              <a:ext cx="2558562" cy="3065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272323" y="4931507"/>
              <a:ext cx="2558562" cy="1462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FF9999"/>
                  </a:solidFill>
                </a:rPr>
                <a:t>CONTENTS A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BIZCAM</a:t>
              </a:r>
            </a:p>
          </p:txBody>
        </p:sp>
        <p:sp>
          <p:nvSpPr>
            <p:cNvPr id="42" name="직각 삼각형 41"/>
            <p:cNvSpPr/>
            <p:nvPr/>
          </p:nvSpPr>
          <p:spPr>
            <a:xfrm rot="5400000">
              <a:off x="2272323" y="1865923"/>
              <a:ext cx="720969" cy="720969"/>
            </a:xfrm>
            <a:prstGeom prst="rtTriangle">
              <a:avLst/>
            </a:prstGeom>
            <a:solidFill>
              <a:srgbClr val="7C60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 rot="18900000">
              <a:off x="2143307" y="2006051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prstClr val="white"/>
                  </a:solidFill>
                </a:rPr>
                <a:t>CONTENTS 01</a:t>
              </a: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027800" y="1865923"/>
              <a:ext cx="2558562" cy="3065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027800" y="4931507"/>
              <a:ext cx="2558562" cy="1462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FF9999"/>
                  </a:solidFill>
                </a:rPr>
                <a:t>CONTENTS A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BIZCAM</a:t>
              </a:r>
            </a:p>
          </p:txBody>
        </p:sp>
        <p:sp>
          <p:nvSpPr>
            <p:cNvPr id="46" name="직각 삼각형 45"/>
            <p:cNvSpPr/>
            <p:nvPr/>
          </p:nvSpPr>
          <p:spPr>
            <a:xfrm rot="5400000">
              <a:off x="5027800" y="1865923"/>
              <a:ext cx="720969" cy="720969"/>
            </a:xfrm>
            <a:prstGeom prst="rtTriangle">
              <a:avLst/>
            </a:prstGeom>
            <a:solidFill>
              <a:srgbClr val="E47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 rot="18900000">
              <a:off x="4898784" y="2006051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prstClr val="white"/>
                  </a:solidFill>
                </a:rPr>
                <a:t>CONTENTS 01</a:t>
              </a: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7783277" y="1865922"/>
              <a:ext cx="2558562" cy="3065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783277" y="4931506"/>
              <a:ext cx="2558562" cy="14628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FF9999"/>
                  </a:solidFill>
                </a:rPr>
                <a:t>CONTENTS A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2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BIZCAM</a:t>
              </a:r>
            </a:p>
          </p:txBody>
        </p:sp>
        <p:sp>
          <p:nvSpPr>
            <p:cNvPr id="77" name="직각 삼각형 76"/>
            <p:cNvSpPr/>
            <p:nvPr/>
          </p:nvSpPr>
          <p:spPr>
            <a:xfrm rot="5400000">
              <a:off x="7783277" y="1865922"/>
              <a:ext cx="720969" cy="720969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 rot="18900000">
              <a:off x="7654261" y="2006050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prstClr val="white"/>
                  </a:solidFill>
                </a:rPr>
                <a:t>CONTENTS 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4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828655" y="598205"/>
            <a:ext cx="9083945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9103" y="598206"/>
            <a:ext cx="2529555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24129" y="2695942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PAGE 3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99103" y="954748"/>
            <a:ext cx="25295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9" name="타원 18"/>
          <p:cNvSpPr/>
          <p:nvPr/>
        </p:nvSpPr>
        <p:spPr>
          <a:xfrm>
            <a:off x="3454524" y="1270138"/>
            <a:ext cx="1778000" cy="1778000"/>
          </a:xfrm>
          <a:prstGeom prst="ellipse">
            <a:avLst/>
          </a:prstGeom>
          <a:solidFill>
            <a:schemeClr val="bg1">
              <a:alpha val="26000"/>
            </a:schemeClr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E16C86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E16C86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E16C86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E16C86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E16C86"/>
              </a:solidFill>
              <a:cs typeface="Aharoni" panose="02010803020104030203" pitchFamily="2" charset="-79"/>
            </a:endParaRPr>
          </a:p>
        </p:txBody>
      </p:sp>
      <p:sp>
        <p:nvSpPr>
          <p:cNvPr id="20" name="원호 19"/>
          <p:cNvSpPr/>
          <p:nvPr/>
        </p:nvSpPr>
        <p:spPr>
          <a:xfrm>
            <a:off x="3454524" y="1270138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38100">
            <a:solidFill>
              <a:srgbClr val="E16C8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4674123" y="1157238"/>
            <a:ext cx="558401" cy="558401"/>
          </a:xfrm>
          <a:prstGeom prst="ellipse">
            <a:avLst/>
          </a:prstGeom>
          <a:solidFill>
            <a:srgbClr val="E1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4825045" y="1324170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9455061" y="3823237"/>
            <a:ext cx="1778000" cy="1778000"/>
          </a:xfrm>
          <a:prstGeom prst="ellipse">
            <a:avLst/>
          </a:prstGeom>
          <a:solidFill>
            <a:schemeClr val="bg1">
              <a:alpha val="26000"/>
            </a:schemeClr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E16C86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E16C86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E16C86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E16C86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E16C86"/>
              </a:solidFill>
              <a:cs typeface="Aharoni" panose="02010803020104030203" pitchFamily="2" charset="-79"/>
            </a:endParaRPr>
          </a:p>
        </p:txBody>
      </p:sp>
      <p:sp>
        <p:nvSpPr>
          <p:cNvPr id="24" name="원호 23"/>
          <p:cNvSpPr/>
          <p:nvPr/>
        </p:nvSpPr>
        <p:spPr>
          <a:xfrm>
            <a:off x="9455061" y="3823237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38100">
            <a:solidFill>
              <a:srgbClr val="E16C8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E16C86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10674660" y="3710337"/>
            <a:ext cx="558401" cy="558401"/>
          </a:xfrm>
          <a:prstGeom prst="ellipse">
            <a:avLst/>
          </a:prstGeom>
          <a:solidFill>
            <a:srgbClr val="E1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E16C86"/>
              </a:solidFill>
            </a:endParaRPr>
          </a:p>
        </p:txBody>
      </p:sp>
      <p:sp>
        <p:nvSpPr>
          <p:cNvPr id="26" name="Freeform 6"/>
          <p:cNvSpPr>
            <a:spLocks/>
          </p:cNvSpPr>
          <p:nvPr/>
        </p:nvSpPr>
        <p:spPr bwMode="auto">
          <a:xfrm>
            <a:off x="10814800" y="3862570"/>
            <a:ext cx="278120" cy="246581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E16C86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16308" y="3685023"/>
            <a:ext cx="1432875" cy="1523860"/>
            <a:chOff x="670754" y="3597342"/>
            <a:chExt cx="1778000" cy="1890900"/>
          </a:xfrm>
        </p:grpSpPr>
        <p:sp>
          <p:nvSpPr>
            <p:cNvPr id="27" name="타원 26"/>
            <p:cNvSpPr/>
            <p:nvPr/>
          </p:nvSpPr>
          <p:spPr>
            <a:xfrm>
              <a:off x="670754" y="3710242"/>
              <a:ext cx="1778000" cy="1778000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 w="38100">
              <a:solidFill>
                <a:srgbClr val="E16C8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050" dirty="0">
                  <a:solidFill>
                    <a:schemeClr val="bg1"/>
                  </a:solidFill>
                  <a:cs typeface="Aharoni" panose="02010803020104030203" pitchFamily="2" charset="-79"/>
                </a:rPr>
                <a:t>CONTENTS. A </a:t>
              </a:r>
              <a:endParaRPr lang="en-US" altLang="ko-KR" sz="1100" dirty="0">
                <a:solidFill>
                  <a:schemeClr val="bg1"/>
                </a:solidFill>
                <a:cs typeface="Aharoni" panose="02010803020104030203" pitchFamily="2" charset="-79"/>
              </a:endParaRPr>
            </a:p>
            <a:p>
              <a:pPr algn="ctr"/>
              <a:r>
                <a:rPr lang="en-US" altLang="ko-KR" sz="2800" dirty="0">
                  <a:solidFill>
                    <a:schemeClr val="bg1"/>
                  </a:solidFill>
                  <a:cs typeface="Aharoni" panose="02010803020104030203" pitchFamily="2" charset="-79"/>
                </a:rPr>
                <a:t>75</a:t>
              </a:r>
              <a:r>
                <a:rPr lang="en-US" altLang="ko-KR" sz="1200" dirty="0">
                  <a:solidFill>
                    <a:schemeClr val="bg1"/>
                  </a:solidFill>
                  <a:cs typeface="Aharoni" panose="02010803020104030203" pitchFamily="2" charset="-79"/>
                </a:rPr>
                <a:t>%</a:t>
              </a:r>
              <a:endParaRPr lang="en-US" altLang="ko-KR" sz="200" b="1" dirty="0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28" name="원호 27"/>
            <p:cNvSpPr/>
            <p:nvPr/>
          </p:nvSpPr>
          <p:spPr>
            <a:xfrm>
              <a:off x="670754" y="3710242"/>
              <a:ext cx="1778000" cy="1778000"/>
            </a:xfrm>
            <a:prstGeom prst="arc">
              <a:avLst>
                <a:gd name="adj1" fmla="val 16200000"/>
                <a:gd name="adj2" fmla="val 11077619"/>
              </a:avLst>
            </a:prstGeom>
            <a:ln w="38100">
              <a:solidFill>
                <a:schemeClr val="bg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rgbClr val="E16C86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1890353" y="3597342"/>
              <a:ext cx="558401" cy="5584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rgbClr val="E16C86"/>
                </a:solidFill>
              </a:endParaRPr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auto">
            <a:xfrm>
              <a:off x="2055378" y="3735061"/>
              <a:ext cx="228350" cy="253098"/>
            </a:xfrm>
            <a:custGeom>
              <a:avLst/>
              <a:gdLst>
                <a:gd name="connsiteX0" fmla="*/ 320012 w 439877"/>
                <a:gd name="connsiteY0" fmla="*/ 171183 h 487550"/>
                <a:gd name="connsiteX1" fmla="*/ 323091 w 439877"/>
                <a:gd name="connsiteY1" fmla="*/ 171646 h 487550"/>
                <a:gd name="connsiteX2" fmla="*/ 326169 w 439877"/>
                <a:gd name="connsiteY2" fmla="*/ 172881 h 487550"/>
                <a:gd name="connsiteX3" fmla="*/ 329094 w 439877"/>
                <a:gd name="connsiteY3" fmla="*/ 174578 h 487550"/>
                <a:gd name="connsiteX4" fmla="*/ 331557 w 439877"/>
                <a:gd name="connsiteY4" fmla="*/ 176894 h 487550"/>
                <a:gd name="connsiteX5" fmla="*/ 333404 w 439877"/>
                <a:gd name="connsiteY5" fmla="*/ 179517 h 487550"/>
                <a:gd name="connsiteX6" fmla="*/ 334944 w 439877"/>
                <a:gd name="connsiteY6" fmla="*/ 182758 h 487550"/>
                <a:gd name="connsiteX7" fmla="*/ 335713 w 439877"/>
                <a:gd name="connsiteY7" fmla="*/ 185845 h 487550"/>
                <a:gd name="connsiteX8" fmla="*/ 335867 w 439877"/>
                <a:gd name="connsiteY8" fmla="*/ 188932 h 487550"/>
                <a:gd name="connsiteX9" fmla="*/ 335405 w 439877"/>
                <a:gd name="connsiteY9" fmla="*/ 192173 h 487550"/>
                <a:gd name="connsiteX10" fmla="*/ 334328 w 439877"/>
                <a:gd name="connsiteY10" fmla="*/ 195260 h 487550"/>
                <a:gd name="connsiteX11" fmla="*/ 332481 w 439877"/>
                <a:gd name="connsiteY11" fmla="*/ 198192 h 487550"/>
                <a:gd name="connsiteX12" fmla="*/ 330326 w 439877"/>
                <a:gd name="connsiteY12" fmla="*/ 200662 h 487550"/>
                <a:gd name="connsiteX13" fmla="*/ 307544 w 439877"/>
                <a:gd name="connsiteY13" fmla="*/ 221035 h 487550"/>
                <a:gd name="connsiteX14" fmla="*/ 304773 w 439877"/>
                <a:gd name="connsiteY14" fmla="*/ 223041 h 487550"/>
                <a:gd name="connsiteX15" fmla="*/ 301848 w 439877"/>
                <a:gd name="connsiteY15" fmla="*/ 224584 h 487550"/>
                <a:gd name="connsiteX16" fmla="*/ 298616 w 439877"/>
                <a:gd name="connsiteY16" fmla="*/ 225356 h 487550"/>
                <a:gd name="connsiteX17" fmla="*/ 295383 w 439877"/>
                <a:gd name="connsiteY17" fmla="*/ 225356 h 487550"/>
                <a:gd name="connsiteX18" fmla="*/ 292304 w 439877"/>
                <a:gd name="connsiteY18" fmla="*/ 224893 h 487550"/>
                <a:gd name="connsiteX19" fmla="*/ 289226 w 439877"/>
                <a:gd name="connsiteY19" fmla="*/ 223658 h 487550"/>
                <a:gd name="connsiteX20" fmla="*/ 286301 w 439877"/>
                <a:gd name="connsiteY20" fmla="*/ 222115 h 487550"/>
                <a:gd name="connsiteX21" fmla="*/ 283838 w 439877"/>
                <a:gd name="connsiteY21" fmla="*/ 219800 h 487550"/>
                <a:gd name="connsiteX22" fmla="*/ 281837 w 439877"/>
                <a:gd name="connsiteY22" fmla="*/ 217022 h 487550"/>
                <a:gd name="connsiteX23" fmla="*/ 280452 w 439877"/>
                <a:gd name="connsiteY23" fmla="*/ 213935 h 487550"/>
                <a:gd name="connsiteX24" fmla="*/ 279682 w 439877"/>
                <a:gd name="connsiteY24" fmla="*/ 210848 h 487550"/>
                <a:gd name="connsiteX25" fmla="*/ 279528 w 439877"/>
                <a:gd name="connsiteY25" fmla="*/ 207607 h 487550"/>
                <a:gd name="connsiteX26" fmla="*/ 279990 w 439877"/>
                <a:gd name="connsiteY26" fmla="*/ 204366 h 487550"/>
                <a:gd name="connsiteX27" fmla="*/ 281067 w 439877"/>
                <a:gd name="connsiteY27" fmla="*/ 201433 h 487550"/>
                <a:gd name="connsiteX28" fmla="*/ 282915 w 439877"/>
                <a:gd name="connsiteY28" fmla="*/ 198655 h 487550"/>
                <a:gd name="connsiteX29" fmla="*/ 285224 w 439877"/>
                <a:gd name="connsiteY29" fmla="*/ 196032 h 487550"/>
                <a:gd name="connsiteX30" fmla="*/ 307698 w 439877"/>
                <a:gd name="connsiteY30" fmla="*/ 175659 h 487550"/>
                <a:gd name="connsiteX31" fmla="*/ 310622 w 439877"/>
                <a:gd name="connsiteY31" fmla="*/ 173652 h 487550"/>
                <a:gd name="connsiteX32" fmla="*/ 313547 w 439877"/>
                <a:gd name="connsiteY32" fmla="*/ 172263 h 487550"/>
                <a:gd name="connsiteX33" fmla="*/ 316626 w 439877"/>
                <a:gd name="connsiteY33" fmla="*/ 171337 h 487550"/>
                <a:gd name="connsiteX34" fmla="*/ 153539 w 439877"/>
                <a:gd name="connsiteY34" fmla="*/ 169017 h 487550"/>
                <a:gd name="connsiteX35" fmla="*/ 320698 w 439877"/>
                <a:gd name="connsiteY35" fmla="*/ 355370 h 487550"/>
                <a:gd name="connsiteX36" fmla="*/ 208949 w 439877"/>
                <a:gd name="connsiteY36" fmla="*/ 455666 h 487550"/>
                <a:gd name="connsiteX37" fmla="*/ 202603 w 439877"/>
                <a:gd name="connsiteY37" fmla="*/ 460928 h 487550"/>
                <a:gd name="connsiteX38" fmla="*/ 195948 w 439877"/>
                <a:gd name="connsiteY38" fmla="*/ 465572 h 487550"/>
                <a:gd name="connsiteX39" fmla="*/ 188828 w 439877"/>
                <a:gd name="connsiteY39" fmla="*/ 470060 h 487550"/>
                <a:gd name="connsiteX40" fmla="*/ 181399 w 439877"/>
                <a:gd name="connsiteY40" fmla="*/ 473930 h 487550"/>
                <a:gd name="connsiteX41" fmla="*/ 173660 w 439877"/>
                <a:gd name="connsiteY41" fmla="*/ 477490 h 487550"/>
                <a:gd name="connsiteX42" fmla="*/ 165612 w 439877"/>
                <a:gd name="connsiteY42" fmla="*/ 480276 h 487550"/>
                <a:gd name="connsiteX43" fmla="*/ 157563 w 439877"/>
                <a:gd name="connsiteY43" fmla="*/ 482752 h 487550"/>
                <a:gd name="connsiteX44" fmla="*/ 149205 w 439877"/>
                <a:gd name="connsiteY44" fmla="*/ 484764 h 487550"/>
                <a:gd name="connsiteX45" fmla="*/ 140847 w 439877"/>
                <a:gd name="connsiteY45" fmla="*/ 486312 h 487550"/>
                <a:gd name="connsiteX46" fmla="*/ 132489 w 439877"/>
                <a:gd name="connsiteY46" fmla="*/ 487241 h 487550"/>
                <a:gd name="connsiteX47" fmla="*/ 123976 w 439877"/>
                <a:gd name="connsiteY47" fmla="*/ 487550 h 487550"/>
                <a:gd name="connsiteX48" fmla="*/ 115618 w 439877"/>
                <a:gd name="connsiteY48" fmla="*/ 487395 h 487550"/>
                <a:gd name="connsiteX49" fmla="*/ 107415 w 439877"/>
                <a:gd name="connsiteY49" fmla="*/ 486621 h 487550"/>
                <a:gd name="connsiteX50" fmla="*/ 99367 w 439877"/>
                <a:gd name="connsiteY50" fmla="*/ 485383 h 487550"/>
                <a:gd name="connsiteX51" fmla="*/ 91628 w 439877"/>
                <a:gd name="connsiteY51" fmla="*/ 483526 h 487550"/>
                <a:gd name="connsiteX52" fmla="*/ 83889 w 439877"/>
                <a:gd name="connsiteY52" fmla="*/ 480895 h 487550"/>
                <a:gd name="connsiteX53" fmla="*/ 76460 w 439877"/>
                <a:gd name="connsiteY53" fmla="*/ 477799 h 487550"/>
                <a:gd name="connsiteX54" fmla="*/ 69495 w 439877"/>
                <a:gd name="connsiteY54" fmla="*/ 474084 h 487550"/>
                <a:gd name="connsiteX55" fmla="*/ 62839 w 439877"/>
                <a:gd name="connsiteY55" fmla="*/ 469751 h 487550"/>
                <a:gd name="connsiteX56" fmla="*/ 56803 w 439877"/>
                <a:gd name="connsiteY56" fmla="*/ 464643 h 487550"/>
                <a:gd name="connsiteX57" fmla="*/ 51076 w 439877"/>
                <a:gd name="connsiteY57" fmla="*/ 459071 h 487550"/>
                <a:gd name="connsiteX58" fmla="*/ 21359 w 439877"/>
                <a:gd name="connsiteY58" fmla="*/ 426103 h 487550"/>
                <a:gd name="connsiteX59" fmla="*/ 16406 w 439877"/>
                <a:gd name="connsiteY59" fmla="*/ 419757 h 487550"/>
                <a:gd name="connsiteX60" fmla="*/ 11918 w 439877"/>
                <a:gd name="connsiteY60" fmla="*/ 413102 h 487550"/>
                <a:gd name="connsiteX61" fmla="*/ 8358 w 439877"/>
                <a:gd name="connsiteY61" fmla="*/ 406137 h 487550"/>
                <a:gd name="connsiteX62" fmla="*/ 5417 w 439877"/>
                <a:gd name="connsiteY62" fmla="*/ 398708 h 487550"/>
                <a:gd name="connsiteX63" fmla="*/ 3095 w 439877"/>
                <a:gd name="connsiteY63" fmla="*/ 391123 h 487550"/>
                <a:gd name="connsiteX64" fmla="*/ 1393 w 439877"/>
                <a:gd name="connsiteY64" fmla="*/ 383230 h 487550"/>
                <a:gd name="connsiteX65" fmla="*/ 464 w 439877"/>
                <a:gd name="connsiteY65" fmla="*/ 375027 h 487550"/>
                <a:gd name="connsiteX66" fmla="*/ 0 w 439877"/>
                <a:gd name="connsiteY66" fmla="*/ 366823 h 487550"/>
                <a:gd name="connsiteX67" fmla="*/ 155 w 439877"/>
                <a:gd name="connsiteY67" fmla="*/ 358620 h 487550"/>
                <a:gd name="connsiteX68" fmla="*/ 929 w 439877"/>
                <a:gd name="connsiteY68" fmla="*/ 350262 h 487550"/>
                <a:gd name="connsiteX69" fmla="*/ 2167 w 439877"/>
                <a:gd name="connsiteY69" fmla="*/ 341904 h 487550"/>
                <a:gd name="connsiteX70" fmla="*/ 4024 w 439877"/>
                <a:gd name="connsiteY70" fmla="*/ 333701 h 487550"/>
                <a:gd name="connsiteX71" fmla="*/ 6346 w 439877"/>
                <a:gd name="connsiteY71" fmla="*/ 325498 h 487550"/>
                <a:gd name="connsiteX72" fmla="*/ 9286 w 439877"/>
                <a:gd name="connsiteY72" fmla="*/ 317449 h 487550"/>
                <a:gd name="connsiteX73" fmla="*/ 12537 w 439877"/>
                <a:gd name="connsiteY73" fmla="*/ 309555 h 487550"/>
                <a:gd name="connsiteX74" fmla="*/ 16406 w 439877"/>
                <a:gd name="connsiteY74" fmla="*/ 302126 h 487550"/>
                <a:gd name="connsiteX75" fmla="*/ 20585 w 439877"/>
                <a:gd name="connsiteY75" fmla="*/ 294852 h 487550"/>
                <a:gd name="connsiteX76" fmla="*/ 25383 w 439877"/>
                <a:gd name="connsiteY76" fmla="*/ 287886 h 487550"/>
                <a:gd name="connsiteX77" fmla="*/ 30491 w 439877"/>
                <a:gd name="connsiteY77" fmla="*/ 281231 h 487550"/>
                <a:gd name="connsiteX78" fmla="*/ 35908 w 439877"/>
                <a:gd name="connsiteY78" fmla="*/ 275040 h 487550"/>
                <a:gd name="connsiteX79" fmla="*/ 41790 w 439877"/>
                <a:gd name="connsiteY79" fmla="*/ 269468 h 487550"/>
                <a:gd name="connsiteX80" fmla="*/ 367585 w 439877"/>
                <a:gd name="connsiteY80" fmla="*/ 156016 h 487550"/>
                <a:gd name="connsiteX81" fmla="*/ 376834 w 439877"/>
                <a:gd name="connsiteY81" fmla="*/ 166314 h 487550"/>
                <a:gd name="connsiteX82" fmla="*/ 382846 w 439877"/>
                <a:gd name="connsiteY82" fmla="*/ 173648 h 487550"/>
                <a:gd name="connsiteX83" fmla="*/ 388087 w 439877"/>
                <a:gd name="connsiteY83" fmla="*/ 181293 h 487550"/>
                <a:gd name="connsiteX84" fmla="*/ 392403 w 439877"/>
                <a:gd name="connsiteY84" fmla="*/ 189407 h 487550"/>
                <a:gd name="connsiteX85" fmla="*/ 396103 w 439877"/>
                <a:gd name="connsiteY85" fmla="*/ 197676 h 487550"/>
                <a:gd name="connsiteX86" fmla="*/ 398877 w 439877"/>
                <a:gd name="connsiteY86" fmla="*/ 206102 h 487550"/>
                <a:gd name="connsiteX87" fmla="*/ 401035 w 439877"/>
                <a:gd name="connsiteY87" fmla="*/ 214840 h 487550"/>
                <a:gd name="connsiteX88" fmla="*/ 402423 w 439877"/>
                <a:gd name="connsiteY88" fmla="*/ 223577 h 487550"/>
                <a:gd name="connsiteX89" fmla="*/ 403039 w 439877"/>
                <a:gd name="connsiteY89" fmla="*/ 232471 h 487550"/>
                <a:gd name="connsiteX90" fmla="*/ 402885 w 439877"/>
                <a:gd name="connsiteY90" fmla="*/ 241365 h 487550"/>
                <a:gd name="connsiteX91" fmla="*/ 402114 w 439877"/>
                <a:gd name="connsiteY91" fmla="*/ 250103 h 487550"/>
                <a:gd name="connsiteX92" fmla="*/ 400573 w 439877"/>
                <a:gd name="connsiteY92" fmla="*/ 258840 h 487550"/>
                <a:gd name="connsiteX93" fmla="*/ 398261 w 439877"/>
                <a:gd name="connsiteY93" fmla="*/ 267422 h 487550"/>
                <a:gd name="connsiteX94" fmla="*/ 395178 w 439877"/>
                <a:gd name="connsiteY94" fmla="*/ 275848 h 487550"/>
                <a:gd name="connsiteX95" fmla="*/ 391324 w 439877"/>
                <a:gd name="connsiteY95" fmla="*/ 283805 h 487550"/>
                <a:gd name="connsiteX96" fmla="*/ 387008 w 439877"/>
                <a:gd name="connsiteY96" fmla="*/ 291763 h 487550"/>
                <a:gd name="connsiteX97" fmla="*/ 381613 w 439877"/>
                <a:gd name="connsiteY97" fmla="*/ 299252 h 487550"/>
                <a:gd name="connsiteX98" fmla="*/ 375601 w 439877"/>
                <a:gd name="connsiteY98" fmla="*/ 306274 h 487550"/>
                <a:gd name="connsiteX99" fmla="*/ 369127 w 439877"/>
                <a:gd name="connsiteY99" fmla="*/ 312983 h 487550"/>
                <a:gd name="connsiteX100" fmla="*/ 329511 w 439877"/>
                <a:gd name="connsiteY100" fmla="*/ 348870 h 487550"/>
                <a:gd name="connsiteX101" fmla="*/ 251358 w 439877"/>
                <a:gd name="connsiteY101" fmla="*/ 260713 h 487550"/>
                <a:gd name="connsiteX102" fmla="*/ 279105 w 439877"/>
                <a:gd name="connsiteY102" fmla="*/ 235436 h 487550"/>
                <a:gd name="connsiteX103" fmla="*/ 279105 w 439877"/>
                <a:gd name="connsiteY103" fmla="*/ 235124 h 487550"/>
                <a:gd name="connsiteX104" fmla="*/ 282958 w 439877"/>
                <a:gd name="connsiteY104" fmla="*/ 238712 h 487550"/>
                <a:gd name="connsiteX105" fmla="*/ 286658 w 439877"/>
                <a:gd name="connsiteY105" fmla="*/ 241521 h 487550"/>
                <a:gd name="connsiteX106" fmla="*/ 290512 w 439877"/>
                <a:gd name="connsiteY106" fmla="*/ 243237 h 487550"/>
                <a:gd name="connsiteX107" fmla="*/ 294365 w 439877"/>
                <a:gd name="connsiteY107" fmla="*/ 244329 h 487550"/>
                <a:gd name="connsiteX108" fmla="*/ 298065 w 439877"/>
                <a:gd name="connsiteY108" fmla="*/ 244798 h 487550"/>
                <a:gd name="connsiteX109" fmla="*/ 301918 w 439877"/>
                <a:gd name="connsiteY109" fmla="*/ 244641 h 487550"/>
                <a:gd name="connsiteX110" fmla="*/ 305310 w 439877"/>
                <a:gd name="connsiteY110" fmla="*/ 244173 h 487550"/>
                <a:gd name="connsiteX111" fmla="*/ 308701 w 439877"/>
                <a:gd name="connsiteY111" fmla="*/ 243237 h 487550"/>
                <a:gd name="connsiteX112" fmla="*/ 311630 w 439877"/>
                <a:gd name="connsiteY112" fmla="*/ 242145 h 487550"/>
                <a:gd name="connsiteX113" fmla="*/ 314404 w 439877"/>
                <a:gd name="connsiteY113" fmla="*/ 241053 h 487550"/>
                <a:gd name="connsiteX114" fmla="*/ 316562 w 439877"/>
                <a:gd name="connsiteY114" fmla="*/ 239649 h 487550"/>
                <a:gd name="connsiteX115" fmla="*/ 318566 w 439877"/>
                <a:gd name="connsiteY115" fmla="*/ 238556 h 487550"/>
                <a:gd name="connsiteX116" fmla="*/ 319954 w 439877"/>
                <a:gd name="connsiteY116" fmla="*/ 237620 h 487550"/>
                <a:gd name="connsiteX117" fmla="*/ 320879 w 439877"/>
                <a:gd name="connsiteY117" fmla="*/ 236996 h 487550"/>
                <a:gd name="connsiteX118" fmla="*/ 321187 w 439877"/>
                <a:gd name="connsiteY118" fmla="*/ 236840 h 487550"/>
                <a:gd name="connsiteX119" fmla="*/ 343076 w 439877"/>
                <a:gd name="connsiteY119" fmla="*/ 217024 h 487550"/>
                <a:gd name="connsiteX120" fmla="*/ 346621 w 439877"/>
                <a:gd name="connsiteY120" fmla="*/ 213123 h 487550"/>
                <a:gd name="connsiteX121" fmla="*/ 349242 w 439877"/>
                <a:gd name="connsiteY121" fmla="*/ 209379 h 487550"/>
                <a:gd name="connsiteX122" fmla="*/ 351091 w 439877"/>
                <a:gd name="connsiteY122" fmla="*/ 205478 h 487550"/>
                <a:gd name="connsiteX123" fmla="*/ 352325 w 439877"/>
                <a:gd name="connsiteY123" fmla="*/ 201733 h 487550"/>
                <a:gd name="connsiteX124" fmla="*/ 352941 w 439877"/>
                <a:gd name="connsiteY124" fmla="*/ 197988 h 487550"/>
                <a:gd name="connsiteX125" fmla="*/ 352941 w 439877"/>
                <a:gd name="connsiteY125" fmla="*/ 194400 h 487550"/>
                <a:gd name="connsiteX126" fmla="*/ 352479 w 439877"/>
                <a:gd name="connsiteY126" fmla="*/ 190967 h 487550"/>
                <a:gd name="connsiteX127" fmla="*/ 351708 w 439877"/>
                <a:gd name="connsiteY127" fmla="*/ 187690 h 487550"/>
                <a:gd name="connsiteX128" fmla="*/ 350629 w 439877"/>
                <a:gd name="connsiteY128" fmla="*/ 184882 h 487550"/>
                <a:gd name="connsiteX129" fmla="*/ 349550 w 439877"/>
                <a:gd name="connsiteY129" fmla="*/ 182385 h 487550"/>
                <a:gd name="connsiteX130" fmla="*/ 348471 w 439877"/>
                <a:gd name="connsiteY130" fmla="*/ 180045 h 487550"/>
                <a:gd name="connsiteX131" fmla="*/ 347546 w 439877"/>
                <a:gd name="connsiteY131" fmla="*/ 178172 h 487550"/>
                <a:gd name="connsiteX132" fmla="*/ 346621 w 439877"/>
                <a:gd name="connsiteY132" fmla="*/ 176924 h 487550"/>
                <a:gd name="connsiteX133" fmla="*/ 346005 w 439877"/>
                <a:gd name="connsiteY133" fmla="*/ 175988 h 487550"/>
                <a:gd name="connsiteX134" fmla="*/ 345850 w 439877"/>
                <a:gd name="connsiteY134" fmla="*/ 175832 h 487550"/>
                <a:gd name="connsiteX135" fmla="*/ 267011 w 439877"/>
                <a:gd name="connsiteY135" fmla="*/ 99677 h 487550"/>
                <a:gd name="connsiteX136" fmla="*/ 275617 w 439877"/>
                <a:gd name="connsiteY136" fmla="*/ 99832 h 487550"/>
                <a:gd name="connsiteX137" fmla="*/ 284376 w 439877"/>
                <a:gd name="connsiteY137" fmla="*/ 100609 h 487550"/>
                <a:gd name="connsiteX138" fmla="*/ 292981 w 439877"/>
                <a:gd name="connsiteY138" fmla="*/ 102316 h 487550"/>
                <a:gd name="connsiteX139" fmla="*/ 301433 w 439877"/>
                <a:gd name="connsiteY139" fmla="*/ 104645 h 487550"/>
                <a:gd name="connsiteX140" fmla="*/ 309731 w 439877"/>
                <a:gd name="connsiteY140" fmla="*/ 107751 h 487550"/>
                <a:gd name="connsiteX141" fmla="*/ 317722 w 439877"/>
                <a:gd name="connsiteY141" fmla="*/ 111632 h 487550"/>
                <a:gd name="connsiteX142" fmla="*/ 325405 w 439877"/>
                <a:gd name="connsiteY142" fmla="*/ 115979 h 487550"/>
                <a:gd name="connsiteX143" fmla="*/ 332627 w 439877"/>
                <a:gd name="connsiteY143" fmla="*/ 121414 h 487550"/>
                <a:gd name="connsiteX144" fmla="*/ 339696 w 439877"/>
                <a:gd name="connsiteY144" fmla="*/ 127313 h 487550"/>
                <a:gd name="connsiteX145" fmla="*/ 346150 w 439877"/>
                <a:gd name="connsiteY145" fmla="*/ 133990 h 487550"/>
                <a:gd name="connsiteX146" fmla="*/ 355370 w 439877"/>
                <a:gd name="connsiteY146" fmla="*/ 144237 h 487550"/>
                <a:gd name="connsiteX147" fmla="*/ 334010 w 439877"/>
                <a:gd name="connsiteY147" fmla="*/ 163800 h 487550"/>
                <a:gd name="connsiteX148" fmla="*/ 330476 w 439877"/>
                <a:gd name="connsiteY148" fmla="*/ 160384 h 487550"/>
                <a:gd name="connsiteX149" fmla="*/ 326942 w 439877"/>
                <a:gd name="connsiteY149" fmla="*/ 157900 h 487550"/>
                <a:gd name="connsiteX150" fmla="*/ 323100 w 439877"/>
                <a:gd name="connsiteY150" fmla="*/ 156192 h 487550"/>
                <a:gd name="connsiteX151" fmla="*/ 319412 w 439877"/>
                <a:gd name="connsiteY151" fmla="*/ 155105 h 487550"/>
                <a:gd name="connsiteX152" fmla="*/ 315724 w 439877"/>
                <a:gd name="connsiteY152" fmla="*/ 154639 h 487550"/>
                <a:gd name="connsiteX153" fmla="*/ 312190 w 439877"/>
                <a:gd name="connsiteY153" fmla="*/ 154639 h 487550"/>
                <a:gd name="connsiteX154" fmla="*/ 308809 w 439877"/>
                <a:gd name="connsiteY154" fmla="*/ 154950 h 487550"/>
                <a:gd name="connsiteX155" fmla="*/ 305428 w 439877"/>
                <a:gd name="connsiteY155" fmla="*/ 155726 h 487550"/>
                <a:gd name="connsiteX156" fmla="*/ 302508 w 439877"/>
                <a:gd name="connsiteY156" fmla="*/ 156658 h 487550"/>
                <a:gd name="connsiteX157" fmla="*/ 299896 w 439877"/>
                <a:gd name="connsiteY157" fmla="*/ 157589 h 487550"/>
                <a:gd name="connsiteX158" fmla="*/ 297437 w 439877"/>
                <a:gd name="connsiteY158" fmla="*/ 158676 h 487550"/>
                <a:gd name="connsiteX159" fmla="*/ 295593 w 439877"/>
                <a:gd name="connsiteY159" fmla="*/ 159608 h 487550"/>
                <a:gd name="connsiteX160" fmla="*/ 294210 w 439877"/>
                <a:gd name="connsiteY160" fmla="*/ 160384 h 487550"/>
                <a:gd name="connsiteX161" fmla="*/ 293288 w 439877"/>
                <a:gd name="connsiteY161" fmla="*/ 161005 h 487550"/>
                <a:gd name="connsiteX162" fmla="*/ 292981 w 439877"/>
                <a:gd name="connsiteY162" fmla="*/ 161160 h 487550"/>
                <a:gd name="connsiteX163" fmla="*/ 269931 w 439877"/>
                <a:gd name="connsiteY163" fmla="*/ 182276 h 487550"/>
                <a:gd name="connsiteX164" fmla="*/ 266397 w 439877"/>
                <a:gd name="connsiteY164" fmla="*/ 186002 h 487550"/>
                <a:gd name="connsiteX165" fmla="*/ 263477 w 439877"/>
                <a:gd name="connsiteY165" fmla="*/ 189883 h 487550"/>
                <a:gd name="connsiteX166" fmla="*/ 261633 w 439877"/>
                <a:gd name="connsiteY166" fmla="*/ 193610 h 487550"/>
                <a:gd name="connsiteX167" fmla="*/ 260557 w 439877"/>
                <a:gd name="connsiteY167" fmla="*/ 197647 h 487550"/>
                <a:gd name="connsiteX168" fmla="*/ 260096 w 439877"/>
                <a:gd name="connsiteY168" fmla="*/ 201217 h 487550"/>
                <a:gd name="connsiteX169" fmla="*/ 260096 w 439877"/>
                <a:gd name="connsiteY169" fmla="*/ 204788 h 487550"/>
                <a:gd name="connsiteX170" fmla="*/ 260557 w 439877"/>
                <a:gd name="connsiteY170" fmla="*/ 208359 h 487550"/>
                <a:gd name="connsiteX171" fmla="*/ 261325 w 439877"/>
                <a:gd name="connsiteY171" fmla="*/ 211465 h 487550"/>
                <a:gd name="connsiteX172" fmla="*/ 262401 w 439877"/>
                <a:gd name="connsiteY172" fmla="*/ 214415 h 487550"/>
                <a:gd name="connsiteX173" fmla="*/ 263477 w 439877"/>
                <a:gd name="connsiteY173" fmla="*/ 217209 h 487550"/>
                <a:gd name="connsiteX174" fmla="*/ 264860 w 439877"/>
                <a:gd name="connsiteY174" fmla="*/ 219383 h 487550"/>
                <a:gd name="connsiteX175" fmla="*/ 265936 w 439877"/>
                <a:gd name="connsiteY175" fmla="*/ 221246 h 487550"/>
                <a:gd name="connsiteX176" fmla="*/ 266858 w 439877"/>
                <a:gd name="connsiteY176" fmla="*/ 222643 h 487550"/>
                <a:gd name="connsiteX177" fmla="*/ 267626 w 439877"/>
                <a:gd name="connsiteY177" fmla="*/ 223730 h 487550"/>
                <a:gd name="connsiteX178" fmla="*/ 267933 w 439877"/>
                <a:gd name="connsiteY178" fmla="*/ 224196 h 487550"/>
                <a:gd name="connsiteX179" fmla="*/ 240119 w 439877"/>
                <a:gd name="connsiteY179" fmla="*/ 249193 h 487550"/>
                <a:gd name="connsiteX180" fmla="*/ 162517 w 439877"/>
                <a:gd name="connsiteY180" fmla="*/ 161781 h 487550"/>
                <a:gd name="connsiteX181" fmla="*/ 201702 w 439877"/>
                <a:gd name="connsiteY181" fmla="*/ 126071 h 487550"/>
                <a:gd name="connsiteX182" fmla="*/ 208925 w 439877"/>
                <a:gd name="connsiteY182" fmla="*/ 120327 h 487550"/>
                <a:gd name="connsiteX183" fmla="*/ 216608 w 439877"/>
                <a:gd name="connsiteY183" fmla="*/ 115048 h 487550"/>
                <a:gd name="connsiteX184" fmla="*/ 224445 w 439877"/>
                <a:gd name="connsiteY184" fmla="*/ 110701 h 487550"/>
                <a:gd name="connsiteX185" fmla="*/ 232743 w 439877"/>
                <a:gd name="connsiteY185" fmla="*/ 106819 h 487550"/>
                <a:gd name="connsiteX186" fmla="*/ 241041 w 439877"/>
                <a:gd name="connsiteY186" fmla="*/ 104024 h 487550"/>
                <a:gd name="connsiteX187" fmla="*/ 249647 w 439877"/>
                <a:gd name="connsiteY187" fmla="*/ 101695 h 487550"/>
                <a:gd name="connsiteX188" fmla="*/ 258252 w 439877"/>
                <a:gd name="connsiteY188" fmla="*/ 100298 h 487550"/>
                <a:gd name="connsiteX189" fmla="*/ 396694 w 439877"/>
                <a:gd name="connsiteY189" fmla="*/ 0 h 487550"/>
                <a:gd name="connsiteX190" fmla="*/ 403195 w 439877"/>
                <a:gd name="connsiteY190" fmla="*/ 0 h 487550"/>
                <a:gd name="connsiteX191" fmla="*/ 409695 w 439877"/>
                <a:gd name="connsiteY191" fmla="*/ 461 h 487550"/>
                <a:gd name="connsiteX192" fmla="*/ 416660 w 439877"/>
                <a:gd name="connsiteY192" fmla="*/ 1689 h 487550"/>
                <a:gd name="connsiteX193" fmla="*/ 423780 w 439877"/>
                <a:gd name="connsiteY193" fmla="*/ 3532 h 487550"/>
                <a:gd name="connsiteX194" fmla="*/ 431210 w 439877"/>
                <a:gd name="connsiteY194" fmla="*/ 5989 h 487550"/>
                <a:gd name="connsiteX195" fmla="*/ 438639 w 439877"/>
                <a:gd name="connsiteY195" fmla="*/ 9214 h 487550"/>
                <a:gd name="connsiteX196" fmla="*/ 439568 w 439877"/>
                <a:gd name="connsiteY196" fmla="*/ 9828 h 487550"/>
                <a:gd name="connsiteX197" fmla="*/ 439877 w 439877"/>
                <a:gd name="connsiteY197" fmla="*/ 11056 h 487550"/>
                <a:gd name="connsiteX198" fmla="*/ 439722 w 439877"/>
                <a:gd name="connsiteY198" fmla="*/ 12438 h 487550"/>
                <a:gd name="connsiteX199" fmla="*/ 438948 w 439877"/>
                <a:gd name="connsiteY199" fmla="*/ 13974 h 487550"/>
                <a:gd name="connsiteX200" fmla="*/ 437710 w 439877"/>
                <a:gd name="connsiteY200" fmla="*/ 15663 h 487550"/>
                <a:gd name="connsiteX201" fmla="*/ 436008 w 439877"/>
                <a:gd name="connsiteY201" fmla="*/ 17352 h 487550"/>
                <a:gd name="connsiteX202" fmla="*/ 434305 w 439877"/>
                <a:gd name="connsiteY202" fmla="*/ 18427 h 487550"/>
                <a:gd name="connsiteX203" fmla="*/ 432603 w 439877"/>
                <a:gd name="connsiteY203" fmla="*/ 19195 h 487550"/>
                <a:gd name="connsiteX204" fmla="*/ 431055 w 439877"/>
                <a:gd name="connsiteY204" fmla="*/ 19502 h 487550"/>
                <a:gd name="connsiteX205" fmla="*/ 429662 w 439877"/>
                <a:gd name="connsiteY205" fmla="*/ 19195 h 487550"/>
                <a:gd name="connsiteX206" fmla="*/ 422232 w 439877"/>
                <a:gd name="connsiteY206" fmla="*/ 16124 h 487550"/>
                <a:gd name="connsiteX207" fmla="*/ 415113 w 439877"/>
                <a:gd name="connsiteY207" fmla="*/ 13667 h 487550"/>
                <a:gd name="connsiteX208" fmla="*/ 408612 w 439877"/>
                <a:gd name="connsiteY208" fmla="*/ 12131 h 487550"/>
                <a:gd name="connsiteX209" fmla="*/ 402576 w 439877"/>
                <a:gd name="connsiteY209" fmla="*/ 11056 h 487550"/>
                <a:gd name="connsiteX210" fmla="*/ 396849 w 439877"/>
                <a:gd name="connsiteY210" fmla="*/ 10442 h 487550"/>
                <a:gd name="connsiteX211" fmla="*/ 391741 w 439877"/>
                <a:gd name="connsiteY211" fmla="*/ 10442 h 487550"/>
                <a:gd name="connsiteX212" fmla="*/ 387098 w 439877"/>
                <a:gd name="connsiteY212" fmla="*/ 10749 h 487550"/>
                <a:gd name="connsiteX213" fmla="*/ 382919 w 439877"/>
                <a:gd name="connsiteY213" fmla="*/ 11517 h 487550"/>
                <a:gd name="connsiteX214" fmla="*/ 379359 w 439877"/>
                <a:gd name="connsiteY214" fmla="*/ 12592 h 487550"/>
                <a:gd name="connsiteX215" fmla="*/ 376418 w 439877"/>
                <a:gd name="connsiteY215" fmla="*/ 13820 h 487550"/>
                <a:gd name="connsiteX216" fmla="*/ 373787 w 439877"/>
                <a:gd name="connsiteY216" fmla="*/ 15356 h 487550"/>
                <a:gd name="connsiteX217" fmla="*/ 371929 w 439877"/>
                <a:gd name="connsiteY217" fmla="*/ 17045 h 487550"/>
                <a:gd name="connsiteX218" fmla="*/ 370227 w 439877"/>
                <a:gd name="connsiteY218" fmla="*/ 19348 h 487550"/>
                <a:gd name="connsiteX219" fmla="*/ 368989 w 439877"/>
                <a:gd name="connsiteY219" fmla="*/ 22266 h 487550"/>
                <a:gd name="connsiteX220" fmla="*/ 368215 w 439877"/>
                <a:gd name="connsiteY220" fmla="*/ 25644 h 487550"/>
                <a:gd name="connsiteX221" fmla="*/ 368060 w 439877"/>
                <a:gd name="connsiteY221" fmla="*/ 29330 h 487550"/>
                <a:gd name="connsiteX222" fmla="*/ 368524 w 439877"/>
                <a:gd name="connsiteY222" fmla="*/ 33476 h 487550"/>
                <a:gd name="connsiteX223" fmla="*/ 369763 w 439877"/>
                <a:gd name="connsiteY223" fmla="*/ 37929 h 487550"/>
                <a:gd name="connsiteX224" fmla="*/ 371620 w 439877"/>
                <a:gd name="connsiteY224" fmla="*/ 42689 h 487550"/>
                <a:gd name="connsiteX225" fmla="*/ 374561 w 439877"/>
                <a:gd name="connsiteY225" fmla="*/ 47603 h 487550"/>
                <a:gd name="connsiteX226" fmla="*/ 378430 w 439877"/>
                <a:gd name="connsiteY226" fmla="*/ 52671 h 487550"/>
                <a:gd name="connsiteX227" fmla="*/ 383228 w 439877"/>
                <a:gd name="connsiteY227" fmla="*/ 57892 h 487550"/>
                <a:gd name="connsiteX228" fmla="*/ 389265 w 439877"/>
                <a:gd name="connsiteY228" fmla="*/ 63113 h 487550"/>
                <a:gd name="connsiteX229" fmla="*/ 395920 w 439877"/>
                <a:gd name="connsiteY229" fmla="*/ 68948 h 487550"/>
                <a:gd name="connsiteX230" fmla="*/ 401492 w 439877"/>
                <a:gd name="connsiteY230" fmla="*/ 74630 h 487550"/>
                <a:gd name="connsiteX231" fmla="*/ 406445 w 439877"/>
                <a:gd name="connsiteY231" fmla="*/ 80311 h 487550"/>
                <a:gd name="connsiteX232" fmla="*/ 410005 w 439877"/>
                <a:gd name="connsiteY232" fmla="*/ 85839 h 487550"/>
                <a:gd name="connsiteX233" fmla="*/ 412946 w 439877"/>
                <a:gd name="connsiteY233" fmla="*/ 91214 h 487550"/>
                <a:gd name="connsiteX234" fmla="*/ 414648 w 439877"/>
                <a:gd name="connsiteY234" fmla="*/ 96742 h 487550"/>
                <a:gd name="connsiteX235" fmla="*/ 415577 w 439877"/>
                <a:gd name="connsiteY235" fmla="*/ 102117 h 487550"/>
                <a:gd name="connsiteX236" fmla="*/ 415422 w 439877"/>
                <a:gd name="connsiteY236" fmla="*/ 107338 h 487550"/>
                <a:gd name="connsiteX237" fmla="*/ 414339 w 439877"/>
                <a:gd name="connsiteY237" fmla="*/ 112559 h 487550"/>
                <a:gd name="connsiteX238" fmla="*/ 412327 w 439877"/>
                <a:gd name="connsiteY238" fmla="*/ 117626 h 487550"/>
                <a:gd name="connsiteX239" fmla="*/ 409076 w 439877"/>
                <a:gd name="connsiteY239" fmla="*/ 122694 h 487550"/>
                <a:gd name="connsiteX240" fmla="*/ 405826 w 439877"/>
                <a:gd name="connsiteY240" fmla="*/ 127147 h 487550"/>
                <a:gd name="connsiteX241" fmla="*/ 402111 w 439877"/>
                <a:gd name="connsiteY241" fmla="*/ 131447 h 487550"/>
                <a:gd name="connsiteX242" fmla="*/ 398397 w 439877"/>
                <a:gd name="connsiteY242" fmla="*/ 135132 h 487550"/>
                <a:gd name="connsiteX243" fmla="*/ 394527 w 439877"/>
                <a:gd name="connsiteY243" fmla="*/ 138817 h 487550"/>
                <a:gd name="connsiteX244" fmla="*/ 390503 w 439877"/>
                <a:gd name="connsiteY244" fmla="*/ 141889 h 487550"/>
                <a:gd name="connsiteX245" fmla="*/ 386633 w 439877"/>
                <a:gd name="connsiteY245" fmla="*/ 144960 h 487550"/>
                <a:gd name="connsiteX246" fmla="*/ 382764 w 439877"/>
                <a:gd name="connsiteY246" fmla="*/ 147417 h 487550"/>
                <a:gd name="connsiteX247" fmla="*/ 379204 w 439877"/>
                <a:gd name="connsiteY247" fmla="*/ 149567 h 487550"/>
                <a:gd name="connsiteX248" fmla="*/ 375799 w 439877"/>
                <a:gd name="connsiteY248" fmla="*/ 151409 h 487550"/>
                <a:gd name="connsiteX249" fmla="*/ 373013 w 439877"/>
                <a:gd name="connsiteY249" fmla="*/ 152945 h 487550"/>
                <a:gd name="connsiteX250" fmla="*/ 370536 w 439877"/>
                <a:gd name="connsiteY250" fmla="*/ 154327 h 487550"/>
                <a:gd name="connsiteX251" fmla="*/ 368524 w 439877"/>
                <a:gd name="connsiteY251" fmla="*/ 155248 h 487550"/>
                <a:gd name="connsiteX252" fmla="*/ 367131 w 439877"/>
                <a:gd name="connsiteY252" fmla="*/ 155862 h 487550"/>
                <a:gd name="connsiteX253" fmla="*/ 366357 w 439877"/>
                <a:gd name="connsiteY253" fmla="*/ 156016 h 487550"/>
                <a:gd name="connsiteX254" fmla="*/ 355368 w 439877"/>
                <a:gd name="connsiteY254" fmla="*/ 144192 h 487550"/>
                <a:gd name="connsiteX255" fmla="*/ 356142 w 439877"/>
                <a:gd name="connsiteY255" fmla="*/ 143117 h 487550"/>
                <a:gd name="connsiteX256" fmla="*/ 357535 w 439877"/>
                <a:gd name="connsiteY256" fmla="*/ 142349 h 487550"/>
                <a:gd name="connsiteX257" fmla="*/ 359702 w 439877"/>
                <a:gd name="connsiteY257" fmla="*/ 141735 h 487550"/>
                <a:gd name="connsiteX258" fmla="*/ 361869 w 439877"/>
                <a:gd name="connsiteY258" fmla="*/ 141121 h 487550"/>
                <a:gd name="connsiteX259" fmla="*/ 364190 w 439877"/>
                <a:gd name="connsiteY259" fmla="*/ 140660 h 487550"/>
                <a:gd name="connsiteX260" fmla="*/ 366512 w 439877"/>
                <a:gd name="connsiteY260" fmla="*/ 140199 h 487550"/>
                <a:gd name="connsiteX261" fmla="*/ 368524 w 439877"/>
                <a:gd name="connsiteY261" fmla="*/ 139892 h 487550"/>
                <a:gd name="connsiteX262" fmla="*/ 369917 w 439877"/>
                <a:gd name="connsiteY262" fmla="*/ 139739 h 487550"/>
                <a:gd name="connsiteX263" fmla="*/ 376108 w 439877"/>
                <a:gd name="connsiteY263" fmla="*/ 137435 h 487550"/>
                <a:gd name="connsiteX264" fmla="*/ 381526 w 439877"/>
                <a:gd name="connsiteY264" fmla="*/ 134978 h 487550"/>
                <a:gd name="connsiteX265" fmla="*/ 386169 w 439877"/>
                <a:gd name="connsiteY265" fmla="*/ 132368 h 487550"/>
                <a:gd name="connsiteX266" fmla="*/ 389884 w 439877"/>
                <a:gd name="connsiteY266" fmla="*/ 129911 h 487550"/>
                <a:gd name="connsiteX267" fmla="*/ 392824 w 439877"/>
                <a:gd name="connsiteY267" fmla="*/ 127300 h 487550"/>
                <a:gd name="connsiteX268" fmla="*/ 395301 w 439877"/>
                <a:gd name="connsiteY268" fmla="*/ 125151 h 487550"/>
                <a:gd name="connsiteX269" fmla="*/ 397004 w 439877"/>
                <a:gd name="connsiteY269" fmla="*/ 123154 h 487550"/>
                <a:gd name="connsiteX270" fmla="*/ 398242 w 439877"/>
                <a:gd name="connsiteY270" fmla="*/ 121619 h 487550"/>
                <a:gd name="connsiteX271" fmla="*/ 398861 w 439877"/>
                <a:gd name="connsiteY271" fmla="*/ 120697 h 487550"/>
                <a:gd name="connsiteX272" fmla="*/ 399016 w 439877"/>
                <a:gd name="connsiteY272" fmla="*/ 120390 h 487550"/>
                <a:gd name="connsiteX273" fmla="*/ 400099 w 439877"/>
                <a:gd name="connsiteY273" fmla="*/ 118701 h 487550"/>
                <a:gd name="connsiteX274" fmla="*/ 401028 w 439877"/>
                <a:gd name="connsiteY274" fmla="*/ 116858 h 487550"/>
                <a:gd name="connsiteX275" fmla="*/ 401956 w 439877"/>
                <a:gd name="connsiteY275" fmla="*/ 114862 h 487550"/>
                <a:gd name="connsiteX276" fmla="*/ 402730 w 439877"/>
                <a:gd name="connsiteY276" fmla="*/ 112712 h 487550"/>
                <a:gd name="connsiteX277" fmla="*/ 403195 w 439877"/>
                <a:gd name="connsiteY277" fmla="*/ 110102 h 487550"/>
                <a:gd name="connsiteX278" fmla="*/ 403349 w 439877"/>
                <a:gd name="connsiteY278" fmla="*/ 107491 h 487550"/>
                <a:gd name="connsiteX279" fmla="*/ 403040 w 439877"/>
                <a:gd name="connsiteY279" fmla="*/ 104574 h 487550"/>
                <a:gd name="connsiteX280" fmla="*/ 402111 w 439877"/>
                <a:gd name="connsiteY280" fmla="*/ 101349 h 487550"/>
                <a:gd name="connsiteX281" fmla="*/ 401028 w 439877"/>
                <a:gd name="connsiteY281" fmla="*/ 98124 h 487550"/>
                <a:gd name="connsiteX282" fmla="*/ 399170 w 439877"/>
                <a:gd name="connsiteY282" fmla="*/ 94592 h 487550"/>
                <a:gd name="connsiteX283" fmla="*/ 396849 w 439877"/>
                <a:gd name="connsiteY283" fmla="*/ 90600 h 487550"/>
                <a:gd name="connsiteX284" fmla="*/ 393753 w 439877"/>
                <a:gd name="connsiteY284" fmla="*/ 86607 h 487550"/>
                <a:gd name="connsiteX285" fmla="*/ 389729 w 439877"/>
                <a:gd name="connsiteY285" fmla="*/ 82154 h 487550"/>
                <a:gd name="connsiteX286" fmla="*/ 385086 w 439877"/>
                <a:gd name="connsiteY286" fmla="*/ 77547 h 487550"/>
                <a:gd name="connsiteX287" fmla="*/ 379359 w 439877"/>
                <a:gd name="connsiteY287" fmla="*/ 72633 h 487550"/>
                <a:gd name="connsiteX288" fmla="*/ 373632 w 439877"/>
                <a:gd name="connsiteY288" fmla="*/ 67720 h 487550"/>
                <a:gd name="connsiteX289" fmla="*/ 368834 w 439877"/>
                <a:gd name="connsiteY289" fmla="*/ 62499 h 487550"/>
                <a:gd name="connsiteX290" fmla="*/ 364655 w 439877"/>
                <a:gd name="connsiteY290" fmla="*/ 57277 h 487550"/>
                <a:gd name="connsiteX291" fmla="*/ 361404 w 439877"/>
                <a:gd name="connsiteY291" fmla="*/ 52210 h 487550"/>
                <a:gd name="connsiteX292" fmla="*/ 359083 w 439877"/>
                <a:gd name="connsiteY292" fmla="*/ 46989 h 487550"/>
                <a:gd name="connsiteX293" fmla="*/ 357225 w 439877"/>
                <a:gd name="connsiteY293" fmla="*/ 41768 h 487550"/>
                <a:gd name="connsiteX294" fmla="*/ 356452 w 439877"/>
                <a:gd name="connsiteY294" fmla="*/ 36701 h 487550"/>
                <a:gd name="connsiteX295" fmla="*/ 356606 w 439877"/>
                <a:gd name="connsiteY295" fmla="*/ 31633 h 487550"/>
                <a:gd name="connsiteX296" fmla="*/ 357535 w 439877"/>
                <a:gd name="connsiteY296" fmla="*/ 26873 h 487550"/>
                <a:gd name="connsiteX297" fmla="*/ 359547 w 439877"/>
                <a:gd name="connsiteY297" fmla="*/ 22112 h 487550"/>
                <a:gd name="connsiteX298" fmla="*/ 362178 w 439877"/>
                <a:gd name="connsiteY298" fmla="*/ 17659 h 487550"/>
                <a:gd name="connsiteX299" fmla="*/ 365738 w 439877"/>
                <a:gd name="connsiteY299" fmla="*/ 13206 h 487550"/>
                <a:gd name="connsiteX300" fmla="*/ 369917 w 439877"/>
                <a:gd name="connsiteY300" fmla="*/ 9521 h 487550"/>
                <a:gd name="connsiteX301" fmla="*/ 374406 w 439877"/>
                <a:gd name="connsiteY301" fmla="*/ 6296 h 487550"/>
                <a:gd name="connsiteX302" fmla="*/ 379514 w 439877"/>
                <a:gd name="connsiteY302" fmla="*/ 3839 h 487550"/>
                <a:gd name="connsiteX303" fmla="*/ 384776 w 439877"/>
                <a:gd name="connsiteY303" fmla="*/ 1996 h 487550"/>
                <a:gd name="connsiteX304" fmla="*/ 390503 w 439877"/>
                <a:gd name="connsiteY304" fmla="*/ 614 h 48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</a:cxnLst>
              <a:rect l="l" t="t" r="r" b="b"/>
              <a:pathLst>
                <a:path w="439877" h="487550">
                  <a:moveTo>
                    <a:pt x="320012" y="171183"/>
                  </a:moveTo>
                  <a:lnTo>
                    <a:pt x="323091" y="171646"/>
                  </a:lnTo>
                  <a:lnTo>
                    <a:pt x="326169" y="172881"/>
                  </a:lnTo>
                  <a:lnTo>
                    <a:pt x="329094" y="174578"/>
                  </a:lnTo>
                  <a:lnTo>
                    <a:pt x="331557" y="176894"/>
                  </a:lnTo>
                  <a:lnTo>
                    <a:pt x="333404" y="179517"/>
                  </a:lnTo>
                  <a:lnTo>
                    <a:pt x="334944" y="182758"/>
                  </a:lnTo>
                  <a:lnTo>
                    <a:pt x="335713" y="185845"/>
                  </a:lnTo>
                  <a:lnTo>
                    <a:pt x="335867" y="188932"/>
                  </a:lnTo>
                  <a:lnTo>
                    <a:pt x="335405" y="192173"/>
                  </a:lnTo>
                  <a:lnTo>
                    <a:pt x="334328" y="195260"/>
                  </a:lnTo>
                  <a:lnTo>
                    <a:pt x="332481" y="198192"/>
                  </a:lnTo>
                  <a:lnTo>
                    <a:pt x="330326" y="200662"/>
                  </a:lnTo>
                  <a:lnTo>
                    <a:pt x="307544" y="221035"/>
                  </a:lnTo>
                  <a:lnTo>
                    <a:pt x="304773" y="223041"/>
                  </a:lnTo>
                  <a:lnTo>
                    <a:pt x="301848" y="224584"/>
                  </a:lnTo>
                  <a:lnTo>
                    <a:pt x="298616" y="225356"/>
                  </a:lnTo>
                  <a:lnTo>
                    <a:pt x="295383" y="225356"/>
                  </a:lnTo>
                  <a:lnTo>
                    <a:pt x="292304" y="224893"/>
                  </a:lnTo>
                  <a:lnTo>
                    <a:pt x="289226" y="223658"/>
                  </a:lnTo>
                  <a:lnTo>
                    <a:pt x="286301" y="222115"/>
                  </a:lnTo>
                  <a:lnTo>
                    <a:pt x="283838" y="219800"/>
                  </a:lnTo>
                  <a:lnTo>
                    <a:pt x="281837" y="217022"/>
                  </a:lnTo>
                  <a:lnTo>
                    <a:pt x="280452" y="213935"/>
                  </a:lnTo>
                  <a:lnTo>
                    <a:pt x="279682" y="210848"/>
                  </a:lnTo>
                  <a:lnTo>
                    <a:pt x="279528" y="207607"/>
                  </a:lnTo>
                  <a:lnTo>
                    <a:pt x="279990" y="204366"/>
                  </a:lnTo>
                  <a:lnTo>
                    <a:pt x="281067" y="201433"/>
                  </a:lnTo>
                  <a:lnTo>
                    <a:pt x="282915" y="198655"/>
                  </a:lnTo>
                  <a:lnTo>
                    <a:pt x="285224" y="196032"/>
                  </a:lnTo>
                  <a:lnTo>
                    <a:pt x="307698" y="175659"/>
                  </a:lnTo>
                  <a:lnTo>
                    <a:pt x="310622" y="173652"/>
                  </a:lnTo>
                  <a:lnTo>
                    <a:pt x="313547" y="172263"/>
                  </a:lnTo>
                  <a:lnTo>
                    <a:pt x="316626" y="171337"/>
                  </a:lnTo>
                  <a:close/>
                  <a:moveTo>
                    <a:pt x="153539" y="169017"/>
                  </a:moveTo>
                  <a:lnTo>
                    <a:pt x="320698" y="355370"/>
                  </a:lnTo>
                  <a:lnTo>
                    <a:pt x="208949" y="455666"/>
                  </a:lnTo>
                  <a:lnTo>
                    <a:pt x="202603" y="460928"/>
                  </a:lnTo>
                  <a:lnTo>
                    <a:pt x="195948" y="465572"/>
                  </a:lnTo>
                  <a:lnTo>
                    <a:pt x="188828" y="470060"/>
                  </a:lnTo>
                  <a:lnTo>
                    <a:pt x="181399" y="473930"/>
                  </a:lnTo>
                  <a:lnTo>
                    <a:pt x="173660" y="477490"/>
                  </a:lnTo>
                  <a:lnTo>
                    <a:pt x="165612" y="480276"/>
                  </a:lnTo>
                  <a:lnTo>
                    <a:pt x="157563" y="482752"/>
                  </a:lnTo>
                  <a:lnTo>
                    <a:pt x="149205" y="484764"/>
                  </a:lnTo>
                  <a:lnTo>
                    <a:pt x="140847" y="486312"/>
                  </a:lnTo>
                  <a:lnTo>
                    <a:pt x="132489" y="487241"/>
                  </a:lnTo>
                  <a:lnTo>
                    <a:pt x="123976" y="487550"/>
                  </a:lnTo>
                  <a:lnTo>
                    <a:pt x="115618" y="487395"/>
                  </a:lnTo>
                  <a:lnTo>
                    <a:pt x="107415" y="486621"/>
                  </a:lnTo>
                  <a:lnTo>
                    <a:pt x="99367" y="485383"/>
                  </a:lnTo>
                  <a:lnTo>
                    <a:pt x="91628" y="483526"/>
                  </a:lnTo>
                  <a:lnTo>
                    <a:pt x="83889" y="480895"/>
                  </a:lnTo>
                  <a:lnTo>
                    <a:pt x="76460" y="477799"/>
                  </a:lnTo>
                  <a:lnTo>
                    <a:pt x="69495" y="474084"/>
                  </a:lnTo>
                  <a:lnTo>
                    <a:pt x="62839" y="469751"/>
                  </a:lnTo>
                  <a:lnTo>
                    <a:pt x="56803" y="464643"/>
                  </a:lnTo>
                  <a:lnTo>
                    <a:pt x="51076" y="459071"/>
                  </a:lnTo>
                  <a:lnTo>
                    <a:pt x="21359" y="426103"/>
                  </a:lnTo>
                  <a:lnTo>
                    <a:pt x="16406" y="419757"/>
                  </a:lnTo>
                  <a:lnTo>
                    <a:pt x="11918" y="413102"/>
                  </a:lnTo>
                  <a:lnTo>
                    <a:pt x="8358" y="406137"/>
                  </a:lnTo>
                  <a:lnTo>
                    <a:pt x="5417" y="398708"/>
                  </a:lnTo>
                  <a:lnTo>
                    <a:pt x="3095" y="391123"/>
                  </a:lnTo>
                  <a:lnTo>
                    <a:pt x="1393" y="383230"/>
                  </a:lnTo>
                  <a:lnTo>
                    <a:pt x="464" y="375027"/>
                  </a:lnTo>
                  <a:lnTo>
                    <a:pt x="0" y="366823"/>
                  </a:lnTo>
                  <a:lnTo>
                    <a:pt x="155" y="358620"/>
                  </a:lnTo>
                  <a:lnTo>
                    <a:pt x="929" y="350262"/>
                  </a:lnTo>
                  <a:lnTo>
                    <a:pt x="2167" y="341904"/>
                  </a:lnTo>
                  <a:lnTo>
                    <a:pt x="4024" y="333701"/>
                  </a:lnTo>
                  <a:lnTo>
                    <a:pt x="6346" y="325498"/>
                  </a:lnTo>
                  <a:lnTo>
                    <a:pt x="9286" y="317449"/>
                  </a:lnTo>
                  <a:lnTo>
                    <a:pt x="12537" y="309555"/>
                  </a:lnTo>
                  <a:lnTo>
                    <a:pt x="16406" y="302126"/>
                  </a:lnTo>
                  <a:lnTo>
                    <a:pt x="20585" y="294852"/>
                  </a:lnTo>
                  <a:lnTo>
                    <a:pt x="25383" y="287886"/>
                  </a:lnTo>
                  <a:lnTo>
                    <a:pt x="30491" y="281231"/>
                  </a:lnTo>
                  <a:lnTo>
                    <a:pt x="35908" y="275040"/>
                  </a:lnTo>
                  <a:lnTo>
                    <a:pt x="41790" y="269468"/>
                  </a:lnTo>
                  <a:close/>
                  <a:moveTo>
                    <a:pt x="367585" y="156016"/>
                  </a:moveTo>
                  <a:lnTo>
                    <a:pt x="376834" y="166314"/>
                  </a:lnTo>
                  <a:lnTo>
                    <a:pt x="382846" y="173648"/>
                  </a:lnTo>
                  <a:lnTo>
                    <a:pt x="388087" y="181293"/>
                  </a:lnTo>
                  <a:lnTo>
                    <a:pt x="392403" y="189407"/>
                  </a:lnTo>
                  <a:lnTo>
                    <a:pt x="396103" y="197676"/>
                  </a:lnTo>
                  <a:lnTo>
                    <a:pt x="398877" y="206102"/>
                  </a:lnTo>
                  <a:lnTo>
                    <a:pt x="401035" y="214840"/>
                  </a:lnTo>
                  <a:lnTo>
                    <a:pt x="402423" y="223577"/>
                  </a:lnTo>
                  <a:lnTo>
                    <a:pt x="403039" y="232471"/>
                  </a:lnTo>
                  <a:lnTo>
                    <a:pt x="402885" y="241365"/>
                  </a:lnTo>
                  <a:lnTo>
                    <a:pt x="402114" y="250103"/>
                  </a:lnTo>
                  <a:lnTo>
                    <a:pt x="400573" y="258840"/>
                  </a:lnTo>
                  <a:lnTo>
                    <a:pt x="398261" y="267422"/>
                  </a:lnTo>
                  <a:lnTo>
                    <a:pt x="395178" y="275848"/>
                  </a:lnTo>
                  <a:lnTo>
                    <a:pt x="391324" y="283805"/>
                  </a:lnTo>
                  <a:lnTo>
                    <a:pt x="387008" y="291763"/>
                  </a:lnTo>
                  <a:lnTo>
                    <a:pt x="381613" y="299252"/>
                  </a:lnTo>
                  <a:lnTo>
                    <a:pt x="375601" y="306274"/>
                  </a:lnTo>
                  <a:lnTo>
                    <a:pt x="369127" y="312983"/>
                  </a:lnTo>
                  <a:lnTo>
                    <a:pt x="329511" y="348870"/>
                  </a:lnTo>
                  <a:lnTo>
                    <a:pt x="251358" y="260713"/>
                  </a:lnTo>
                  <a:lnTo>
                    <a:pt x="279105" y="235436"/>
                  </a:lnTo>
                  <a:lnTo>
                    <a:pt x="279105" y="235124"/>
                  </a:lnTo>
                  <a:lnTo>
                    <a:pt x="282958" y="238712"/>
                  </a:lnTo>
                  <a:lnTo>
                    <a:pt x="286658" y="241521"/>
                  </a:lnTo>
                  <a:lnTo>
                    <a:pt x="290512" y="243237"/>
                  </a:lnTo>
                  <a:lnTo>
                    <a:pt x="294365" y="244329"/>
                  </a:lnTo>
                  <a:lnTo>
                    <a:pt x="298065" y="244798"/>
                  </a:lnTo>
                  <a:lnTo>
                    <a:pt x="301918" y="244641"/>
                  </a:lnTo>
                  <a:lnTo>
                    <a:pt x="305310" y="244173"/>
                  </a:lnTo>
                  <a:lnTo>
                    <a:pt x="308701" y="243237"/>
                  </a:lnTo>
                  <a:lnTo>
                    <a:pt x="311630" y="242145"/>
                  </a:lnTo>
                  <a:lnTo>
                    <a:pt x="314404" y="241053"/>
                  </a:lnTo>
                  <a:lnTo>
                    <a:pt x="316562" y="239649"/>
                  </a:lnTo>
                  <a:lnTo>
                    <a:pt x="318566" y="238556"/>
                  </a:lnTo>
                  <a:lnTo>
                    <a:pt x="319954" y="237620"/>
                  </a:lnTo>
                  <a:lnTo>
                    <a:pt x="320879" y="236996"/>
                  </a:lnTo>
                  <a:lnTo>
                    <a:pt x="321187" y="236840"/>
                  </a:lnTo>
                  <a:lnTo>
                    <a:pt x="343076" y="217024"/>
                  </a:lnTo>
                  <a:lnTo>
                    <a:pt x="346621" y="213123"/>
                  </a:lnTo>
                  <a:lnTo>
                    <a:pt x="349242" y="209379"/>
                  </a:lnTo>
                  <a:lnTo>
                    <a:pt x="351091" y="205478"/>
                  </a:lnTo>
                  <a:lnTo>
                    <a:pt x="352325" y="201733"/>
                  </a:lnTo>
                  <a:lnTo>
                    <a:pt x="352941" y="197988"/>
                  </a:lnTo>
                  <a:lnTo>
                    <a:pt x="352941" y="194400"/>
                  </a:lnTo>
                  <a:lnTo>
                    <a:pt x="352479" y="190967"/>
                  </a:lnTo>
                  <a:lnTo>
                    <a:pt x="351708" y="187690"/>
                  </a:lnTo>
                  <a:lnTo>
                    <a:pt x="350629" y="184882"/>
                  </a:lnTo>
                  <a:lnTo>
                    <a:pt x="349550" y="182385"/>
                  </a:lnTo>
                  <a:lnTo>
                    <a:pt x="348471" y="180045"/>
                  </a:lnTo>
                  <a:lnTo>
                    <a:pt x="347546" y="178172"/>
                  </a:lnTo>
                  <a:lnTo>
                    <a:pt x="346621" y="176924"/>
                  </a:lnTo>
                  <a:lnTo>
                    <a:pt x="346005" y="175988"/>
                  </a:lnTo>
                  <a:lnTo>
                    <a:pt x="345850" y="175832"/>
                  </a:lnTo>
                  <a:close/>
                  <a:moveTo>
                    <a:pt x="267011" y="99677"/>
                  </a:moveTo>
                  <a:lnTo>
                    <a:pt x="275617" y="99832"/>
                  </a:lnTo>
                  <a:lnTo>
                    <a:pt x="284376" y="100609"/>
                  </a:lnTo>
                  <a:lnTo>
                    <a:pt x="292981" y="102316"/>
                  </a:lnTo>
                  <a:lnTo>
                    <a:pt x="301433" y="104645"/>
                  </a:lnTo>
                  <a:lnTo>
                    <a:pt x="309731" y="107751"/>
                  </a:lnTo>
                  <a:lnTo>
                    <a:pt x="317722" y="111632"/>
                  </a:lnTo>
                  <a:lnTo>
                    <a:pt x="325405" y="115979"/>
                  </a:lnTo>
                  <a:lnTo>
                    <a:pt x="332627" y="121414"/>
                  </a:lnTo>
                  <a:lnTo>
                    <a:pt x="339696" y="127313"/>
                  </a:lnTo>
                  <a:lnTo>
                    <a:pt x="346150" y="133990"/>
                  </a:lnTo>
                  <a:lnTo>
                    <a:pt x="355370" y="144237"/>
                  </a:lnTo>
                  <a:lnTo>
                    <a:pt x="334010" y="163800"/>
                  </a:lnTo>
                  <a:lnTo>
                    <a:pt x="330476" y="160384"/>
                  </a:lnTo>
                  <a:lnTo>
                    <a:pt x="326942" y="157900"/>
                  </a:lnTo>
                  <a:lnTo>
                    <a:pt x="323100" y="156192"/>
                  </a:lnTo>
                  <a:lnTo>
                    <a:pt x="319412" y="155105"/>
                  </a:lnTo>
                  <a:lnTo>
                    <a:pt x="315724" y="154639"/>
                  </a:lnTo>
                  <a:lnTo>
                    <a:pt x="312190" y="154639"/>
                  </a:lnTo>
                  <a:lnTo>
                    <a:pt x="308809" y="154950"/>
                  </a:lnTo>
                  <a:lnTo>
                    <a:pt x="305428" y="155726"/>
                  </a:lnTo>
                  <a:lnTo>
                    <a:pt x="302508" y="156658"/>
                  </a:lnTo>
                  <a:lnTo>
                    <a:pt x="299896" y="157589"/>
                  </a:lnTo>
                  <a:lnTo>
                    <a:pt x="297437" y="158676"/>
                  </a:lnTo>
                  <a:lnTo>
                    <a:pt x="295593" y="159608"/>
                  </a:lnTo>
                  <a:lnTo>
                    <a:pt x="294210" y="160384"/>
                  </a:lnTo>
                  <a:lnTo>
                    <a:pt x="293288" y="161005"/>
                  </a:lnTo>
                  <a:lnTo>
                    <a:pt x="292981" y="161160"/>
                  </a:lnTo>
                  <a:lnTo>
                    <a:pt x="269931" y="182276"/>
                  </a:lnTo>
                  <a:lnTo>
                    <a:pt x="266397" y="186002"/>
                  </a:lnTo>
                  <a:lnTo>
                    <a:pt x="263477" y="189883"/>
                  </a:lnTo>
                  <a:lnTo>
                    <a:pt x="261633" y="193610"/>
                  </a:lnTo>
                  <a:lnTo>
                    <a:pt x="260557" y="197647"/>
                  </a:lnTo>
                  <a:lnTo>
                    <a:pt x="260096" y="201217"/>
                  </a:lnTo>
                  <a:lnTo>
                    <a:pt x="260096" y="204788"/>
                  </a:lnTo>
                  <a:lnTo>
                    <a:pt x="260557" y="208359"/>
                  </a:lnTo>
                  <a:lnTo>
                    <a:pt x="261325" y="211465"/>
                  </a:lnTo>
                  <a:lnTo>
                    <a:pt x="262401" y="214415"/>
                  </a:lnTo>
                  <a:lnTo>
                    <a:pt x="263477" y="217209"/>
                  </a:lnTo>
                  <a:lnTo>
                    <a:pt x="264860" y="219383"/>
                  </a:lnTo>
                  <a:lnTo>
                    <a:pt x="265936" y="221246"/>
                  </a:lnTo>
                  <a:lnTo>
                    <a:pt x="266858" y="222643"/>
                  </a:lnTo>
                  <a:lnTo>
                    <a:pt x="267626" y="223730"/>
                  </a:lnTo>
                  <a:lnTo>
                    <a:pt x="267933" y="224196"/>
                  </a:lnTo>
                  <a:lnTo>
                    <a:pt x="240119" y="249193"/>
                  </a:lnTo>
                  <a:lnTo>
                    <a:pt x="162517" y="161781"/>
                  </a:lnTo>
                  <a:lnTo>
                    <a:pt x="201702" y="126071"/>
                  </a:lnTo>
                  <a:lnTo>
                    <a:pt x="208925" y="120327"/>
                  </a:lnTo>
                  <a:lnTo>
                    <a:pt x="216608" y="115048"/>
                  </a:lnTo>
                  <a:lnTo>
                    <a:pt x="224445" y="110701"/>
                  </a:lnTo>
                  <a:lnTo>
                    <a:pt x="232743" y="106819"/>
                  </a:lnTo>
                  <a:lnTo>
                    <a:pt x="241041" y="104024"/>
                  </a:lnTo>
                  <a:lnTo>
                    <a:pt x="249647" y="101695"/>
                  </a:lnTo>
                  <a:lnTo>
                    <a:pt x="258252" y="100298"/>
                  </a:lnTo>
                  <a:close/>
                  <a:moveTo>
                    <a:pt x="396694" y="0"/>
                  </a:moveTo>
                  <a:lnTo>
                    <a:pt x="403195" y="0"/>
                  </a:lnTo>
                  <a:lnTo>
                    <a:pt x="409695" y="461"/>
                  </a:lnTo>
                  <a:lnTo>
                    <a:pt x="416660" y="1689"/>
                  </a:lnTo>
                  <a:lnTo>
                    <a:pt x="423780" y="3532"/>
                  </a:lnTo>
                  <a:lnTo>
                    <a:pt x="431210" y="5989"/>
                  </a:lnTo>
                  <a:lnTo>
                    <a:pt x="438639" y="9214"/>
                  </a:lnTo>
                  <a:lnTo>
                    <a:pt x="439568" y="9828"/>
                  </a:lnTo>
                  <a:lnTo>
                    <a:pt x="439877" y="11056"/>
                  </a:lnTo>
                  <a:lnTo>
                    <a:pt x="439722" y="12438"/>
                  </a:lnTo>
                  <a:lnTo>
                    <a:pt x="438948" y="13974"/>
                  </a:lnTo>
                  <a:lnTo>
                    <a:pt x="437710" y="15663"/>
                  </a:lnTo>
                  <a:lnTo>
                    <a:pt x="436008" y="17352"/>
                  </a:lnTo>
                  <a:lnTo>
                    <a:pt x="434305" y="18427"/>
                  </a:lnTo>
                  <a:lnTo>
                    <a:pt x="432603" y="19195"/>
                  </a:lnTo>
                  <a:lnTo>
                    <a:pt x="431055" y="19502"/>
                  </a:lnTo>
                  <a:lnTo>
                    <a:pt x="429662" y="19195"/>
                  </a:lnTo>
                  <a:lnTo>
                    <a:pt x="422232" y="16124"/>
                  </a:lnTo>
                  <a:lnTo>
                    <a:pt x="415113" y="13667"/>
                  </a:lnTo>
                  <a:lnTo>
                    <a:pt x="408612" y="12131"/>
                  </a:lnTo>
                  <a:lnTo>
                    <a:pt x="402576" y="11056"/>
                  </a:lnTo>
                  <a:lnTo>
                    <a:pt x="396849" y="10442"/>
                  </a:lnTo>
                  <a:lnTo>
                    <a:pt x="391741" y="10442"/>
                  </a:lnTo>
                  <a:lnTo>
                    <a:pt x="387098" y="10749"/>
                  </a:lnTo>
                  <a:lnTo>
                    <a:pt x="382919" y="11517"/>
                  </a:lnTo>
                  <a:lnTo>
                    <a:pt x="379359" y="12592"/>
                  </a:lnTo>
                  <a:lnTo>
                    <a:pt x="376418" y="13820"/>
                  </a:lnTo>
                  <a:lnTo>
                    <a:pt x="373787" y="15356"/>
                  </a:lnTo>
                  <a:lnTo>
                    <a:pt x="371929" y="17045"/>
                  </a:lnTo>
                  <a:lnTo>
                    <a:pt x="370227" y="19348"/>
                  </a:lnTo>
                  <a:lnTo>
                    <a:pt x="368989" y="22266"/>
                  </a:lnTo>
                  <a:lnTo>
                    <a:pt x="368215" y="25644"/>
                  </a:lnTo>
                  <a:lnTo>
                    <a:pt x="368060" y="29330"/>
                  </a:lnTo>
                  <a:lnTo>
                    <a:pt x="368524" y="33476"/>
                  </a:lnTo>
                  <a:lnTo>
                    <a:pt x="369763" y="37929"/>
                  </a:lnTo>
                  <a:lnTo>
                    <a:pt x="371620" y="42689"/>
                  </a:lnTo>
                  <a:lnTo>
                    <a:pt x="374561" y="47603"/>
                  </a:lnTo>
                  <a:lnTo>
                    <a:pt x="378430" y="52671"/>
                  </a:lnTo>
                  <a:lnTo>
                    <a:pt x="383228" y="57892"/>
                  </a:lnTo>
                  <a:lnTo>
                    <a:pt x="389265" y="63113"/>
                  </a:lnTo>
                  <a:lnTo>
                    <a:pt x="395920" y="68948"/>
                  </a:lnTo>
                  <a:lnTo>
                    <a:pt x="401492" y="74630"/>
                  </a:lnTo>
                  <a:lnTo>
                    <a:pt x="406445" y="80311"/>
                  </a:lnTo>
                  <a:lnTo>
                    <a:pt x="410005" y="85839"/>
                  </a:lnTo>
                  <a:lnTo>
                    <a:pt x="412946" y="91214"/>
                  </a:lnTo>
                  <a:lnTo>
                    <a:pt x="414648" y="96742"/>
                  </a:lnTo>
                  <a:lnTo>
                    <a:pt x="415577" y="102117"/>
                  </a:lnTo>
                  <a:lnTo>
                    <a:pt x="415422" y="107338"/>
                  </a:lnTo>
                  <a:lnTo>
                    <a:pt x="414339" y="112559"/>
                  </a:lnTo>
                  <a:lnTo>
                    <a:pt x="412327" y="117626"/>
                  </a:lnTo>
                  <a:lnTo>
                    <a:pt x="409076" y="122694"/>
                  </a:lnTo>
                  <a:lnTo>
                    <a:pt x="405826" y="127147"/>
                  </a:lnTo>
                  <a:lnTo>
                    <a:pt x="402111" y="131447"/>
                  </a:lnTo>
                  <a:lnTo>
                    <a:pt x="398397" y="135132"/>
                  </a:lnTo>
                  <a:lnTo>
                    <a:pt x="394527" y="138817"/>
                  </a:lnTo>
                  <a:lnTo>
                    <a:pt x="390503" y="141889"/>
                  </a:lnTo>
                  <a:lnTo>
                    <a:pt x="386633" y="144960"/>
                  </a:lnTo>
                  <a:lnTo>
                    <a:pt x="382764" y="147417"/>
                  </a:lnTo>
                  <a:lnTo>
                    <a:pt x="379204" y="149567"/>
                  </a:lnTo>
                  <a:lnTo>
                    <a:pt x="375799" y="151409"/>
                  </a:lnTo>
                  <a:lnTo>
                    <a:pt x="373013" y="152945"/>
                  </a:lnTo>
                  <a:lnTo>
                    <a:pt x="370536" y="154327"/>
                  </a:lnTo>
                  <a:lnTo>
                    <a:pt x="368524" y="155248"/>
                  </a:lnTo>
                  <a:lnTo>
                    <a:pt x="367131" y="155862"/>
                  </a:lnTo>
                  <a:lnTo>
                    <a:pt x="366357" y="156016"/>
                  </a:lnTo>
                  <a:lnTo>
                    <a:pt x="355368" y="144192"/>
                  </a:lnTo>
                  <a:lnTo>
                    <a:pt x="356142" y="143117"/>
                  </a:lnTo>
                  <a:lnTo>
                    <a:pt x="357535" y="142349"/>
                  </a:lnTo>
                  <a:lnTo>
                    <a:pt x="359702" y="141735"/>
                  </a:lnTo>
                  <a:lnTo>
                    <a:pt x="361869" y="141121"/>
                  </a:lnTo>
                  <a:lnTo>
                    <a:pt x="364190" y="140660"/>
                  </a:lnTo>
                  <a:lnTo>
                    <a:pt x="366512" y="140199"/>
                  </a:lnTo>
                  <a:lnTo>
                    <a:pt x="368524" y="139892"/>
                  </a:lnTo>
                  <a:lnTo>
                    <a:pt x="369917" y="139739"/>
                  </a:lnTo>
                  <a:lnTo>
                    <a:pt x="376108" y="137435"/>
                  </a:lnTo>
                  <a:lnTo>
                    <a:pt x="381526" y="134978"/>
                  </a:lnTo>
                  <a:lnTo>
                    <a:pt x="386169" y="132368"/>
                  </a:lnTo>
                  <a:lnTo>
                    <a:pt x="389884" y="129911"/>
                  </a:lnTo>
                  <a:lnTo>
                    <a:pt x="392824" y="127300"/>
                  </a:lnTo>
                  <a:lnTo>
                    <a:pt x="395301" y="125151"/>
                  </a:lnTo>
                  <a:lnTo>
                    <a:pt x="397004" y="123154"/>
                  </a:lnTo>
                  <a:lnTo>
                    <a:pt x="398242" y="121619"/>
                  </a:lnTo>
                  <a:lnTo>
                    <a:pt x="398861" y="120697"/>
                  </a:lnTo>
                  <a:lnTo>
                    <a:pt x="399016" y="120390"/>
                  </a:lnTo>
                  <a:lnTo>
                    <a:pt x="400099" y="118701"/>
                  </a:lnTo>
                  <a:lnTo>
                    <a:pt x="401028" y="116858"/>
                  </a:lnTo>
                  <a:lnTo>
                    <a:pt x="401956" y="114862"/>
                  </a:lnTo>
                  <a:lnTo>
                    <a:pt x="402730" y="112712"/>
                  </a:lnTo>
                  <a:lnTo>
                    <a:pt x="403195" y="110102"/>
                  </a:lnTo>
                  <a:lnTo>
                    <a:pt x="403349" y="107491"/>
                  </a:lnTo>
                  <a:lnTo>
                    <a:pt x="403040" y="104574"/>
                  </a:lnTo>
                  <a:lnTo>
                    <a:pt x="402111" y="101349"/>
                  </a:lnTo>
                  <a:lnTo>
                    <a:pt x="401028" y="98124"/>
                  </a:lnTo>
                  <a:lnTo>
                    <a:pt x="399170" y="94592"/>
                  </a:lnTo>
                  <a:lnTo>
                    <a:pt x="396849" y="90600"/>
                  </a:lnTo>
                  <a:lnTo>
                    <a:pt x="393753" y="86607"/>
                  </a:lnTo>
                  <a:lnTo>
                    <a:pt x="389729" y="82154"/>
                  </a:lnTo>
                  <a:lnTo>
                    <a:pt x="385086" y="77547"/>
                  </a:lnTo>
                  <a:lnTo>
                    <a:pt x="379359" y="72633"/>
                  </a:lnTo>
                  <a:lnTo>
                    <a:pt x="373632" y="67720"/>
                  </a:lnTo>
                  <a:lnTo>
                    <a:pt x="368834" y="62499"/>
                  </a:lnTo>
                  <a:lnTo>
                    <a:pt x="364655" y="57277"/>
                  </a:lnTo>
                  <a:lnTo>
                    <a:pt x="361404" y="52210"/>
                  </a:lnTo>
                  <a:lnTo>
                    <a:pt x="359083" y="46989"/>
                  </a:lnTo>
                  <a:lnTo>
                    <a:pt x="357225" y="41768"/>
                  </a:lnTo>
                  <a:lnTo>
                    <a:pt x="356452" y="36701"/>
                  </a:lnTo>
                  <a:lnTo>
                    <a:pt x="356606" y="31633"/>
                  </a:lnTo>
                  <a:lnTo>
                    <a:pt x="357535" y="26873"/>
                  </a:lnTo>
                  <a:lnTo>
                    <a:pt x="359547" y="22112"/>
                  </a:lnTo>
                  <a:lnTo>
                    <a:pt x="362178" y="17659"/>
                  </a:lnTo>
                  <a:lnTo>
                    <a:pt x="365738" y="13206"/>
                  </a:lnTo>
                  <a:lnTo>
                    <a:pt x="369917" y="9521"/>
                  </a:lnTo>
                  <a:lnTo>
                    <a:pt x="374406" y="6296"/>
                  </a:lnTo>
                  <a:lnTo>
                    <a:pt x="379514" y="3839"/>
                  </a:lnTo>
                  <a:lnTo>
                    <a:pt x="384776" y="1996"/>
                  </a:lnTo>
                  <a:lnTo>
                    <a:pt x="390503" y="614"/>
                  </a:lnTo>
                  <a:close/>
                </a:path>
              </a:pathLst>
            </a:custGeom>
            <a:solidFill>
              <a:srgbClr val="E16C8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srgbClr val="E16C86"/>
                </a:solidFill>
              </a:endParaRPr>
            </a:p>
          </p:txBody>
        </p:sp>
      </p:grpSp>
      <p:sp>
        <p:nvSpPr>
          <p:cNvPr id="33" name="직사각형 32"/>
          <p:cNvSpPr/>
          <p:nvPr/>
        </p:nvSpPr>
        <p:spPr>
          <a:xfrm>
            <a:off x="3333644" y="3853914"/>
            <a:ext cx="5708753" cy="177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US" altLang="ko-KR" sz="1600" b="1" dirty="0">
                <a:solidFill>
                  <a:srgbClr val="E16C86"/>
                </a:solidFill>
              </a:rPr>
              <a:t>CONTENTS</a:t>
            </a:r>
          </a:p>
          <a:p>
            <a:pPr lvl="0" algn="just">
              <a:lnSpc>
                <a:spcPct val="150000"/>
              </a:lnSpc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75000"/>
                  </a:scheme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75000"/>
                  </a:schemeClr>
                </a:solidFill>
              </a:rPr>
              <a:t>PowerPoint is a computer program created by Microsoft Office</a:t>
            </a:r>
          </a:p>
          <a:p>
            <a:pPr lvl="0" algn="just"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75000"/>
                  </a:schemeClr>
                </a:solidFill>
              </a:rPr>
              <a:t>Microsoft Office PowerPoint is the presentation program used the most in the world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716560" y="1242617"/>
            <a:ext cx="5708753" cy="177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US" altLang="ko-KR" sz="1600" b="1" dirty="0">
                <a:solidFill>
                  <a:srgbClr val="E16C86"/>
                </a:solidFill>
              </a:rPr>
              <a:t>CONTENTS</a:t>
            </a:r>
          </a:p>
          <a:p>
            <a:pPr lvl="0" algn="just">
              <a:lnSpc>
                <a:spcPct val="150000"/>
              </a:lnSpc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75000"/>
                  </a:scheme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75000"/>
                  </a:schemeClr>
                </a:solidFill>
              </a:rPr>
              <a:t>PowerPoint is a computer program created by Microsoft Office</a:t>
            </a:r>
          </a:p>
          <a:p>
            <a:pPr lvl="0" algn="just"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75000"/>
                  </a:schemeClr>
                </a:solidFill>
              </a:rPr>
              <a:t>Microsoft Office PowerPoint is the presentation program used the most in the world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968978" y="598205"/>
            <a:ext cx="8943622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9103" y="598207"/>
            <a:ext cx="2529555" cy="2709438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24129" y="2695942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PAGE 5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99103" y="954748"/>
            <a:ext cx="25295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299100" y="3465689"/>
            <a:ext cx="2529555" cy="26445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9" name="타원 98"/>
          <p:cNvSpPr/>
          <p:nvPr/>
        </p:nvSpPr>
        <p:spPr>
          <a:xfrm>
            <a:off x="10344902" y="3279447"/>
            <a:ext cx="1059351" cy="1059351"/>
          </a:xfrm>
          <a:prstGeom prst="ellipse">
            <a:avLst/>
          </a:prstGeom>
          <a:solidFill>
            <a:srgbClr val="E16C86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00" name="그룹 99"/>
          <p:cNvGrpSpPr/>
          <p:nvPr/>
        </p:nvGrpSpPr>
        <p:grpSpPr>
          <a:xfrm>
            <a:off x="5261530" y="4102764"/>
            <a:ext cx="5364445" cy="757933"/>
            <a:chOff x="2423480" y="2558030"/>
            <a:chExt cx="5364445" cy="757933"/>
          </a:xfrm>
        </p:grpSpPr>
        <p:cxnSp>
          <p:nvCxnSpPr>
            <p:cNvPr id="101" name="직선 연결선 100"/>
            <p:cNvCxnSpPr>
              <a:stCxn id="104" idx="6"/>
            </p:cNvCxnSpPr>
            <p:nvPr/>
          </p:nvCxnSpPr>
          <p:spPr>
            <a:xfrm>
              <a:off x="2423480" y="2776528"/>
              <a:ext cx="1048546" cy="351934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연결선 101"/>
            <p:cNvCxnSpPr>
              <a:endCxn id="133" idx="2"/>
            </p:cNvCxnSpPr>
            <p:nvPr/>
          </p:nvCxnSpPr>
          <p:spPr>
            <a:xfrm flipV="1">
              <a:off x="3967471" y="2558030"/>
              <a:ext cx="1819631" cy="721246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연결선 102"/>
            <p:cNvCxnSpPr/>
            <p:nvPr/>
          </p:nvCxnSpPr>
          <p:spPr>
            <a:xfrm flipH="1" flipV="1">
              <a:off x="5714937" y="2751492"/>
              <a:ext cx="2072988" cy="564471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타원 103"/>
          <p:cNvSpPr/>
          <p:nvPr/>
        </p:nvSpPr>
        <p:spPr>
          <a:xfrm>
            <a:off x="3512419" y="3277371"/>
            <a:ext cx="1749111" cy="174911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5" name="타원 104"/>
          <p:cNvSpPr/>
          <p:nvPr/>
        </p:nvSpPr>
        <p:spPr>
          <a:xfrm>
            <a:off x="5734852" y="3709875"/>
            <a:ext cx="1677908" cy="167790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6" name="타원 105"/>
          <p:cNvSpPr/>
          <p:nvPr/>
        </p:nvSpPr>
        <p:spPr>
          <a:xfrm>
            <a:off x="7831945" y="3309557"/>
            <a:ext cx="1586417" cy="158641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7" name="타원 106"/>
          <p:cNvSpPr/>
          <p:nvPr/>
        </p:nvSpPr>
        <p:spPr>
          <a:xfrm>
            <a:off x="9810463" y="3897872"/>
            <a:ext cx="1507253" cy="150725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968977" y="1231146"/>
            <a:ext cx="894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파워포인트 어떻게 만들까</a:t>
            </a:r>
            <a:endParaRPr lang="ko-KR" alt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968977" y="2137434"/>
            <a:ext cx="8943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느낌 살리고</a:t>
            </a: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~ 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심플함 속에 포인트만 쏙쏙</a:t>
            </a: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~</a:t>
            </a:r>
            <a:endParaRPr lang="ko-KR" altLang="en-US" sz="1100" b="1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10" name="그룹 109"/>
          <p:cNvGrpSpPr/>
          <p:nvPr/>
        </p:nvGrpSpPr>
        <p:grpSpPr>
          <a:xfrm>
            <a:off x="4023611" y="4187948"/>
            <a:ext cx="746125" cy="525462"/>
            <a:chOff x="1074738" y="4143375"/>
            <a:chExt cx="746125" cy="525462"/>
          </a:xfrm>
        </p:grpSpPr>
        <p:sp>
          <p:nvSpPr>
            <p:cNvPr id="111" name="Rectangle 6"/>
            <p:cNvSpPr>
              <a:spLocks noChangeArrowheads="1"/>
            </p:cNvSpPr>
            <p:nvPr/>
          </p:nvSpPr>
          <p:spPr bwMode="auto">
            <a:xfrm>
              <a:off x="1144588" y="4191000"/>
              <a:ext cx="606425" cy="37306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2" name="Rectangle 7"/>
            <p:cNvSpPr>
              <a:spLocks noChangeArrowheads="1"/>
            </p:cNvSpPr>
            <p:nvPr/>
          </p:nvSpPr>
          <p:spPr bwMode="auto">
            <a:xfrm>
              <a:off x="1144588" y="4191000"/>
              <a:ext cx="606425" cy="92075"/>
            </a:xfrm>
            <a:prstGeom prst="rect">
              <a:avLst/>
            </a:prstGeom>
            <a:solidFill>
              <a:srgbClr val="FF4F19"/>
            </a:solidFill>
            <a:ln w="0">
              <a:solidFill>
                <a:srgbClr val="FF4F1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3" name="Freeform 8"/>
            <p:cNvSpPr>
              <a:spLocks noEditPoints="1"/>
            </p:cNvSpPr>
            <p:nvPr/>
          </p:nvSpPr>
          <p:spPr bwMode="auto">
            <a:xfrm>
              <a:off x="1098551" y="4143375"/>
              <a:ext cx="698500" cy="490537"/>
            </a:xfrm>
            <a:custGeom>
              <a:avLst/>
              <a:gdLst>
                <a:gd name="T0" fmla="*/ 294 w 3522"/>
                <a:gd name="T1" fmla="*/ 235 h 2469"/>
                <a:gd name="T2" fmla="*/ 275 w 3522"/>
                <a:gd name="T3" fmla="*/ 238 h 2469"/>
                <a:gd name="T4" fmla="*/ 259 w 3522"/>
                <a:gd name="T5" fmla="*/ 247 h 2469"/>
                <a:gd name="T6" fmla="*/ 246 w 3522"/>
                <a:gd name="T7" fmla="*/ 259 h 2469"/>
                <a:gd name="T8" fmla="*/ 238 w 3522"/>
                <a:gd name="T9" fmla="*/ 275 h 2469"/>
                <a:gd name="T10" fmla="*/ 235 w 3522"/>
                <a:gd name="T11" fmla="*/ 293 h 2469"/>
                <a:gd name="T12" fmla="*/ 235 w 3522"/>
                <a:gd name="T13" fmla="*/ 2058 h 2469"/>
                <a:gd name="T14" fmla="*/ 238 w 3522"/>
                <a:gd name="T15" fmla="*/ 2076 h 2469"/>
                <a:gd name="T16" fmla="*/ 246 w 3522"/>
                <a:gd name="T17" fmla="*/ 2092 h 2469"/>
                <a:gd name="T18" fmla="*/ 259 w 3522"/>
                <a:gd name="T19" fmla="*/ 2105 h 2469"/>
                <a:gd name="T20" fmla="*/ 275 w 3522"/>
                <a:gd name="T21" fmla="*/ 2114 h 2469"/>
                <a:gd name="T22" fmla="*/ 294 w 3522"/>
                <a:gd name="T23" fmla="*/ 2116 h 2469"/>
                <a:gd name="T24" fmla="*/ 3228 w 3522"/>
                <a:gd name="T25" fmla="*/ 2116 h 2469"/>
                <a:gd name="T26" fmla="*/ 3246 w 3522"/>
                <a:gd name="T27" fmla="*/ 2114 h 2469"/>
                <a:gd name="T28" fmla="*/ 3264 w 3522"/>
                <a:gd name="T29" fmla="*/ 2105 h 2469"/>
                <a:gd name="T30" fmla="*/ 3276 w 3522"/>
                <a:gd name="T31" fmla="*/ 2092 h 2469"/>
                <a:gd name="T32" fmla="*/ 3284 w 3522"/>
                <a:gd name="T33" fmla="*/ 2076 h 2469"/>
                <a:gd name="T34" fmla="*/ 3288 w 3522"/>
                <a:gd name="T35" fmla="*/ 2058 h 2469"/>
                <a:gd name="T36" fmla="*/ 3288 w 3522"/>
                <a:gd name="T37" fmla="*/ 293 h 2469"/>
                <a:gd name="T38" fmla="*/ 3284 w 3522"/>
                <a:gd name="T39" fmla="*/ 275 h 2469"/>
                <a:gd name="T40" fmla="*/ 3276 w 3522"/>
                <a:gd name="T41" fmla="*/ 259 h 2469"/>
                <a:gd name="T42" fmla="*/ 3264 w 3522"/>
                <a:gd name="T43" fmla="*/ 247 h 2469"/>
                <a:gd name="T44" fmla="*/ 3246 w 3522"/>
                <a:gd name="T45" fmla="*/ 238 h 2469"/>
                <a:gd name="T46" fmla="*/ 3228 w 3522"/>
                <a:gd name="T47" fmla="*/ 235 h 2469"/>
                <a:gd name="T48" fmla="*/ 294 w 3522"/>
                <a:gd name="T49" fmla="*/ 235 h 2469"/>
                <a:gd name="T50" fmla="*/ 270 w 3522"/>
                <a:gd name="T51" fmla="*/ 0 h 2469"/>
                <a:gd name="T52" fmla="*/ 3251 w 3522"/>
                <a:gd name="T53" fmla="*/ 0 h 2469"/>
                <a:gd name="T54" fmla="*/ 3295 w 3522"/>
                <a:gd name="T55" fmla="*/ 4 h 2469"/>
                <a:gd name="T56" fmla="*/ 3337 w 3522"/>
                <a:gd name="T57" fmla="*/ 14 h 2469"/>
                <a:gd name="T58" fmla="*/ 3375 w 3522"/>
                <a:gd name="T59" fmla="*/ 30 h 2469"/>
                <a:gd name="T60" fmla="*/ 3411 w 3522"/>
                <a:gd name="T61" fmla="*/ 53 h 2469"/>
                <a:gd name="T62" fmla="*/ 3442 w 3522"/>
                <a:gd name="T63" fmla="*/ 79 h 2469"/>
                <a:gd name="T64" fmla="*/ 3470 w 3522"/>
                <a:gd name="T65" fmla="*/ 111 h 2469"/>
                <a:gd name="T66" fmla="*/ 3491 w 3522"/>
                <a:gd name="T67" fmla="*/ 146 h 2469"/>
                <a:gd name="T68" fmla="*/ 3509 w 3522"/>
                <a:gd name="T69" fmla="*/ 185 h 2469"/>
                <a:gd name="T70" fmla="*/ 3519 w 3522"/>
                <a:gd name="T71" fmla="*/ 226 h 2469"/>
                <a:gd name="T72" fmla="*/ 3522 w 3522"/>
                <a:gd name="T73" fmla="*/ 271 h 2469"/>
                <a:gd name="T74" fmla="*/ 3522 w 3522"/>
                <a:gd name="T75" fmla="*/ 2411 h 2469"/>
                <a:gd name="T76" fmla="*/ 3519 w 3522"/>
                <a:gd name="T77" fmla="*/ 2429 h 2469"/>
                <a:gd name="T78" fmla="*/ 3511 w 3522"/>
                <a:gd name="T79" fmla="*/ 2445 h 2469"/>
                <a:gd name="T80" fmla="*/ 3498 w 3522"/>
                <a:gd name="T81" fmla="*/ 2458 h 2469"/>
                <a:gd name="T82" fmla="*/ 3482 w 3522"/>
                <a:gd name="T83" fmla="*/ 2467 h 2469"/>
                <a:gd name="T84" fmla="*/ 3463 w 3522"/>
                <a:gd name="T85" fmla="*/ 2469 h 2469"/>
                <a:gd name="T86" fmla="*/ 60 w 3522"/>
                <a:gd name="T87" fmla="*/ 2469 h 2469"/>
                <a:gd name="T88" fmla="*/ 40 w 3522"/>
                <a:gd name="T89" fmla="*/ 2467 h 2469"/>
                <a:gd name="T90" fmla="*/ 24 w 3522"/>
                <a:gd name="T91" fmla="*/ 2458 h 2469"/>
                <a:gd name="T92" fmla="*/ 12 w 3522"/>
                <a:gd name="T93" fmla="*/ 2445 h 2469"/>
                <a:gd name="T94" fmla="*/ 4 w 3522"/>
                <a:gd name="T95" fmla="*/ 2429 h 2469"/>
                <a:gd name="T96" fmla="*/ 0 w 3522"/>
                <a:gd name="T97" fmla="*/ 2411 h 2469"/>
                <a:gd name="T98" fmla="*/ 0 w 3522"/>
                <a:gd name="T99" fmla="*/ 271 h 2469"/>
                <a:gd name="T100" fmla="*/ 4 w 3522"/>
                <a:gd name="T101" fmla="*/ 226 h 2469"/>
                <a:gd name="T102" fmla="*/ 14 w 3522"/>
                <a:gd name="T103" fmla="*/ 185 h 2469"/>
                <a:gd name="T104" fmla="*/ 31 w 3522"/>
                <a:gd name="T105" fmla="*/ 146 h 2469"/>
                <a:gd name="T106" fmla="*/ 53 w 3522"/>
                <a:gd name="T107" fmla="*/ 111 h 2469"/>
                <a:gd name="T108" fmla="*/ 80 w 3522"/>
                <a:gd name="T109" fmla="*/ 79 h 2469"/>
                <a:gd name="T110" fmla="*/ 111 w 3522"/>
                <a:gd name="T111" fmla="*/ 53 h 2469"/>
                <a:gd name="T112" fmla="*/ 146 w 3522"/>
                <a:gd name="T113" fmla="*/ 30 h 2469"/>
                <a:gd name="T114" fmla="*/ 185 w 3522"/>
                <a:gd name="T115" fmla="*/ 14 h 2469"/>
                <a:gd name="T116" fmla="*/ 227 w 3522"/>
                <a:gd name="T117" fmla="*/ 4 h 2469"/>
                <a:gd name="T118" fmla="*/ 270 w 3522"/>
                <a:gd name="T119" fmla="*/ 0 h 2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22" h="2469">
                  <a:moveTo>
                    <a:pt x="294" y="235"/>
                  </a:moveTo>
                  <a:lnTo>
                    <a:pt x="275" y="238"/>
                  </a:lnTo>
                  <a:lnTo>
                    <a:pt x="259" y="247"/>
                  </a:lnTo>
                  <a:lnTo>
                    <a:pt x="246" y="259"/>
                  </a:lnTo>
                  <a:lnTo>
                    <a:pt x="238" y="275"/>
                  </a:lnTo>
                  <a:lnTo>
                    <a:pt x="235" y="293"/>
                  </a:lnTo>
                  <a:lnTo>
                    <a:pt x="235" y="2058"/>
                  </a:lnTo>
                  <a:lnTo>
                    <a:pt x="238" y="2076"/>
                  </a:lnTo>
                  <a:lnTo>
                    <a:pt x="246" y="2092"/>
                  </a:lnTo>
                  <a:lnTo>
                    <a:pt x="259" y="2105"/>
                  </a:lnTo>
                  <a:lnTo>
                    <a:pt x="275" y="2114"/>
                  </a:lnTo>
                  <a:lnTo>
                    <a:pt x="294" y="2116"/>
                  </a:lnTo>
                  <a:lnTo>
                    <a:pt x="3228" y="2116"/>
                  </a:lnTo>
                  <a:lnTo>
                    <a:pt x="3246" y="2114"/>
                  </a:lnTo>
                  <a:lnTo>
                    <a:pt x="3264" y="2105"/>
                  </a:lnTo>
                  <a:lnTo>
                    <a:pt x="3276" y="2092"/>
                  </a:lnTo>
                  <a:lnTo>
                    <a:pt x="3284" y="2076"/>
                  </a:lnTo>
                  <a:lnTo>
                    <a:pt x="3288" y="2058"/>
                  </a:lnTo>
                  <a:lnTo>
                    <a:pt x="3288" y="293"/>
                  </a:lnTo>
                  <a:lnTo>
                    <a:pt x="3284" y="275"/>
                  </a:lnTo>
                  <a:lnTo>
                    <a:pt x="3276" y="259"/>
                  </a:lnTo>
                  <a:lnTo>
                    <a:pt x="3264" y="247"/>
                  </a:lnTo>
                  <a:lnTo>
                    <a:pt x="3246" y="238"/>
                  </a:lnTo>
                  <a:lnTo>
                    <a:pt x="3228" y="235"/>
                  </a:lnTo>
                  <a:lnTo>
                    <a:pt x="294" y="235"/>
                  </a:lnTo>
                  <a:close/>
                  <a:moveTo>
                    <a:pt x="270" y="0"/>
                  </a:moveTo>
                  <a:lnTo>
                    <a:pt x="3251" y="0"/>
                  </a:lnTo>
                  <a:lnTo>
                    <a:pt x="3295" y="4"/>
                  </a:lnTo>
                  <a:lnTo>
                    <a:pt x="3337" y="14"/>
                  </a:lnTo>
                  <a:lnTo>
                    <a:pt x="3375" y="30"/>
                  </a:lnTo>
                  <a:lnTo>
                    <a:pt x="3411" y="53"/>
                  </a:lnTo>
                  <a:lnTo>
                    <a:pt x="3442" y="79"/>
                  </a:lnTo>
                  <a:lnTo>
                    <a:pt x="3470" y="111"/>
                  </a:lnTo>
                  <a:lnTo>
                    <a:pt x="3491" y="146"/>
                  </a:lnTo>
                  <a:lnTo>
                    <a:pt x="3509" y="185"/>
                  </a:lnTo>
                  <a:lnTo>
                    <a:pt x="3519" y="226"/>
                  </a:lnTo>
                  <a:lnTo>
                    <a:pt x="3522" y="271"/>
                  </a:lnTo>
                  <a:lnTo>
                    <a:pt x="3522" y="2411"/>
                  </a:lnTo>
                  <a:lnTo>
                    <a:pt x="3519" y="2429"/>
                  </a:lnTo>
                  <a:lnTo>
                    <a:pt x="3511" y="2445"/>
                  </a:lnTo>
                  <a:lnTo>
                    <a:pt x="3498" y="2458"/>
                  </a:lnTo>
                  <a:lnTo>
                    <a:pt x="3482" y="2467"/>
                  </a:lnTo>
                  <a:lnTo>
                    <a:pt x="3463" y="2469"/>
                  </a:lnTo>
                  <a:lnTo>
                    <a:pt x="60" y="2469"/>
                  </a:lnTo>
                  <a:lnTo>
                    <a:pt x="40" y="2467"/>
                  </a:lnTo>
                  <a:lnTo>
                    <a:pt x="24" y="2458"/>
                  </a:lnTo>
                  <a:lnTo>
                    <a:pt x="12" y="2445"/>
                  </a:lnTo>
                  <a:lnTo>
                    <a:pt x="4" y="2429"/>
                  </a:lnTo>
                  <a:lnTo>
                    <a:pt x="0" y="2411"/>
                  </a:lnTo>
                  <a:lnTo>
                    <a:pt x="0" y="271"/>
                  </a:lnTo>
                  <a:lnTo>
                    <a:pt x="4" y="226"/>
                  </a:lnTo>
                  <a:lnTo>
                    <a:pt x="14" y="185"/>
                  </a:lnTo>
                  <a:lnTo>
                    <a:pt x="31" y="146"/>
                  </a:lnTo>
                  <a:lnTo>
                    <a:pt x="53" y="111"/>
                  </a:lnTo>
                  <a:lnTo>
                    <a:pt x="80" y="79"/>
                  </a:lnTo>
                  <a:lnTo>
                    <a:pt x="111" y="53"/>
                  </a:lnTo>
                  <a:lnTo>
                    <a:pt x="146" y="30"/>
                  </a:lnTo>
                  <a:lnTo>
                    <a:pt x="185" y="14"/>
                  </a:lnTo>
                  <a:lnTo>
                    <a:pt x="227" y="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5C546A"/>
            </a:solidFill>
            <a:ln w="0">
              <a:solidFill>
                <a:srgbClr val="5C546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4" name="Freeform 9"/>
            <p:cNvSpPr>
              <a:spLocks/>
            </p:cNvSpPr>
            <p:nvPr/>
          </p:nvSpPr>
          <p:spPr bwMode="auto">
            <a:xfrm>
              <a:off x="1074738" y="4610100"/>
              <a:ext cx="746125" cy="58737"/>
            </a:xfrm>
            <a:custGeom>
              <a:avLst/>
              <a:gdLst>
                <a:gd name="T0" fmla="*/ 58 w 3757"/>
                <a:gd name="T1" fmla="*/ 0 h 295"/>
                <a:gd name="T2" fmla="*/ 3697 w 3757"/>
                <a:gd name="T3" fmla="*/ 0 h 295"/>
                <a:gd name="T4" fmla="*/ 3717 w 3757"/>
                <a:gd name="T5" fmla="*/ 4 h 295"/>
                <a:gd name="T6" fmla="*/ 3733 w 3757"/>
                <a:gd name="T7" fmla="*/ 12 h 295"/>
                <a:gd name="T8" fmla="*/ 3745 w 3757"/>
                <a:gd name="T9" fmla="*/ 24 h 295"/>
                <a:gd name="T10" fmla="*/ 3753 w 3757"/>
                <a:gd name="T11" fmla="*/ 40 h 295"/>
                <a:gd name="T12" fmla="*/ 3757 w 3757"/>
                <a:gd name="T13" fmla="*/ 60 h 295"/>
                <a:gd name="T14" fmla="*/ 3753 w 3757"/>
                <a:gd name="T15" fmla="*/ 97 h 295"/>
                <a:gd name="T16" fmla="*/ 3744 w 3757"/>
                <a:gd name="T17" fmla="*/ 134 h 295"/>
                <a:gd name="T18" fmla="*/ 3730 w 3757"/>
                <a:gd name="T19" fmla="*/ 167 h 295"/>
                <a:gd name="T20" fmla="*/ 3711 w 3757"/>
                <a:gd name="T21" fmla="*/ 199 h 295"/>
                <a:gd name="T22" fmla="*/ 3687 w 3757"/>
                <a:gd name="T23" fmla="*/ 226 h 295"/>
                <a:gd name="T24" fmla="*/ 3660 w 3757"/>
                <a:gd name="T25" fmla="*/ 249 h 295"/>
                <a:gd name="T26" fmla="*/ 3629 w 3757"/>
                <a:gd name="T27" fmla="*/ 269 h 295"/>
                <a:gd name="T28" fmla="*/ 3596 w 3757"/>
                <a:gd name="T29" fmla="*/ 282 h 295"/>
                <a:gd name="T30" fmla="*/ 3559 w 3757"/>
                <a:gd name="T31" fmla="*/ 291 h 295"/>
                <a:gd name="T32" fmla="*/ 3522 w 3757"/>
                <a:gd name="T33" fmla="*/ 295 h 295"/>
                <a:gd name="T34" fmla="*/ 235 w 3757"/>
                <a:gd name="T35" fmla="*/ 295 h 295"/>
                <a:gd name="T36" fmla="*/ 197 w 3757"/>
                <a:gd name="T37" fmla="*/ 291 h 295"/>
                <a:gd name="T38" fmla="*/ 161 w 3757"/>
                <a:gd name="T39" fmla="*/ 282 h 295"/>
                <a:gd name="T40" fmla="*/ 128 w 3757"/>
                <a:gd name="T41" fmla="*/ 269 h 295"/>
                <a:gd name="T42" fmla="*/ 97 w 3757"/>
                <a:gd name="T43" fmla="*/ 249 h 295"/>
                <a:gd name="T44" fmla="*/ 68 w 3757"/>
                <a:gd name="T45" fmla="*/ 226 h 295"/>
                <a:gd name="T46" fmla="*/ 46 w 3757"/>
                <a:gd name="T47" fmla="*/ 199 h 295"/>
                <a:gd name="T48" fmla="*/ 26 w 3757"/>
                <a:gd name="T49" fmla="*/ 167 h 295"/>
                <a:gd name="T50" fmla="*/ 13 w 3757"/>
                <a:gd name="T51" fmla="*/ 134 h 295"/>
                <a:gd name="T52" fmla="*/ 3 w 3757"/>
                <a:gd name="T53" fmla="*/ 97 h 295"/>
                <a:gd name="T54" fmla="*/ 0 w 3757"/>
                <a:gd name="T55" fmla="*/ 60 h 295"/>
                <a:gd name="T56" fmla="*/ 3 w 3757"/>
                <a:gd name="T57" fmla="*/ 40 h 295"/>
                <a:gd name="T58" fmla="*/ 11 w 3757"/>
                <a:gd name="T59" fmla="*/ 24 h 295"/>
                <a:gd name="T60" fmla="*/ 24 w 3757"/>
                <a:gd name="T61" fmla="*/ 12 h 295"/>
                <a:gd name="T62" fmla="*/ 40 w 3757"/>
                <a:gd name="T63" fmla="*/ 4 h 295"/>
                <a:gd name="T64" fmla="*/ 58 w 3757"/>
                <a:gd name="T6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57" h="295">
                  <a:moveTo>
                    <a:pt x="58" y="0"/>
                  </a:moveTo>
                  <a:lnTo>
                    <a:pt x="3697" y="0"/>
                  </a:lnTo>
                  <a:lnTo>
                    <a:pt x="3717" y="4"/>
                  </a:lnTo>
                  <a:lnTo>
                    <a:pt x="3733" y="12"/>
                  </a:lnTo>
                  <a:lnTo>
                    <a:pt x="3745" y="24"/>
                  </a:lnTo>
                  <a:lnTo>
                    <a:pt x="3753" y="40"/>
                  </a:lnTo>
                  <a:lnTo>
                    <a:pt x="3757" y="60"/>
                  </a:lnTo>
                  <a:lnTo>
                    <a:pt x="3753" y="97"/>
                  </a:lnTo>
                  <a:lnTo>
                    <a:pt x="3744" y="134"/>
                  </a:lnTo>
                  <a:lnTo>
                    <a:pt x="3730" y="167"/>
                  </a:lnTo>
                  <a:lnTo>
                    <a:pt x="3711" y="199"/>
                  </a:lnTo>
                  <a:lnTo>
                    <a:pt x="3687" y="226"/>
                  </a:lnTo>
                  <a:lnTo>
                    <a:pt x="3660" y="249"/>
                  </a:lnTo>
                  <a:lnTo>
                    <a:pt x="3629" y="269"/>
                  </a:lnTo>
                  <a:lnTo>
                    <a:pt x="3596" y="282"/>
                  </a:lnTo>
                  <a:lnTo>
                    <a:pt x="3559" y="291"/>
                  </a:lnTo>
                  <a:lnTo>
                    <a:pt x="3522" y="295"/>
                  </a:lnTo>
                  <a:lnTo>
                    <a:pt x="235" y="295"/>
                  </a:lnTo>
                  <a:lnTo>
                    <a:pt x="197" y="291"/>
                  </a:lnTo>
                  <a:lnTo>
                    <a:pt x="161" y="282"/>
                  </a:lnTo>
                  <a:lnTo>
                    <a:pt x="128" y="269"/>
                  </a:lnTo>
                  <a:lnTo>
                    <a:pt x="97" y="249"/>
                  </a:lnTo>
                  <a:lnTo>
                    <a:pt x="68" y="226"/>
                  </a:lnTo>
                  <a:lnTo>
                    <a:pt x="46" y="199"/>
                  </a:lnTo>
                  <a:lnTo>
                    <a:pt x="26" y="167"/>
                  </a:lnTo>
                  <a:lnTo>
                    <a:pt x="13" y="134"/>
                  </a:lnTo>
                  <a:lnTo>
                    <a:pt x="3" y="97"/>
                  </a:lnTo>
                  <a:lnTo>
                    <a:pt x="0" y="60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5" name="Freeform 10"/>
            <p:cNvSpPr>
              <a:spLocks/>
            </p:cNvSpPr>
            <p:nvPr/>
          </p:nvSpPr>
          <p:spPr bwMode="auto">
            <a:xfrm>
              <a:off x="1190626" y="4225925"/>
              <a:ext cx="104775" cy="22225"/>
            </a:xfrm>
            <a:custGeom>
              <a:avLst/>
              <a:gdLst>
                <a:gd name="T0" fmla="*/ 59 w 528"/>
                <a:gd name="T1" fmla="*/ 0 h 118"/>
                <a:gd name="T2" fmla="*/ 469 w 528"/>
                <a:gd name="T3" fmla="*/ 0 h 118"/>
                <a:gd name="T4" fmla="*/ 489 w 528"/>
                <a:gd name="T5" fmla="*/ 3 h 118"/>
                <a:gd name="T6" fmla="*/ 505 w 528"/>
                <a:gd name="T7" fmla="*/ 11 h 118"/>
                <a:gd name="T8" fmla="*/ 517 w 528"/>
                <a:gd name="T9" fmla="*/ 24 h 118"/>
                <a:gd name="T10" fmla="*/ 525 w 528"/>
                <a:gd name="T11" fmla="*/ 41 h 118"/>
                <a:gd name="T12" fmla="*/ 528 w 528"/>
                <a:gd name="T13" fmla="*/ 59 h 118"/>
                <a:gd name="T14" fmla="*/ 525 w 528"/>
                <a:gd name="T15" fmla="*/ 78 h 118"/>
                <a:gd name="T16" fmla="*/ 517 w 528"/>
                <a:gd name="T17" fmla="*/ 94 h 118"/>
                <a:gd name="T18" fmla="*/ 505 w 528"/>
                <a:gd name="T19" fmla="*/ 106 h 118"/>
                <a:gd name="T20" fmla="*/ 489 w 528"/>
                <a:gd name="T21" fmla="*/ 115 h 118"/>
                <a:gd name="T22" fmla="*/ 469 w 528"/>
                <a:gd name="T23" fmla="*/ 118 h 118"/>
                <a:gd name="T24" fmla="*/ 59 w 528"/>
                <a:gd name="T25" fmla="*/ 118 h 118"/>
                <a:gd name="T26" fmla="*/ 40 w 528"/>
                <a:gd name="T27" fmla="*/ 115 h 118"/>
                <a:gd name="T28" fmla="*/ 24 w 528"/>
                <a:gd name="T29" fmla="*/ 106 h 118"/>
                <a:gd name="T30" fmla="*/ 11 w 528"/>
                <a:gd name="T31" fmla="*/ 94 h 118"/>
                <a:gd name="T32" fmla="*/ 3 w 528"/>
                <a:gd name="T33" fmla="*/ 78 h 118"/>
                <a:gd name="T34" fmla="*/ 0 w 528"/>
                <a:gd name="T35" fmla="*/ 59 h 118"/>
                <a:gd name="T36" fmla="*/ 3 w 528"/>
                <a:gd name="T37" fmla="*/ 41 h 118"/>
                <a:gd name="T38" fmla="*/ 11 w 528"/>
                <a:gd name="T39" fmla="*/ 24 h 118"/>
                <a:gd name="T40" fmla="*/ 24 w 528"/>
                <a:gd name="T41" fmla="*/ 11 h 118"/>
                <a:gd name="T42" fmla="*/ 40 w 528"/>
                <a:gd name="T43" fmla="*/ 3 h 118"/>
                <a:gd name="T44" fmla="*/ 59 w 528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8" h="118">
                  <a:moveTo>
                    <a:pt x="59" y="0"/>
                  </a:moveTo>
                  <a:lnTo>
                    <a:pt x="469" y="0"/>
                  </a:lnTo>
                  <a:lnTo>
                    <a:pt x="489" y="3"/>
                  </a:lnTo>
                  <a:lnTo>
                    <a:pt x="505" y="11"/>
                  </a:lnTo>
                  <a:lnTo>
                    <a:pt x="517" y="24"/>
                  </a:lnTo>
                  <a:lnTo>
                    <a:pt x="525" y="41"/>
                  </a:lnTo>
                  <a:lnTo>
                    <a:pt x="528" y="59"/>
                  </a:lnTo>
                  <a:lnTo>
                    <a:pt x="525" y="78"/>
                  </a:lnTo>
                  <a:lnTo>
                    <a:pt x="517" y="94"/>
                  </a:lnTo>
                  <a:lnTo>
                    <a:pt x="505" y="106"/>
                  </a:lnTo>
                  <a:lnTo>
                    <a:pt x="489" y="115"/>
                  </a:lnTo>
                  <a:lnTo>
                    <a:pt x="469" y="118"/>
                  </a:lnTo>
                  <a:lnTo>
                    <a:pt x="59" y="118"/>
                  </a:lnTo>
                  <a:lnTo>
                    <a:pt x="40" y="115"/>
                  </a:lnTo>
                  <a:lnTo>
                    <a:pt x="24" y="106"/>
                  </a:lnTo>
                  <a:lnTo>
                    <a:pt x="11" y="94"/>
                  </a:lnTo>
                  <a:lnTo>
                    <a:pt x="3" y="78"/>
                  </a:lnTo>
                  <a:lnTo>
                    <a:pt x="0" y="59"/>
                  </a:lnTo>
                  <a:lnTo>
                    <a:pt x="3" y="41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D200"/>
            </a:solidFill>
            <a:ln w="0">
              <a:solidFill>
                <a:srgbClr val="FFD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6" name="Freeform 11"/>
            <p:cNvSpPr>
              <a:spLocks/>
            </p:cNvSpPr>
            <p:nvPr/>
          </p:nvSpPr>
          <p:spPr bwMode="auto">
            <a:xfrm>
              <a:off x="1470026" y="4225925"/>
              <a:ext cx="34925" cy="22225"/>
            </a:xfrm>
            <a:custGeom>
              <a:avLst/>
              <a:gdLst>
                <a:gd name="T0" fmla="*/ 59 w 177"/>
                <a:gd name="T1" fmla="*/ 0 h 118"/>
                <a:gd name="T2" fmla="*/ 117 w 177"/>
                <a:gd name="T3" fmla="*/ 0 h 118"/>
                <a:gd name="T4" fmla="*/ 137 w 177"/>
                <a:gd name="T5" fmla="*/ 3 h 118"/>
                <a:gd name="T6" fmla="*/ 153 w 177"/>
                <a:gd name="T7" fmla="*/ 11 h 118"/>
                <a:gd name="T8" fmla="*/ 165 w 177"/>
                <a:gd name="T9" fmla="*/ 24 h 118"/>
                <a:gd name="T10" fmla="*/ 173 w 177"/>
                <a:gd name="T11" fmla="*/ 41 h 118"/>
                <a:gd name="T12" fmla="*/ 177 w 177"/>
                <a:gd name="T13" fmla="*/ 59 h 118"/>
                <a:gd name="T14" fmla="*/ 173 w 177"/>
                <a:gd name="T15" fmla="*/ 78 h 118"/>
                <a:gd name="T16" fmla="*/ 165 w 177"/>
                <a:gd name="T17" fmla="*/ 94 h 118"/>
                <a:gd name="T18" fmla="*/ 153 w 177"/>
                <a:gd name="T19" fmla="*/ 106 h 118"/>
                <a:gd name="T20" fmla="*/ 137 w 177"/>
                <a:gd name="T21" fmla="*/ 115 h 118"/>
                <a:gd name="T22" fmla="*/ 117 w 177"/>
                <a:gd name="T23" fmla="*/ 118 h 118"/>
                <a:gd name="T24" fmla="*/ 59 w 177"/>
                <a:gd name="T25" fmla="*/ 118 h 118"/>
                <a:gd name="T26" fmla="*/ 41 w 177"/>
                <a:gd name="T27" fmla="*/ 115 h 118"/>
                <a:gd name="T28" fmla="*/ 24 w 177"/>
                <a:gd name="T29" fmla="*/ 106 h 118"/>
                <a:gd name="T30" fmla="*/ 11 w 177"/>
                <a:gd name="T31" fmla="*/ 94 h 118"/>
                <a:gd name="T32" fmla="*/ 3 w 177"/>
                <a:gd name="T33" fmla="*/ 78 h 118"/>
                <a:gd name="T34" fmla="*/ 0 w 177"/>
                <a:gd name="T35" fmla="*/ 59 h 118"/>
                <a:gd name="T36" fmla="*/ 3 w 177"/>
                <a:gd name="T37" fmla="*/ 41 h 118"/>
                <a:gd name="T38" fmla="*/ 11 w 177"/>
                <a:gd name="T39" fmla="*/ 24 h 118"/>
                <a:gd name="T40" fmla="*/ 24 w 177"/>
                <a:gd name="T41" fmla="*/ 11 h 118"/>
                <a:gd name="T42" fmla="*/ 41 w 177"/>
                <a:gd name="T43" fmla="*/ 3 h 118"/>
                <a:gd name="T44" fmla="*/ 59 w 177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7" h="118">
                  <a:moveTo>
                    <a:pt x="59" y="0"/>
                  </a:moveTo>
                  <a:lnTo>
                    <a:pt x="117" y="0"/>
                  </a:lnTo>
                  <a:lnTo>
                    <a:pt x="137" y="3"/>
                  </a:lnTo>
                  <a:lnTo>
                    <a:pt x="153" y="11"/>
                  </a:lnTo>
                  <a:lnTo>
                    <a:pt x="165" y="24"/>
                  </a:lnTo>
                  <a:lnTo>
                    <a:pt x="173" y="41"/>
                  </a:lnTo>
                  <a:lnTo>
                    <a:pt x="177" y="59"/>
                  </a:lnTo>
                  <a:lnTo>
                    <a:pt x="173" y="78"/>
                  </a:lnTo>
                  <a:lnTo>
                    <a:pt x="165" y="94"/>
                  </a:lnTo>
                  <a:lnTo>
                    <a:pt x="153" y="106"/>
                  </a:lnTo>
                  <a:lnTo>
                    <a:pt x="137" y="115"/>
                  </a:lnTo>
                  <a:lnTo>
                    <a:pt x="117" y="118"/>
                  </a:lnTo>
                  <a:lnTo>
                    <a:pt x="59" y="118"/>
                  </a:lnTo>
                  <a:lnTo>
                    <a:pt x="41" y="115"/>
                  </a:lnTo>
                  <a:lnTo>
                    <a:pt x="24" y="106"/>
                  </a:lnTo>
                  <a:lnTo>
                    <a:pt x="11" y="94"/>
                  </a:lnTo>
                  <a:lnTo>
                    <a:pt x="3" y="78"/>
                  </a:lnTo>
                  <a:lnTo>
                    <a:pt x="0" y="59"/>
                  </a:lnTo>
                  <a:lnTo>
                    <a:pt x="3" y="41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1" y="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7" name="Freeform 12"/>
            <p:cNvSpPr>
              <a:spLocks/>
            </p:cNvSpPr>
            <p:nvPr/>
          </p:nvSpPr>
          <p:spPr bwMode="auto">
            <a:xfrm>
              <a:off x="1528763" y="4225925"/>
              <a:ext cx="34925" cy="22225"/>
            </a:xfrm>
            <a:custGeom>
              <a:avLst/>
              <a:gdLst>
                <a:gd name="T0" fmla="*/ 58 w 177"/>
                <a:gd name="T1" fmla="*/ 0 h 118"/>
                <a:gd name="T2" fmla="*/ 117 w 177"/>
                <a:gd name="T3" fmla="*/ 0 h 118"/>
                <a:gd name="T4" fmla="*/ 136 w 177"/>
                <a:gd name="T5" fmla="*/ 3 h 118"/>
                <a:gd name="T6" fmla="*/ 152 w 177"/>
                <a:gd name="T7" fmla="*/ 11 h 118"/>
                <a:gd name="T8" fmla="*/ 165 w 177"/>
                <a:gd name="T9" fmla="*/ 24 h 118"/>
                <a:gd name="T10" fmla="*/ 173 w 177"/>
                <a:gd name="T11" fmla="*/ 41 h 118"/>
                <a:gd name="T12" fmla="*/ 177 w 177"/>
                <a:gd name="T13" fmla="*/ 59 h 118"/>
                <a:gd name="T14" fmla="*/ 173 w 177"/>
                <a:gd name="T15" fmla="*/ 78 h 118"/>
                <a:gd name="T16" fmla="*/ 165 w 177"/>
                <a:gd name="T17" fmla="*/ 94 h 118"/>
                <a:gd name="T18" fmla="*/ 152 w 177"/>
                <a:gd name="T19" fmla="*/ 106 h 118"/>
                <a:gd name="T20" fmla="*/ 136 w 177"/>
                <a:gd name="T21" fmla="*/ 115 h 118"/>
                <a:gd name="T22" fmla="*/ 117 w 177"/>
                <a:gd name="T23" fmla="*/ 118 h 118"/>
                <a:gd name="T24" fmla="*/ 58 w 177"/>
                <a:gd name="T25" fmla="*/ 118 h 118"/>
                <a:gd name="T26" fmla="*/ 40 w 177"/>
                <a:gd name="T27" fmla="*/ 115 h 118"/>
                <a:gd name="T28" fmla="*/ 24 w 177"/>
                <a:gd name="T29" fmla="*/ 106 h 118"/>
                <a:gd name="T30" fmla="*/ 11 w 177"/>
                <a:gd name="T31" fmla="*/ 94 h 118"/>
                <a:gd name="T32" fmla="*/ 3 w 177"/>
                <a:gd name="T33" fmla="*/ 78 h 118"/>
                <a:gd name="T34" fmla="*/ 0 w 177"/>
                <a:gd name="T35" fmla="*/ 59 h 118"/>
                <a:gd name="T36" fmla="*/ 3 w 177"/>
                <a:gd name="T37" fmla="*/ 41 h 118"/>
                <a:gd name="T38" fmla="*/ 11 w 177"/>
                <a:gd name="T39" fmla="*/ 24 h 118"/>
                <a:gd name="T40" fmla="*/ 24 w 177"/>
                <a:gd name="T41" fmla="*/ 11 h 118"/>
                <a:gd name="T42" fmla="*/ 40 w 177"/>
                <a:gd name="T43" fmla="*/ 3 h 118"/>
                <a:gd name="T44" fmla="*/ 58 w 177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7" h="118">
                  <a:moveTo>
                    <a:pt x="58" y="0"/>
                  </a:moveTo>
                  <a:lnTo>
                    <a:pt x="117" y="0"/>
                  </a:lnTo>
                  <a:lnTo>
                    <a:pt x="136" y="3"/>
                  </a:lnTo>
                  <a:lnTo>
                    <a:pt x="152" y="11"/>
                  </a:lnTo>
                  <a:lnTo>
                    <a:pt x="165" y="24"/>
                  </a:lnTo>
                  <a:lnTo>
                    <a:pt x="173" y="41"/>
                  </a:lnTo>
                  <a:lnTo>
                    <a:pt x="177" y="59"/>
                  </a:lnTo>
                  <a:lnTo>
                    <a:pt x="173" y="78"/>
                  </a:lnTo>
                  <a:lnTo>
                    <a:pt x="165" y="94"/>
                  </a:lnTo>
                  <a:lnTo>
                    <a:pt x="152" y="106"/>
                  </a:lnTo>
                  <a:lnTo>
                    <a:pt x="136" y="115"/>
                  </a:lnTo>
                  <a:lnTo>
                    <a:pt x="117" y="118"/>
                  </a:lnTo>
                  <a:lnTo>
                    <a:pt x="58" y="118"/>
                  </a:lnTo>
                  <a:lnTo>
                    <a:pt x="40" y="115"/>
                  </a:lnTo>
                  <a:lnTo>
                    <a:pt x="24" y="106"/>
                  </a:lnTo>
                  <a:lnTo>
                    <a:pt x="11" y="94"/>
                  </a:lnTo>
                  <a:lnTo>
                    <a:pt x="3" y="78"/>
                  </a:lnTo>
                  <a:lnTo>
                    <a:pt x="0" y="59"/>
                  </a:lnTo>
                  <a:lnTo>
                    <a:pt x="3" y="41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8" name="Freeform 13"/>
            <p:cNvSpPr>
              <a:spLocks/>
            </p:cNvSpPr>
            <p:nvPr/>
          </p:nvSpPr>
          <p:spPr bwMode="auto">
            <a:xfrm>
              <a:off x="1587501" y="4225925"/>
              <a:ext cx="34925" cy="22225"/>
            </a:xfrm>
            <a:custGeom>
              <a:avLst/>
              <a:gdLst>
                <a:gd name="T0" fmla="*/ 58 w 175"/>
                <a:gd name="T1" fmla="*/ 0 h 118"/>
                <a:gd name="T2" fmla="*/ 117 w 175"/>
                <a:gd name="T3" fmla="*/ 0 h 118"/>
                <a:gd name="T4" fmla="*/ 136 w 175"/>
                <a:gd name="T5" fmla="*/ 3 h 118"/>
                <a:gd name="T6" fmla="*/ 152 w 175"/>
                <a:gd name="T7" fmla="*/ 11 h 118"/>
                <a:gd name="T8" fmla="*/ 164 w 175"/>
                <a:gd name="T9" fmla="*/ 24 h 118"/>
                <a:gd name="T10" fmla="*/ 172 w 175"/>
                <a:gd name="T11" fmla="*/ 41 h 118"/>
                <a:gd name="T12" fmla="*/ 175 w 175"/>
                <a:gd name="T13" fmla="*/ 59 h 118"/>
                <a:gd name="T14" fmla="*/ 172 w 175"/>
                <a:gd name="T15" fmla="*/ 78 h 118"/>
                <a:gd name="T16" fmla="*/ 164 w 175"/>
                <a:gd name="T17" fmla="*/ 94 h 118"/>
                <a:gd name="T18" fmla="*/ 152 w 175"/>
                <a:gd name="T19" fmla="*/ 106 h 118"/>
                <a:gd name="T20" fmla="*/ 136 w 175"/>
                <a:gd name="T21" fmla="*/ 115 h 118"/>
                <a:gd name="T22" fmla="*/ 117 w 175"/>
                <a:gd name="T23" fmla="*/ 118 h 118"/>
                <a:gd name="T24" fmla="*/ 58 w 175"/>
                <a:gd name="T25" fmla="*/ 118 h 118"/>
                <a:gd name="T26" fmla="*/ 40 w 175"/>
                <a:gd name="T27" fmla="*/ 115 h 118"/>
                <a:gd name="T28" fmla="*/ 24 w 175"/>
                <a:gd name="T29" fmla="*/ 106 h 118"/>
                <a:gd name="T30" fmla="*/ 10 w 175"/>
                <a:gd name="T31" fmla="*/ 94 h 118"/>
                <a:gd name="T32" fmla="*/ 2 w 175"/>
                <a:gd name="T33" fmla="*/ 78 h 118"/>
                <a:gd name="T34" fmla="*/ 0 w 175"/>
                <a:gd name="T35" fmla="*/ 59 h 118"/>
                <a:gd name="T36" fmla="*/ 2 w 175"/>
                <a:gd name="T37" fmla="*/ 41 h 118"/>
                <a:gd name="T38" fmla="*/ 10 w 175"/>
                <a:gd name="T39" fmla="*/ 24 h 118"/>
                <a:gd name="T40" fmla="*/ 24 w 175"/>
                <a:gd name="T41" fmla="*/ 11 h 118"/>
                <a:gd name="T42" fmla="*/ 40 w 175"/>
                <a:gd name="T43" fmla="*/ 3 h 118"/>
                <a:gd name="T44" fmla="*/ 58 w 175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5" h="118">
                  <a:moveTo>
                    <a:pt x="58" y="0"/>
                  </a:moveTo>
                  <a:lnTo>
                    <a:pt x="117" y="0"/>
                  </a:lnTo>
                  <a:lnTo>
                    <a:pt x="136" y="3"/>
                  </a:lnTo>
                  <a:lnTo>
                    <a:pt x="152" y="11"/>
                  </a:lnTo>
                  <a:lnTo>
                    <a:pt x="164" y="24"/>
                  </a:lnTo>
                  <a:lnTo>
                    <a:pt x="172" y="41"/>
                  </a:lnTo>
                  <a:lnTo>
                    <a:pt x="175" y="59"/>
                  </a:lnTo>
                  <a:lnTo>
                    <a:pt x="172" y="78"/>
                  </a:lnTo>
                  <a:lnTo>
                    <a:pt x="164" y="94"/>
                  </a:lnTo>
                  <a:lnTo>
                    <a:pt x="152" y="106"/>
                  </a:lnTo>
                  <a:lnTo>
                    <a:pt x="136" y="115"/>
                  </a:lnTo>
                  <a:lnTo>
                    <a:pt x="117" y="118"/>
                  </a:lnTo>
                  <a:lnTo>
                    <a:pt x="58" y="118"/>
                  </a:lnTo>
                  <a:lnTo>
                    <a:pt x="40" y="115"/>
                  </a:lnTo>
                  <a:lnTo>
                    <a:pt x="24" y="106"/>
                  </a:lnTo>
                  <a:lnTo>
                    <a:pt x="10" y="94"/>
                  </a:lnTo>
                  <a:lnTo>
                    <a:pt x="2" y="78"/>
                  </a:lnTo>
                  <a:lnTo>
                    <a:pt x="0" y="59"/>
                  </a:lnTo>
                  <a:lnTo>
                    <a:pt x="2" y="41"/>
                  </a:lnTo>
                  <a:lnTo>
                    <a:pt x="10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19" name="Freeform 14"/>
            <p:cNvSpPr>
              <a:spLocks/>
            </p:cNvSpPr>
            <p:nvPr/>
          </p:nvSpPr>
          <p:spPr bwMode="auto">
            <a:xfrm>
              <a:off x="1644651" y="4225925"/>
              <a:ext cx="36513" cy="22225"/>
            </a:xfrm>
            <a:custGeom>
              <a:avLst/>
              <a:gdLst>
                <a:gd name="T0" fmla="*/ 59 w 176"/>
                <a:gd name="T1" fmla="*/ 0 h 118"/>
                <a:gd name="T2" fmla="*/ 117 w 176"/>
                <a:gd name="T3" fmla="*/ 0 h 118"/>
                <a:gd name="T4" fmla="*/ 135 w 176"/>
                <a:gd name="T5" fmla="*/ 3 h 118"/>
                <a:gd name="T6" fmla="*/ 153 w 176"/>
                <a:gd name="T7" fmla="*/ 11 h 118"/>
                <a:gd name="T8" fmla="*/ 165 w 176"/>
                <a:gd name="T9" fmla="*/ 24 h 118"/>
                <a:gd name="T10" fmla="*/ 173 w 176"/>
                <a:gd name="T11" fmla="*/ 41 h 118"/>
                <a:gd name="T12" fmla="*/ 176 w 176"/>
                <a:gd name="T13" fmla="*/ 59 h 118"/>
                <a:gd name="T14" fmla="*/ 173 w 176"/>
                <a:gd name="T15" fmla="*/ 78 h 118"/>
                <a:gd name="T16" fmla="*/ 165 w 176"/>
                <a:gd name="T17" fmla="*/ 94 h 118"/>
                <a:gd name="T18" fmla="*/ 153 w 176"/>
                <a:gd name="T19" fmla="*/ 106 h 118"/>
                <a:gd name="T20" fmla="*/ 135 w 176"/>
                <a:gd name="T21" fmla="*/ 115 h 118"/>
                <a:gd name="T22" fmla="*/ 117 w 176"/>
                <a:gd name="T23" fmla="*/ 118 h 118"/>
                <a:gd name="T24" fmla="*/ 59 w 176"/>
                <a:gd name="T25" fmla="*/ 118 h 118"/>
                <a:gd name="T26" fmla="*/ 40 w 176"/>
                <a:gd name="T27" fmla="*/ 115 h 118"/>
                <a:gd name="T28" fmla="*/ 24 w 176"/>
                <a:gd name="T29" fmla="*/ 106 h 118"/>
                <a:gd name="T30" fmla="*/ 11 w 176"/>
                <a:gd name="T31" fmla="*/ 94 h 118"/>
                <a:gd name="T32" fmla="*/ 3 w 176"/>
                <a:gd name="T33" fmla="*/ 78 h 118"/>
                <a:gd name="T34" fmla="*/ 0 w 176"/>
                <a:gd name="T35" fmla="*/ 59 h 118"/>
                <a:gd name="T36" fmla="*/ 3 w 176"/>
                <a:gd name="T37" fmla="*/ 41 h 118"/>
                <a:gd name="T38" fmla="*/ 11 w 176"/>
                <a:gd name="T39" fmla="*/ 24 h 118"/>
                <a:gd name="T40" fmla="*/ 24 w 176"/>
                <a:gd name="T41" fmla="*/ 11 h 118"/>
                <a:gd name="T42" fmla="*/ 40 w 176"/>
                <a:gd name="T43" fmla="*/ 3 h 118"/>
                <a:gd name="T44" fmla="*/ 59 w 176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6" h="118">
                  <a:moveTo>
                    <a:pt x="59" y="0"/>
                  </a:moveTo>
                  <a:lnTo>
                    <a:pt x="117" y="0"/>
                  </a:lnTo>
                  <a:lnTo>
                    <a:pt x="135" y="3"/>
                  </a:lnTo>
                  <a:lnTo>
                    <a:pt x="153" y="11"/>
                  </a:lnTo>
                  <a:lnTo>
                    <a:pt x="165" y="24"/>
                  </a:lnTo>
                  <a:lnTo>
                    <a:pt x="173" y="41"/>
                  </a:lnTo>
                  <a:lnTo>
                    <a:pt x="176" y="59"/>
                  </a:lnTo>
                  <a:lnTo>
                    <a:pt x="173" y="78"/>
                  </a:lnTo>
                  <a:lnTo>
                    <a:pt x="165" y="94"/>
                  </a:lnTo>
                  <a:lnTo>
                    <a:pt x="153" y="106"/>
                  </a:lnTo>
                  <a:lnTo>
                    <a:pt x="135" y="115"/>
                  </a:lnTo>
                  <a:lnTo>
                    <a:pt x="117" y="118"/>
                  </a:lnTo>
                  <a:lnTo>
                    <a:pt x="59" y="118"/>
                  </a:lnTo>
                  <a:lnTo>
                    <a:pt x="40" y="115"/>
                  </a:lnTo>
                  <a:lnTo>
                    <a:pt x="24" y="106"/>
                  </a:lnTo>
                  <a:lnTo>
                    <a:pt x="11" y="94"/>
                  </a:lnTo>
                  <a:lnTo>
                    <a:pt x="3" y="78"/>
                  </a:lnTo>
                  <a:lnTo>
                    <a:pt x="0" y="59"/>
                  </a:lnTo>
                  <a:lnTo>
                    <a:pt x="3" y="41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0" name="Freeform 15"/>
            <p:cNvSpPr>
              <a:spLocks/>
            </p:cNvSpPr>
            <p:nvPr/>
          </p:nvSpPr>
          <p:spPr bwMode="auto">
            <a:xfrm>
              <a:off x="1190626" y="4318000"/>
              <a:ext cx="222250" cy="211137"/>
            </a:xfrm>
            <a:custGeom>
              <a:avLst/>
              <a:gdLst>
                <a:gd name="T0" fmla="*/ 59 w 1115"/>
                <a:gd name="T1" fmla="*/ 0 h 1059"/>
                <a:gd name="T2" fmla="*/ 1056 w 1115"/>
                <a:gd name="T3" fmla="*/ 0 h 1059"/>
                <a:gd name="T4" fmla="*/ 1075 w 1115"/>
                <a:gd name="T5" fmla="*/ 4 h 1059"/>
                <a:gd name="T6" fmla="*/ 1091 w 1115"/>
                <a:gd name="T7" fmla="*/ 12 h 1059"/>
                <a:gd name="T8" fmla="*/ 1104 w 1115"/>
                <a:gd name="T9" fmla="*/ 25 h 1059"/>
                <a:gd name="T10" fmla="*/ 1112 w 1115"/>
                <a:gd name="T11" fmla="*/ 41 h 1059"/>
                <a:gd name="T12" fmla="*/ 1115 w 1115"/>
                <a:gd name="T13" fmla="*/ 60 h 1059"/>
                <a:gd name="T14" fmla="*/ 1115 w 1115"/>
                <a:gd name="T15" fmla="*/ 1000 h 1059"/>
                <a:gd name="T16" fmla="*/ 1112 w 1115"/>
                <a:gd name="T17" fmla="*/ 1018 h 1059"/>
                <a:gd name="T18" fmla="*/ 1104 w 1115"/>
                <a:gd name="T19" fmla="*/ 1036 h 1059"/>
                <a:gd name="T20" fmla="*/ 1091 w 1115"/>
                <a:gd name="T21" fmla="*/ 1048 h 1059"/>
                <a:gd name="T22" fmla="*/ 1075 w 1115"/>
                <a:gd name="T23" fmla="*/ 1056 h 1059"/>
                <a:gd name="T24" fmla="*/ 1056 w 1115"/>
                <a:gd name="T25" fmla="*/ 1059 h 1059"/>
                <a:gd name="T26" fmla="*/ 59 w 1115"/>
                <a:gd name="T27" fmla="*/ 1059 h 1059"/>
                <a:gd name="T28" fmla="*/ 40 w 1115"/>
                <a:gd name="T29" fmla="*/ 1056 h 1059"/>
                <a:gd name="T30" fmla="*/ 24 w 1115"/>
                <a:gd name="T31" fmla="*/ 1048 h 1059"/>
                <a:gd name="T32" fmla="*/ 11 w 1115"/>
                <a:gd name="T33" fmla="*/ 1036 h 1059"/>
                <a:gd name="T34" fmla="*/ 3 w 1115"/>
                <a:gd name="T35" fmla="*/ 1018 h 1059"/>
                <a:gd name="T36" fmla="*/ 0 w 1115"/>
                <a:gd name="T37" fmla="*/ 1000 h 1059"/>
                <a:gd name="T38" fmla="*/ 0 w 1115"/>
                <a:gd name="T39" fmla="*/ 60 h 1059"/>
                <a:gd name="T40" fmla="*/ 3 w 1115"/>
                <a:gd name="T41" fmla="*/ 41 h 1059"/>
                <a:gd name="T42" fmla="*/ 11 w 1115"/>
                <a:gd name="T43" fmla="*/ 25 h 1059"/>
                <a:gd name="T44" fmla="*/ 24 w 1115"/>
                <a:gd name="T45" fmla="*/ 12 h 1059"/>
                <a:gd name="T46" fmla="*/ 40 w 1115"/>
                <a:gd name="T47" fmla="*/ 4 h 1059"/>
                <a:gd name="T48" fmla="*/ 59 w 1115"/>
                <a:gd name="T49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15" h="1059">
                  <a:moveTo>
                    <a:pt x="59" y="0"/>
                  </a:moveTo>
                  <a:lnTo>
                    <a:pt x="1056" y="0"/>
                  </a:lnTo>
                  <a:lnTo>
                    <a:pt x="1075" y="4"/>
                  </a:lnTo>
                  <a:lnTo>
                    <a:pt x="1091" y="12"/>
                  </a:lnTo>
                  <a:lnTo>
                    <a:pt x="1104" y="25"/>
                  </a:lnTo>
                  <a:lnTo>
                    <a:pt x="1112" y="41"/>
                  </a:lnTo>
                  <a:lnTo>
                    <a:pt x="1115" y="60"/>
                  </a:lnTo>
                  <a:lnTo>
                    <a:pt x="1115" y="1000"/>
                  </a:lnTo>
                  <a:lnTo>
                    <a:pt x="1112" y="1018"/>
                  </a:lnTo>
                  <a:lnTo>
                    <a:pt x="1104" y="1036"/>
                  </a:lnTo>
                  <a:lnTo>
                    <a:pt x="1091" y="1048"/>
                  </a:lnTo>
                  <a:lnTo>
                    <a:pt x="1075" y="1056"/>
                  </a:lnTo>
                  <a:lnTo>
                    <a:pt x="1056" y="1059"/>
                  </a:lnTo>
                  <a:lnTo>
                    <a:pt x="59" y="1059"/>
                  </a:lnTo>
                  <a:lnTo>
                    <a:pt x="40" y="1056"/>
                  </a:lnTo>
                  <a:lnTo>
                    <a:pt x="24" y="1048"/>
                  </a:lnTo>
                  <a:lnTo>
                    <a:pt x="11" y="1036"/>
                  </a:lnTo>
                  <a:lnTo>
                    <a:pt x="3" y="1018"/>
                  </a:lnTo>
                  <a:lnTo>
                    <a:pt x="0" y="1000"/>
                  </a:lnTo>
                  <a:lnTo>
                    <a:pt x="0" y="60"/>
                  </a:lnTo>
                  <a:lnTo>
                    <a:pt x="3" y="41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53DCFF"/>
            </a:solidFill>
            <a:ln w="0">
              <a:solidFill>
                <a:srgbClr val="53D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1" name="Freeform 16"/>
            <p:cNvSpPr>
              <a:spLocks/>
            </p:cNvSpPr>
            <p:nvPr/>
          </p:nvSpPr>
          <p:spPr bwMode="auto">
            <a:xfrm>
              <a:off x="1447801" y="4318000"/>
              <a:ext cx="244475" cy="23812"/>
            </a:xfrm>
            <a:custGeom>
              <a:avLst/>
              <a:gdLst>
                <a:gd name="T0" fmla="*/ 59 w 1233"/>
                <a:gd name="T1" fmla="*/ 0 h 118"/>
                <a:gd name="T2" fmla="*/ 1174 w 1233"/>
                <a:gd name="T3" fmla="*/ 0 h 118"/>
                <a:gd name="T4" fmla="*/ 1193 w 1233"/>
                <a:gd name="T5" fmla="*/ 4 h 118"/>
                <a:gd name="T6" fmla="*/ 1209 w 1233"/>
                <a:gd name="T7" fmla="*/ 12 h 118"/>
                <a:gd name="T8" fmla="*/ 1221 w 1233"/>
                <a:gd name="T9" fmla="*/ 25 h 118"/>
                <a:gd name="T10" fmla="*/ 1230 w 1233"/>
                <a:gd name="T11" fmla="*/ 41 h 118"/>
                <a:gd name="T12" fmla="*/ 1233 w 1233"/>
                <a:gd name="T13" fmla="*/ 60 h 118"/>
                <a:gd name="T14" fmla="*/ 1230 w 1233"/>
                <a:gd name="T15" fmla="*/ 78 h 118"/>
                <a:gd name="T16" fmla="*/ 1221 w 1233"/>
                <a:gd name="T17" fmla="*/ 94 h 118"/>
                <a:gd name="T18" fmla="*/ 1209 w 1233"/>
                <a:gd name="T19" fmla="*/ 108 h 118"/>
                <a:gd name="T20" fmla="*/ 1193 w 1233"/>
                <a:gd name="T21" fmla="*/ 116 h 118"/>
                <a:gd name="T22" fmla="*/ 1174 w 1233"/>
                <a:gd name="T23" fmla="*/ 118 h 118"/>
                <a:gd name="T24" fmla="*/ 59 w 1233"/>
                <a:gd name="T25" fmla="*/ 118 h 118"/>
                <a:gd name="T26" fmla="*/ 41 w 1233"/>
                <a:gd name="T27" fmla="*/ 116 h 118"/>
                <a:gd name="T28" fmla="*/ 24 w 1233"/>
                <a:gd name="T29" fmla="*/ 108 h 118"/>
                <a:gd name="T30" fmla="*/ 11 w 1233"/>
                <a:gd name="T31" fmla="*/ 94 h 118"/>
                <a:gd name="T32" fmla="*/ 3 w 1233"/>
                <a:gd name="T33" fmla="*/ 78 h 118"/>
                <a:gd name="T34" fmla="*/ 0 w 1233"/>
                <a:gd name="T35" fmla="*/ 60 h 118"/>
                <a:gd name="T36" fmla="*/ 3 w 1233"/>
                <a:gd name="T37" fmla="*/ 41 h 118"/>
                <a:gd name="T38" fmla="*/ 11 w 1233"/>
                <a:gd name="T39" fmla="*/ 25 h 118"/>
                <a:gd name="T40" fmla="*/ 24 w 1233"/>
                <a:gd name="T41" fmla="*/ 12 h 118"/>
                <a:gd name="T42" fmla="*/ 41 w 1233"/>
                <a:gd name="T43" fmla="*/ 4 h 118"/>
                <a:gd name="T44" fmla="*/ 59 w 1233"/>
                <a:gd name="T4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33" h="118">
                  <a:moveTo>
                    <a:pt x="59" y="0"/>
                  </a:moveTo>
                  <a:lnTo>
                    <a:pt x="1174" y="0"/>
                  </a:lnTo>
                  <a:lnTo>
                    <a:pt x="1193" y="4"/>
                  </a:lnTo>
                  <a:lnTo>
                    <a:pt x="1209" y="12"/>
                  </a:lnTo>
                  <a:lnTo>
                    <a:pt x="1221" y="25"/>
                  </a:lnTo>
                  <a:lnTo>
                    <a:pt x="1230" y="41"/>
                  </a:lnTo>
                  <a:lnTo>
                    <a:pt x="1233" y="60"/>
                  </a:lnTo>
                  <a:lnTo>
                    <a:pt x="1230" y="78"/>
                  </a:lnTo>
                  <a:lnTo>
                    <a:pt x="1221" y="94"/>
                  </a:lnTo>
                  <a:lnTo>
                    <a:pt x="1209" y="108"/>
                  </a:lnTo>
                  <a:lnTo>
                    <a:pt x="1193" y="116"/>
                  </a:lnTo>
                  <a:lnTo>
                    <a:pt x="1174" y="118"/>
                  </a:lnTo>
                  <a:lnTo>
                    <a:pt x="59" y="118"/>
                  </a:lnTo>
                  <a:lnTo>
                    <a:pt x="41" y="116"/>
                  </a:lnTo>
                  <a:lnTo>
                    <a:pt x="24" y="108"/>
                  </a:lnTo>
                  <a:lnTo>
                    <a:pt x="11" y="94"/>
                  </a:lnTo>
                  <a:lnTo>
                    <a:pt x="3" y="78"/>
                  </a:lnTo>
                  <a:lnTo>
                    <a:pt x="0" y="60"/>
                  </a:lnTo>
                  <a:lnTo>
                    <a:pt x="3" y="41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41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4F19"/>
            </a:solidFill>
            <a:ln w="0">
              <a:solidFill>
                <a:srgbClr val="FF4F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2" name="Freeform 17"/>
            <p:cNvSpPr>
              <a:spLocks/>
            </p:cNvSpPr>
            <p:nvPr/>
          </p:nvSpPr>
          <p:spPr bwMode="auto">
            <a:xfrm>
              <a:off x="1447801" y="4411663"/>
              <a:ext cx="115888" cy="23812"/>
            </a:xfrm>
            <a:custGeom>
              <a:avLst/>
              <a:gdLst>
                <a:gd name="T0" fmla="*/ 59 w 588"/>
                <a:gd name="T1" fmla="*/ 0 h 117"/>
                <a:gd name="T2" fmla="*/ 528 w 588"/>
                <a:gd name="T3" fmla="*/ 0 h 117"/>
                <a:gd name="T4" fmla="*/ 547 w 588"/>
                <a:gd name="T5" fmla="*/ 2 h 117"/>
                <a:gd name="T6" fmla="*/ 563 w 588"/>
                <a:gd name="T7" fmla="*/ 10 h 117"/>
                <a:gd name="T8" fmla="*/ 576 w 588"/>
                <a:gd name="T9" fmla="*/ 24 h 117"/>
                <a:gd name="T10" fmla="*/ 584 w 588"/>
                <a:gd name="T11" fmla="*/ 40 h 117"/>
                <a:gd name="T12" fmla="*/ 588 w 588"/>
                <a:gd name="T13" fmla="*/ 58 h 117"/>
                <a:gd name="T14" fmla="*/ 584 w 588"/>
                <a:gd name="T15" fmla="*/ 76 h 117"/>
                <a:gd name="T16" fmla="*/ 576 w 588"/>
                <a:gd name="T17" fmla="*/ 93 h 117"/>
                <a:gd name="T18" fmla="*/ 563 w 588"/>
                <a:gd name="T19" fmla="*/ 106 h 117"/>
                <a:gd name="T20" fmla="*/ 547 w 588"/>
                <a:gd name="T21" fmla="*/ 114 h 117"/>
                <a:gd name="T22" fmla="*/ 528 w 588"/>
                <a:gd name="T23" fmla="*/ 117 h 117"/>
                <a:gd name="T24" fmla="*/ 59 w 588"/>
                <a:gd name="T25" fmla="*/ 117 h 117"/>
                <a:gd name="T26" fmla="*/ 41 w 588"/>
                <a:gd name="T27" fmla="*/ 114 h 117"/>
                <a:gd name="T28" fmla="*/ 24 w 588"/>
                <a:gd name="T29" fmla="*/ 106 h 117"/>
                <a:gd name="T30" fmla="*/ 11 w 588"/>
                <a:gd name="T31" fmla="*/ 93 h 117"/>
                <a:gd name="T32" fmla="*/ 3 w 588"/>
                <a:gd name="T33" fmla="*/ 76 h 117"/>
                <a:gd name="T34" fmla="*/ 0 w 588"/>
                <a:gd name="T35" fmla="*/ 58 h 117"/>
                <a:gd name="T36" fmla="*/ 3 w 588"/>
                <a:gd name="T37" fmla="*/ 40 h 117"/>
                <a:gd name="T38" fmla="*/ 11 w 588"/>
                <a:gd name="T39" fmla="*/ 24 h 117"/>
                <a:gd name="T40" fmla="*/ 24 w 588"/>
                <a:gd name="T41" fmla="*/ 10 h 117"/>
                <a:gd name="T42" fmla="*/ 41 w 588"/>
                <a:gd name="T43" fmla="*/ 2 h 117"/>
                <a:gd name="T44" fmla="*/ 59 w 588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8" h="117">
                  <a:moveTo>
                    <a:pt x="59" y="0"/>
                  </a:moveTo>
                  <a:lnTo>
                    <a:pt x="528" y="0"/>
                  </a:lnTo>
                  <a:lnTo>
                    <a:pt x="547" y="2"/>
                  </a:lnTo>
                  <a:lnTo>
                    <a:pt x="563" y="10"/>
                  </a:lnTo>
                  <a:lnTo>
                    <a:pt x="576" y="24"/>
                  </a:lnTo>
                  <a:lnTo>
                    <a:pt x="584" y="40"/>
                  </a:lnTo>
                  <a:lnTo>
                    <a:pt x="588" y="58"/>
                  </a:lnTo>
                  <a:lnTo>
                    <a:pt x="584" y="76"/>
                  </a:lnTo>
                  <a:lnTo>
                    <a:pt x="576" y="93"/>
                  </a:lnTo>
                  <a:lnTo>
                    <a:pt x="563" y="106"/>
                  </a:lnTo>
                  <a:lnTo>
                    <a:pt x="547" y="114"/>
                  </a:lnTo>
                  <a:lnTo>
                    <a:pt x="528" y="117"/>
                  </a:lnTo>
                  <a:lnTo>
                    <a:pt x="59" y="117"/>
                  </a:lnTo>
                  <a:lnTo>
                    <a:pt x="41" y="114"/>
                  </a:lnTo>
                  <a:lnTo>
                    <a:pt x="24" y="106"/>
                  </a:lnTo>
                  <a:lnTo>
                    <a:pt x="11" y="93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4" y="10"/>
                  </a:lnTo>
                  <a:lnTo>
                    <a:pt x="41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3" name="Freeform 18"/>
            <p:cNvSpPr>
              <a:spLocks/>
            </p:cNvSpPr>
            <p:nvPr/>
          </p:nvSpPr>
          <p:spPr bwMode="auto">
            <a:xfrm>
              <a:off x="1447801" y="4459288"/>
              <a:ext cx="115888" cy="22225"/>
            </a:xfrm>
            <a:custGeom>
              <a:avLst/>
              <a:gdLst>
                <a:gd name="T0" fmla="*/ 59 w 588"/>
                <a:gd name="T1" fmla="*/ 0 h 117"/>
                <a:gd name="T2" fmla="*/ 528 w 588"/>
                <a:gd name="T3" fmla="*/ 0 h 117"/>
                <a:gd name="T4" fmla="*/ 547 w 588"/>
                <a:gd name="T5" fmla="*/ 2 h 117"/>
                <a:gd name="T6" fmla="*/ 563 w 588"/>
                <a:gd name="T7" fmla="*/ 11 h 117"/>
                <a:gd name="T8" fmla="*/ 576 w 588"/>
                <a:gd name="T9" fmla="*/ 24 h 117"/>
                <a:gd name="T10" fmla="*/ 584 w 588"/>
                <a:gd name="T11" fmla="*/ 40 h 117"/>
                <a:gd name="T12" fmla="*/ 588 w 588"/>
                <a:gd name="T13" fmla="*/ 58 h 117"/>
                <a:gd name="T14" fmla="*/ 584 w 588"/>
                <a:gd name="T15" fmla="*/ 76 h 117"/>
                <a:gd name="T16" fmla="*/ 576 w 588"/>
                <a:gd name="T17" fmla="*/ 93 h 117"/>
                <a:gd name="T18" fmla="*/ 563 w 588"/>
                <a:gd name="T19" fmla="*/ 106 h 117"/>
                <a:gd name="T20" fmla="*/ 547 w 588"/>
                <a:gd name="T21" fmla="*/ 114 h 117"/>
                <a:gd name="T22" fmla="*/ 528 w 588"/>
                <a:gd name="T23" fmla="*/ 117 h 117"/>
                <a:gd name="T24" fmla="*/ 59 w 588"/>
                <a:gd name="T25" fmla="*/ 117 h 117"/>
                <a:gd name="T26" fmla="*/ 41 w 588"/>
                <a:gd name="T27" fmla="*/ 114 h 117"/>
                <a:gd name="T28" fmla="*/ 24 w 588"/>
                <a:gd name="T29" fmla="*/ 106 h 117"/>
                <a:gd name="T30" fmla="*/ 11 w 588"/>
                <a:gd name="T31" fmla="*/ 93 h 117"/>
                <a:gd name="T32" fmla="*/ 3 w 588"/>
                <a:gd name="T33" fmla="*/ 76 h 117"/>
                <a:gd name="T34" fmla="*/ 0 w 588"/>
                <a:gd name="T35" fmla="*/ 58 h 117"/>
                <a:gd name="T36" fmla="*/ 3 w 588"/>
                <a:gd name="T37" fmla="*/ 40 h 117"/>
                <a:gd name="T38" fmla="*/ 11 w 588"/>
                <a:gd name="T39" fmla="*/ 24 h 117"/>
                <a:gd name="T40" fmla="*/ 24 w 588"/>
                <a:gd name="T41" fmla="*/ 11 h 117"/>
                <a:gd name="T42" fmla="*/ 41 w 588"/>
                <a:gd name="T43" fmla="*/ 2 h 117"/>
                <a:gd name="T44" fmla="*/ 59 w 588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8" h="117">
                  <a:moveTo>
                    <a:pt x="59" y="0"/>
                  </a:moveTo>
                  <a:lnTo>
                    <a:pt x="528" y="0"/>
                  </a:lnTo>
                  <a:lnTo>
                    <a:pt x="547" y="2"/>
                  </a:lnTo>
                  <a:lnTo>
                    <a:pt x="563" y="11"/>
                  </a:lnTo>
                  <a:lnTo>
                    <a:pt x="576" y="24"/>
                  </a:lnTo>
                  <a:lnTo>
                    <a:pt x="584" y="40"/>
                  </a:lnTo>
                  <a:lnTo>
                    <a:pt x="588" y="58"/>
                  </a:lnTo>
                  <a:lnTo>
                    <a:pt x="584" y="76"/>
                  </a:lnTo>
                  <a:lnTo>
                    <a:pt x="576" y="93"/>
                  </a:lnTo>
                  <a:lnTo>
                    <a:pt x="563" y="106"/>
                  </a:lnTo>
                  <a:lnTo>
                    <a:pt x="547" y="114"/>
                  </a:lnTo>
                  <a:lnTo>
                    <a:pt x="528" y="117"/>
                  </a:lnTo>
                  <a:lnTo>
                    <a:pt x="59" y="117"/>
                  </a:lnTo>
                  <a:lnTo>
                    <a:pt x="41" y="114"/>
                  </a:lnTo>
                  <a:lnTo>
                    <a:pt x="24" y="106"/>
                  </a:lnTo>
                  <a:lnTo>
                    <a:pt x="11" y="93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1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4" name="Freeform 19"/>
            <p:cNvSpPr>
              <a:spLocks/>
            </p:cNvSpPr>
            <p:nvPr/>
          </p:nvSpPr>
          <p:spPr bwMode="auto">
            <a:xfrm>
              <a:off x="1447801" y="4505325"/>
              <a:ext cx="115888" cy="23812"/>
            </a:xfrm>
            <a:custGeom>
              <a:avLst/>
              <a:gdLst>
                <a:gd name="T0" fmla="*/ 59 w 588"/>
                <a:gd name="T1" fmla="*/ 0 h 117"/>
                <a:gd name="T2" fmla="*/ 528 w 588"/>
                <a:gd name="T3" fmla="*/ 0 h 117"/>
                <a:gd name="T4" fmla="*/ 547 w 588"/>
                <a:gd name="T5" fmla="*/ 2 h 117"/>
                <a:gd name="T6" fmla="*/ 563 w 588"/>
                <a:gd name="T7" fmla="*/ 11 h 117"/>
                <a:gd name="T8" fmla="*/ 576 w 588"/>
                <a:gd name="T9" fmla="*/ 24 h 117"/>
                <a:gd name="T10" fmla="*/ 584 w 588"/>
                <a:gd name="T11" fmla="*/ 40 h 117"/>
                <a:gd name="T12" fmla="*/ 588 w 588"/>
                <a:gd name="T13" fmla="*/ 58 h 117"/>
                <a:gd name="T14" fmla="*/ 584 w 588"/>
                <a:gd name="T15" fmla="*/ 76 h 117"/>
                <a:gd name="T16" fmla="*/ 576 w 588"/>
                <a:gd name="T17" fmla="*/ 94 h 117"/>
                <a:gd name="T18" fmla="*/ 563 w 588"/>
                <a:gd name="T19" fmla="*/ 106 h 117"/>
                <a:gd name="T20" fmla="*/ 547 w 588"/>
                <a:gd name="T21" fmla="*/ 114 h 117"/>
                <a:gd name="T22" fmla="*/ 528 w 588"/>
                <a:gd name="T23" fmla="*/ 117 h 117"/>
                <a:gd name="T24" fmla="*/ 59 w 588"/>
                <a:gd name="T25" fmla="*/ 117 h 117"/>
                <a:gd name="T26" fmla="*/ 41 w 588"/>
                <a:gd name="T27" fmla="*/ 114 h 117"/>
                <a:gd name="T28" fmla="*/ 24 w 588"/>
                <a:gd name="T29" fmla="*/ 106 h 117"/>
                <a:gd name="T30" fmla="*/ 11 w 588"/>
                <a:gd name="T31" fmla="*/ 94 h 117"/>
                <a:gd name="T32" fmla="*/ 3 w 588"/>
                <a:gd name="T33" fmla="*/ 76 h 117"/>
                <a:gd name="T34" fmla="*/ 0 w 588"/>
                <a:gd name="T35" fmla="*/ 58 h 117"/>
                <a:gd name="T36" fmla="*/ 3 w 588"/>
                <a:gd name="T37" fmla="*/ 40 h 117"/>
                <a:gd name="T38" fmla="*/ 11 w 588"/>
                <a:gd name="T39" fmla="*/ 24 h 117"/>
                <a:gd name="T40" fmla="*/ 24 w 588"/>
                <a:gd name="T41" fmla="*/ 11 h 117"/>
                <a:gd name="T42" fmla="*/ 41 w 588"/>
                <a:gd name="T43" fmla="*/ 2 h 117"/>
                <a:gd name="T44" fmla="*/ 59 w 588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8" h="117">
                  <a:moveTo>
                    <a:pt x="59" y="0"/>
                  </a:moveTo>
                  <a:lnTo>
                    <a:pt x="528" y="0"/>
                  </a:lnTo>
                  <a:lnTo>
                    <a:pt x="547" y="2"/>
                  </a:lnTo>
                  <a:lnTo>
                    <a:pt x="563" y="11"/>
                  </a:lnTo>
                  <a:lnTo>
                    <a:pt x="576" y="24"/>
                  </a:lnTo>
                  <a:lnTo>
                    <a:pt x="584" y="40"/>
                  </a:lnTo>
                  <a:lnTo>
                    <a:pt x="588" y="58"/>
                  </a:lnTo>
                  <a:lnTo>
                    <a:pt x="584" y="76"/>
                  </a:lnTo>
                  <a:lnTo>
                    <a:pt x="576" y="94"/>
                  </a:lnTo>
                  <a:lnTo>
                    <a:pt x="563" y="106"/>
                  </a:lnTo>
                  <a:lnTo>
                    <a:pt x="547" y="114"/>
                  </a:lnTo>
                  <a:lnTo>
                    <a:pt x="528" y="117"/>
                  </a:lnTo>
                  <a:lnTo>
                    <a:pt x="59" y="117"/>
                  </a:lnTo>
                  <a:lnTo>
                    <a:pt x="41" y="114"/>
                  </a:lnTo>
                  <a:lnTo>
                    <a:pt x="24" y="106"/>
                  </a:lnTo>
                  <a:lnTo>
                    <a:pt x="11" y="94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41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5" name="Freeform 20"/>
            <p:cNvSpPr>
              <a:spLocks/>
            </p:cNvSpPr>
            <p:nvPr/>
          </p:nvSpPr>
          <p:spPr bwMode="auto">
            <a:xfrm>
              <a:off x="1587501" y="4411663"/>
              <a:ext cx="115888" cy="23812"/>
            </a:xfrm>
            <a:custGeom>
              <a:avLst/>
              <a:gdLst>
                <a:gd name="T0" fmla="*/ 58 w 587"/>
                <a:gd name="T1" fmla="*/ 0 h 117"/>
                <a:gd name="T2" fmla="*/ 528 w 587"/>
                <a:gd name="T3" fmla="*/ 0 h 117"/>
                <a:gd name="T4" fmla="*/ 546 w 587"/>
                <a:gd name="T5" fmla="*/ 2 h 117"/>
                <a:gd name="T6" fmla="*/ 563 w 587"/>
                <a:gd name="T7" fmla="*/ 10 h 117"/>
                <a:gd name="T8" fmla="*/ 575 w 587"/>
                <a:gd name="T9" fmla="*/ 24 h 117"/>
                <a:gd name="T10" fmla="*/ 583 w 587"/>
                <a:gd name="T11" fmla="*/ 40 h 117"/>
                <a:gd name="T12" fmla="*/ 587 w 587"/>
                <a:gd name="T13" fmla="*/ 58 h 117"/>
                <a:gd name="T14" fmla="*/ 583 w 587"/>
                <a:gd name="T15" fmla="*/ 76 h 117"/>
                <a:gd name="T16" fmla="*/ 575 w 587"/>
                <a:gd name="T17" fmla="*/ 93 h 117"/>
                <a:gd name="T18" fmla="*/ 563 w 587"/>
                <a:gd name="T19" fmla="*/ 106 h 117"/>
                <a:gd name="T20" fmla="*/ 546 w 587"/>
                <a:gd name="T21" fmla="*/ 114 h 117"/>
                <a:gd name="T22" fmla="*/ 528 w 587"/>
                <a:gd name="T23" fmla="*/ 117 h 117"/>
                <a:gd name="T24" fmla="*/ 58 w 587"/>
                <a:gd name="T25" fmla="*/ 117 h 117"/>
                <a:gd name="T26" fmla="*/ 40 w 587"/>
                <a:gd name="T27" fmla="*/ 114 h 117"/>
                <a:gd name="T28" fmla="*/ 24 w 587"/>
                <a:gd name="T29" fmla="*/ 106 h 117"/>
                <a:gd name="T30" fmla="*/ 10 w 587"/>
                <a:gd name="T31" fmla="*/ 93 h 117"/>
                <a:gd name="T32" fmla="*/ 2 w 587"/>
                <a:gd name="T33" fmla="*/ 76 h 117"/>
                <a:gd name="T34" fmla="*/ 0 w 587"/>
                <a:gd name="T35" fmla="*/ 58 h 117"/>
                <a:gd name="T36" fmla="*/ 2 w 587"/>
                <a:gd name="T37" fmla="*/ 40 h 117"/>
                <a:gd name="T38" fmla="*/ 10 w 587"/>
                <a:gd name="T39" fmla="*/ 24 h 117"/>
                <a:gd name="T40" fmla="*/ 24 w 587"/>
                <a:gd name="T41" fmla="*/ 10 h 117"/>
                <a:gd name="T42" fmla="*/ 40 w 587"/>
                <a:gd name="T43" fmla="*/ 2 h 117"/>
                <a:gd name="T44" fmla="*/ 58 w 587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7" h="117">
                  <a:moveTo>
                    <a:pt x="58" y="0"/>
                  </a:moveTo>
                  <a:lnTo>
                    <a:pt x="528" y="0"/>
                  </a:lnTo>
                  <a:lnTo>
                    <a:pt x="546" y="2"/>
                  </a:lnTo>
                  <a:lnTo>
                    <a:pt x="563" y="10"/>
                  </a:lnTo>
                  <a:lnTo>
                    <a:pt x="575" y="24"/>
                  </a:lnTo>
                  <a:lnTo>
                    <a:pt x="583" y="40"/>
                  </a:lnTo>
                  <a:lnTo>
                    <a:pt x="587" y="58"/>
                  </a:lnTo>
                  <a:lnTo>
                    <a:pt x="583" y="76"/>
                  </a:lnTo>
                  <a:lnTo>
                    <a:pt x="575" y="93"/>
                  </a:lnTo>
                  <a:lnTo>
                    <a:pt x="563" y="106"/>
                  </a:lnTo>
                  <a:lnTo>
                    <a:pt x="546" y="114"/>
                  </a:lnTo>
                  <a:lnTo>
                    <a:pt x="528" y="117"/>
                  </a:lnTo>
                  <a:lnTo>
                    <a:pt x="58" y="117"/>
                  </a:lnTo>
                  <a:lnTo>
                    <a:pt x="40" y="114"/>
                  </a:lnTo>
                  <a:lnTo>
                    <a:pt x="24" y="106"/>
                  </a:lnTo>
                  <a:lnTo>
                    <a:pt x="10" y="93"/>
                  </a:lnTo>
                  <a:lnTo>
                    <a:pt x="2" y="76"/>
                  </a:lnTo>
                  <a:lnTo>
                    <a:pt x="0" y="58"/>
                  </a:lnTo>
                  <a:lnTo>
                    <a:pt x="2" y="40"/>
                  </a:lnTo>
                  <a:lnTo>
                    <a:pt x="10" y="24"/>
                  </a:lnTo>
                  <a:lnTo>
                    <a:pt x="24" y="10"/>
                  </a:lnTo>
                  <a:lnTo>
                    <a:pt x="40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6" name="Freeform 21"/>
            <p:cNvSpPr>
              <a:spLocks/>
            </p:cNvSpPr>
            <p:nvPr/>
          </p:nvSpPr>
          <p:spPr bwMode="auto">
            <a:xfrm>
              <a:off x="1587501" y="4459288"/>
              <a:ext cx="115888" cy="22225"/>
            </a:xfrm>
            <a:custGeom>
              <a:avLst/>
              <a:gdLst>
                <a:gd name="T0" fmla="*/ 58 w 587"/>
                <a:gd name="T1" fmla="*/ 0 h 117"/>
                <a:gd name="T2" fmla="*/ 528 w 587"/>
                <a:gd name="T3" fmla="*/ 0 h 117"/>
                <a:gd name="T4" fmla="*/ 546 w 587"/>
                <a:gd name="T5" fmla="*/ 2 h 117"/>
                <a:gd name="T6" fmla="*/ 563 w 587"/>
                <a:gd name="T7" fmla="*/ 11 h 117"/>
                <a:gd name="T8" fmla="*/ 575 w 587"/>
                <a:gd name="T9" fmla="*/ 24 h 117"/>
                <a:gd name="T10" fmla="*/ 583 w 587"/>
                <a:gd name="T11" fmla="*/ 40 h 117"/>
                <a:gd name="T12" fmla="*/ 587 w 587"/>
                <a:gd name="T13" fmla="*/ 58 h 117"/>
                <a:gd name="T14" fmla="*/ 583 w 587"/>
                <a:gd name="T15" fmla="*/ 76 h 117"/>
                <a:gd name="T16" fmla="*/ 575 w 587"/>
                <a:gd name="T17" fmla="*/ 93 h 117"/>
                <a:gd name="T18" fmla="*/ 563 w 587"/>
                <a:gd name="T19" fmla="*/ 106 h 117"/>
                <a:gd name="T20" fmla="*/ 546 w 587"/>
                <a:gd name="T21" fmla="*/ 114 h 117"/>
                <a:gd name="T22" fmla="*/ 528 w 587"/>
                <a:gd name="T23" fmla="*/ 117 h 117"/>
                <a:gd name="T24" fmla="*/ 58 w 587"/>
                <a:gd name="T25" fmla="*/ 117 h 117"/>
                <a:gd name="T26" fmla="*/ 40 w 587"/>
                <a:gd name="T27" fmla="*/ 114 h 117"/>
                <a:gd name="T28" fmla="*/ 24 w 587"/>
                <a:gd name="T29" fmla="*/ 106 h 117"/>
                <a:gd name="T30" fmla="*/ 10 w 587"/>
                <a:gd name="T31" fmla="*/ 93 h 117"/>
                <a:gd name="T32" fmla="*/ 2 w 587"/>
                <a:gd name="T33" fmla="*/ 76 h 117"/>
                <a:gd name="T34" fmla="*/ 0 w 587"/>
                <a:gd name="T35" fmla="*/ 58 h 117"/>
                <a:gd name="T36" fmla="*/ 2 w 587"/>
                <a:gd name="T37" fmla="*/ 40 h 117"/>
                <a:gd name="T38" fmla="*/ 10 w 587"/>
                <a:gd name="T39" fmla="*/ 24 h 117"/>
                <a:gd name="T40" fmla="*/ 24 w 587"/>
                <a:gd name="T41" fmla="*/ 11 h 117"/>
                <a:gd name="T42" fmla="*/ 40 w 587"/>
                <a:gd name="T43" fmla="*/ 2 h 117"/>
                <a:gd name="T44" fmla="*/ 58 w 587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7" h="117">
                  <a:moveTo>
                    <a:pt x="58" y="0"/>
                  </a:moveTo>
                  <a:lnTo>
                    <a:pt x="528" y="0"/>
                  </a:lnTo>
                  <a:lnTo>
                    <a:pt x="546" y="2"/>
                  </a:lnTo>
                  <a:lnTo>
                    <a:pt x="563" y="11"/>
                  </a:lnTo>
                  <a:lnTo>
                    <a:pt x="575" y="24"/>
                  </a:lnTo>
                  <a:lnTo>
                    <a:pt x="583" y="40"/>
                  </a:lnTo>
                  <a:lnTo>
                    <a:pt x="587" y="58"/>
                  </a:lnTo>
                  <a:lnTo>
                    <a:pt x="583" y="76"/>
                  </a:lnTo>
                  <a:lnTo>
                    <a:pt x="575" y="93"/>
                  </a:lnTo>
                  <a:lnTo>
                    <a:pt x="563" y="106"/>
                  </a:lnTo>
                  <a:lnTo>
                    <a:pt x="546" y="114"/>
                  </a:lnTo>
                  <a:lnTo>
                    <a:pt x="528" y="117"/>
                  </a:lnTo>
                  <a:lnTo>
                    <a:pt x="58" y="117"/>
                  </a:lnTo>
                  <a:lnTo>
                    <a:pt x="40" y="114"/>
                  </a:lnTo>
                  <a:lnTo>
                    <a:pt x="24" y="106"/>
                  </a:lnTo>
                  <a:lnTo>
                    <a:pt x="10" y="93"/>
                  </a:lnTo>
                  <a:lnTo>
                    <a:pt x="2" y="76"/>
                  </a:lnTo>
                  <a:lnTo>
                    <a:pt x="0" y="58"/>
                  </a:lnTo>
                  <a:lnTo>
                    <a:pt x="2" y="40"/>
                  </a:lnTo>
                  <a:lnTo>
                    <a:pt x="10" y="24"/>
                  </a:lnTo>
                  <a:lnTo>
                    <a:pt x="24" y="11"/>
                  </a:lnTo>
                  <a:lnTo>
                    <a:pt x="40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7" name="Freeform 22"/>
            <p:cNvSpPr>
              <a:spLocks/>
            </p:cNvSpPr>
            <p:nvPr/>
          </p:nvSpPr>
          <p:spPr bwMode="auto">
            <a:xfrm>
              <a:off x="1587501" y="4505325"/>
              <a:ext cx="115888" cy="23812"/>
            </a:xfrm>
            <a:custGeom>
              <a:avLst/>
              <a:gdLst>
                <a:gd name="T0" fmla="*/ 58 w 587"/>
                <a:gd name="T1" fmla="*/ 0 h 117"/>
                <a:gd name="T2" fmla="*/ 528 w 587"/>
                <a:gd name="T3" fmla="*/ 0 h 117"/>
                <a:gd name="T4" fmla="*/ 546 w 587"/>
                <a:gd name="T5" fmla="*/ 2 h 117"/>
                <a:gd name="T6" fmla="*/ 563 w 587"/>
                <a:gd name="T7" fmla="*/ 11 h 117"/>
                <a:gd name="T8" fmla="*/ 575 w 587"/>
                <a:gd name="T9" fmla="*/ 24 h 117"/>
                <a:gd name="T10" fmla="*/ 583 w 587"/>
                <a:gd name="T11" fmla="*/ 40 h 117"/>
                <a:gd name="T12" fmla="*/ 587 w 587"/>
                <a:gd name="T13" fmla="*/ 58 h 117"/>
                <a:gd name="T14" fmla="*/ 583 w 587"/>
                <a:gd name="T15" fmla="*/ 76 h 117"/>
                <a:gd name="T16" fmla="*/ 575 w 587"/>
                <a:gd name="T17" fmla="*/ 94 h 117"/>
                <a:gd name="T18" fmla="*/ 563 w 587"/>
                <a:gd name="T19" fmla="*/ 106 h 117"/>
                <a:gd name="T20" fmla="*/ 546 w 587"/>
                <a:gd name="T21" fmla="*/ 114 h 117"/>
                <a:gd name="T22" fmla="*/ 528 w 587"/>
                <a:gd name="T23" fmla="*/ 117 h 117"/>
                <a:gd name="T24" fmla="*/ 58 w 587"/>
                <a:gd name="T25" fmla="*/ 117 h 117"/>
                <a:gd name="T26" fmla="*/ 40 w 587"/>
                <a:gd name="T27" fmla="*/ 114 h 117"/>
                <a:gd name="T28" fmla="*/ 24 w 587"/>
                <a:gd name="T29" fmla="*/ 106 h 117"/>
                <a:gd name="T30" fmla="*/ 10 w 587"/>
                <a:gd name="T31" fmla="*/ 94 h 117"/>
                <a:gd name="T32" fmla="*/ 2 w 587"/>
                <a:gd name="T33" fmla="*/ 76 h 117"/>
                <a:gd name="T34" fmla="*/ 0 w 587"/>
                <a:gd name="T35" fmla="*/ 58 h 117"/>
                <a:gd name="T36" fmla="*/ 2 w 587"/>
                <a:gd name="T37" fmla="*/ 40 h 117"/>
                <a:gd name="T38" fmla="*/ 10 w 587"/>
                <a:gd name="T39" fmla="*/ 24 h 117"/>
                <a:gd name="T40" fmla="*/ 24 w 587"/>
                <a:gd name="T41" fmla="*/ 11 h 117"/>
                <a:gd name="T42" fmla="*/ 40 w 587"/>
                <a:gd name="T43" fmla="*/ 2 h 117"/>
                <a:gd name="T44" fmla="*/ 58 w 587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7" h="117">
                  <a:moveTo>
                    <a:pt x="58" y="0"/>
                  </a:moveTo>
                  <a:lnTo>
                    <a:pt x="528" y="0"/>
                  </a:lnTo>
                  <a:lnTo>
                    <a:pt x="546" y="2"/>
                  </a:lnTo>
                  <a:lnTo>
                    <a:pt x="563" y="11"/>
                  </a:lnTo>
                  <a:lnTo>
                    <a:pt x="575" y="24"/>
                  </a:lnTo>
                  <a:lnTo>
                    <a:pt x="583" y="40"/>
                  </a:lnTo>
                  <a:lnTo>
                    <a:pt x="587" y="58"/>
                  </a:lnTo>
                  <a:lnTo>
                    <a:pt x="583" y="76"/>
                  </a:lnTo>
                  <a:lnTo>
                    <a:pt x="575" y="94"/>
                  </a:lnTo>
                  <a:lnTo>
                    <a:pt x="563" y="106"/>
                  </a:lnTo>
                  <a:lnTo>
                    <a:pt x="546" y="114"/>
                  </a:lnTo>
                  <a:lnTo>
                    <a:pt x="528" y="117"/>
                  </a:lnTo>
                  <a:lnTo>
                    <a:pt x="58" y="117"/>
                  </a:lnTo>
                  <a:lnTo>
                    <a:pt x="40" y="114"/>
                  </a:lnTo>
                  <a:lnTo>
                    <a:pt x="24" y="106"/>
                  </a:lnTo>
                  <a:lnTo>
                    <a:pt x="10" y="94"/>
                  </a:lnTo>
                  <a:lnTo>
                    <a:pt x="2" y="76"/>
                  </a:lnTo>
                  <a:lnTo>
                    <a:pt x="0" y="58"/>
                  </a:lnTo>
                  <a:lnTo>
                    <a:pt x="2" y="40"/>
                  </a:lnTo>
                  <a:lnTo>
                    <a:pt x="10" y="24"/>
                  </a:lnTo>
                  <a:lnTo>
                    <a:pt x="24" y="11"/>
                  </a:lnTo>
                  <a:lnTo>
                    <a:pt x="40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9BBC1"/>
            </a:solidFill>
            <a:ln w="0">
              <a:solidFill>
                <a:srgbClr val="B9BB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8" name="Freeform 23"/>
            <p:cNvSpPr>
              <a:spLocks/>
            </p:cNvSpPr>
            <p:nvPr/>
          </p:nvSpPr>
          <p:spPr bwMode="auto">
            <a:xfrm>
              <a:off x="1447801" y="4365625"/>
              <a:ext cx="174625" cy="23812"/>
            </a:xfrm>
            <a:custGeom>
              <a:avLst/>
              <a:gdLst>
                <a:gd name="T0" fmla="*/ 59 w 880"/>
                <a:gd name="T1" fmla="*/ 0 h 117"/>
                <a:gd name="T2" fmla="*/ 822 w 880"/>
                <a:gd name="T3" fmla="*/ 0 h 117"/>
                <a:gd name="T4" fmla="*/ 841 w 880"/>
                <a:gd name="T5" fmla="*/ 2 h 117"/>
                <a:gd name="T6" fmla="*/ 857 w 880"/>
                <a:gd name="T7" fmla="*/ 10 h 117"/>
                <a:gd name="T8" fmla="*/ 869 w 880"/>
                <a:gd name="T9" fmla="*/ 24 h 117"/>
                <a:gd name="T10" fmla="*/ 877 w 880"/>
                <a:gd name="T11" fmla="*/ 39 h 117"/>
                <a:gd name="T12" fmla="*/ 880 w 880"/>
                <a:gd name="T13" fmla="*/ 58 h 117"/>
                <a:gd name="T14" fmla="*/ 877 w 880"/>
                <a:gd name="T15" fmla="*/ 76 h 117"/>
                <a:gd name="T16" fmla="*/ 869 w 880"/>
                <a:gd name="T17" fmla="*/ 92 h 117"/>
                <a:gd name="T18" fmla="*/ 857 w 880"/>
                <a:gd name="T19" fmla="*/ 106 h 117"/>
                <a:gd name="T20" fmla="*/ 841 w 880"/>
                <a:gd name="T21" fmla="*/ 114 h 117"/>
                <a:gd name="T22" fmla="*/ 822 w 880"/>
                <a:gd name="T23" fmla="*/ 117 h 117"/>
                <a:gd name="T24" fmla="*/ 59 w 880"/>
                <a:gd name="T25" fmla="*/ 117 h 117"/>
                <a:gd name="T26" fmla="*/ 41 w 880"/>
                <a:gd name="T27" fmla="*/ 114 h 117"/>
                <a:gd name="T28" fmla="*/ 24 w 880"/>
                <a:gd name="T29" fmla="*/ 106 h 117"/>
                <a:gd name="T30" fmla="*/ 11 w 880"/>
                <a:gd name="T31" fmla="*/ 92 h 117"/>
                <a:gd name="T32" fmla="*/ 3 w 880"/>
                <a:gd name="T33" fmla="*/ 76 h 117"/>
                <a:gd name="T34" fmla="*/ 0 w 880"/>
                <a:gd name="T35" fmla="*/ 58 h 117"/>
                <a:gd name="T36" fmla="*/ 3 w 880"/>
                <a:gd name="T37" fmla="*/ 39 h 117"/>
                <a:gd name="T38" fmla="*/ 11 w 880"/>
                <a:gd name="T39" fmla="*/ 24 h 117"/>
                <a:gd name="T40" fmla="*/ 24 w 880"/>
                <a:gd name="T41" fmla="*/ 10 h 117"/>
                <a:gd name="T42" fmla="*/ 41 w 880"/>
                <a:gd name="T43" fmla="*/ 2 h 117"/>
                <a:gd name="T44" fmla="*/ 59 w 880"/>
                <a:gd name="T4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0" h="117">
                  <a:moveTo>
                    <a:pt x="59" y="0"/>
                  </a:moveTo>
                  <a:lnTo>
                    <a:pt x="822" y="0"/>
                  </a:lnTo>
                  <a:lnTo>
                    <a:pt x="841" y="2"/>
                  </a:lnTo>
                  <a:lnTo>
                    <a:pt x="857" y="10"/>
                  </a:lnTo>
                  <a:lnTo>
                    <a:pt x="869" y="24"/>
                  </a:lnTo>
                  <a:lnTo>
                    <a:pt x="877" y="39"/>
                  </a:lnTo>
                  <a:lnTo>
                    <a:pt x="880" y="58"/>
                  </a:lnTo>
                  <a:lnTo>
                    <a:pt x="877" y="76"/>
                  </a:lnTo>
                  <a:lnTo>
                    <a:pt x="869" y="92"/>
                  </a:lnTo>
                  <a:lnTo>
                    <a:pt x="857" y="106"/>
                  </a:lnTo>
                  <a:lnTo>
                    <a:pt x="841" y="114"/>
                  </a:lnTo>
                  <a:lnTo>
                    <a:pt x="822" y="117"/>
                  </a:lnTo>
                  <a:lnTo>
                    <a:pt x="59" y="117"/>
                  </a:lnTo>
                  <a:lnTo>
                    <a:pt x="41" y="114"/>
                  </a:lnTo>
                  <a:lnTo>
                    <a:pt x="24" y="106"/>
                  </a:lnTo>
                  <a:lnTo>
                    <a:pt x="11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4" y="10"/>
                  </a:lnTo>
                  <a:lnTo>
                    <a:pt x="41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9001E"/>
            </a:solidFill>
            <a:ln w="0">
              <a:solidFill>
                <a:srgbClr val="E9001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29" name="Freeform 24"/>
            <p:cNvSpPr>
              <a:spLocks/>
            </p:cNvSpPr>
            <p:nvPr/>
          </p:nvSpPr>
          <p:spPr bwMode="auto">
            <a:xfrm>
              <a:off x="1377951" y="4610100"/>
              <a:ext cx="139700" cy="23812"/>
            </a:xfrm>
            <a:custGeom>
              <a:avLst/>
              <a:gdLst>
                <a:gd name="T0" fmla="*/ 0 w 704"/>
                <a:gd name="T1" fmla="*/ 0 h 118"/>
                <a:gd name="T2" fmla="*/ 704 w 704"/>
                <a:gd name="T3" fmla="*/ 0 h 118"/>
                <a:gd name="T4" fmla="*/ 702 w 704"/>
                <a:gd name="T5" fmla="*/ 28 h 118"/>
                <a:gd name="T6" fmla="*/ 692 w 704"/>
                <a:gd name="T7" fmla="*/ 53 h 118"/>
                <a:gd name="T8" fmla="*/ 679 w 704"/>
                <a:gd name="T9" fmla="*/ 75 h 118"/>
                <a:gd name="T10" fmla="*/ 660 w 704"/>
                <a:gd name="T11" fmla="*/ 93 h 118"/>
                <a:gd name="T12" fmla="*/ 639 w 704"/>
                <a:gd name="T13" fmla="*/ 107 h 118"/>
                <a:gd name="T14" fmla="*/ 614 w 704"/>
                <a:gd name="T15" fmla="*/ 116 h 118"/>
                <a:gd name="T16" fmla="*/ 586 w 704"/>
                <a:gd name="T17" fmla="*/ 118 h 118"/>
                <a:gd name="T18" fmla="*/ 117 w 704"/>
                <a:gd name="T19" fmla="*/ 118 h 118"/>
                <a:gd name="T20" fmla="*/ 91 w 704"/>
                <a:gd name="T21" fmla="*/ 116 h 118"/>
                <a:gd name="T22" fmla="*/ 66 w 704"/>
                <a:gd name="T23" fmla="*/ 107 h 118"/>
                <a:gd name="T24" fmla="*/ 44 w 704"/>
                <a:gd name="T25" fmla="*/ 93 h 118"/>
                <a:gd name="T26" fmla="*/ 26 w 704"/>
                <a:gd name="T27" fmla="*/ 75 h 118"/>
                <a:gd name="T28" fmla="*/ 12 w 704"/>
                <a:gd name="T29" fmla="*/ 53 h 118"/>
                <a:gd name="T30" fmla="*/ 3 w 704"/>
                <a:gd name="T31" fmla="*/ 28 h 118"/>
                <a:gd name="T32" fmla="*/ 0 w 704"/>
                <a:gd name="T3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4" h="118">
                  <a:moveTo>
                    <a:pt x="0" y="0"/>
                  </a:moveTo>
                  <a:lnTo>
                    <a:pt x="704" y="0"/>
                  </a:lnTo>
                  <a:lnTo>
                    <a:pt x="702" y="28"/>
                  </a:lnTo>
                  <a:lnTo>
                    <a:pt x="692" y="53"/>
                  </a:lnTo>
                  <a:lnTo>
                    <a:pt x="679" y="75"/>
                  </a:lnTo>
                  <a:lnTo>
                    <a:pt x="660" y="93"/>
                  </a:lnTo>
                  <a:lnTo>
                    <a:pt x="639" y="107"/>
                  </a:lnTo>
                  <a:lnTo>
                    <a:pt x="614" y="116"/>
                  </a:lnTo>
                  <a:lnTo>
                    <a:pt x="586" y="118"/>
                  </a:lnTo>
                  <a:lnTo>
                    <a:pt x="117" y="118"/>
                  </a:lnTo>
                  <a:lnTo>
                    <a:pt x="91" y="116"/>
                  </a:lnTo>
                  <a:lnTo>
                    <a:pt x="66" y="107"/>
                  </a:lnTo>
                  <a:lnTo>
                    <a:pt x="44" y="93"/>
                  </a:lnTo>
                  <a:lnTo>
                    <a:pt x="26" y="75"/>
                  </a:lnTo>
                  <a:lnTo>
                    <a:pt x="12" y="53"/>
                  </a:lnTo>
                  <a:lnTo>
                    <a:pt x="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8996"/>
            </a:solidFill>
            <a:ln w="0">
              <a:solidFill>
                <a:srgbClr val="8B89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512418" y="3476980"/>
            <a:ext cx="168923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3E9C8A"/>
                </a:solidFill>
                <a:latin typeface="맑은 고딕" panose="020B0503020000020004" pitchFamily="50" charset="-127"/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상세내용 입력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  <a:latin typeface="맑은 고딕" panose="020B0503020000020004" pitchFamily="50" charset="-127"/>
            </a:endParaRPr>
          </a:p>
        </p:txBody>
      </p:sp>
      <p:pic>
        <p:nvPicPr>
          <p:cNvPr id="131" name="그림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88" y="4624894"/>
            <a:ext cx="687983" cy="549063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5721038" y="3921391"/>
            <a:ext cx="170558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3E9C8A"/>
                </a:solidFill>
                <a:latin typeface="맑은 고딕" panose="020B0503020000020004" pitchFamily="50" charset="-127"/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상세내용 입력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750327" y="3479516"/>
            <a:ext cx="174965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3E9C8A"/>
                </a:solidFill>
                <a:latin typeface="맑은 고딕" panose="020B0503020000020004" pitchFamily="50" charset="-127"/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상세내용 입력</a:t>
            </a:r>
          </a:p>
        </p:txBody>
      </p:sp>
      <p:pic>
        <p:nvPicPr>
          <p:cNvPr id="134" name="그림 1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145" y="4203858"/>
            <a:ext cx="474014" cy="474014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9689263" y="4086193"/>
            <a:ext cx="174965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3E9C8A"/>
                </a:solidFill>
                <a:latin typeface="맑은 고딕" panose="020B0503020000020004" pitchFamily="50" charset="-127"/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  <a:latin typeface="맑은 고딕" panose="020B0503020000020004" pitchFamily="50" charset="-127"/>
              </a:rPr>
              <a:t>상세내용 입력</a:t>
            </a:r>
          </a:p>
        </p:txBody>
      </p:sp>
      <p:grpSp>
        <p:nvGrpSpPr>
          <p:cNvPr id="136" name="Group 82"/>
          <p:cNvGrpSpPr>
            <a:grpSpLocks noChangeAspect="1"/>
          </p:cNvGrpSpPr>
          <p:nvPr/>
        </p:nvGrpSpPr>
        <p:grpSpPr bwMode="auto">
          <a:xfrm>
            <a:off x="10384209" y="4769341"/>
            <a:ext cx="359758" cy="373463"/>
            <a:chOff x="2330" y="2784"/>
            <a:chExt cx="840" cy="872"/>
          </a:xfrm>
        </p:grpSpPr>
        <p:sp>
          <p:nvSpPr>
            <p:cNvPr id="137" name="Freeform 86"/>
            <p:cNvSpPr>
              <a:spLocks/>
            </p:cNvSpPr>
            <p:nvPr/>
          </p:nvSpPr>
          <p:spPr bwMode="auto">
            <a:xfrm>
              <a:off x="2379" y="2969"/>
              <a:ext cx="741" cy="460"/>
            </a:xfrm>
            <a:custGeom>
              <a:avLst/>
              <a:gdLst>
                <a:gd name="T0" fmla="*/ 445 w 2224"/>
                <a:gd name="T1" fmla="*/ 0 h 1379"/>
                <a:gd name="T2" fmla="*/ 1780 w 2224"/>
                <a:gd name="T3" fmla="*/ 0 h 1379"/>
                <a:gd name="T4" fmla="*/ 1817 w 2224"/>
                <a:gd name="T5" fmla="*/ 1 h 1379"/>
                <a:gd name="T6" fmla="*/ 1851 w 2224"/>
                <a:gd name="T7" fmla="*/ 6 h 1379"/>
                <a:gd name="T8" fmla="*/ 1882 w 2224"/>
                <a:gd name="T9" fmla="*/ 13 h 1379"/>
                <a:gd name="T10" fmla="*/ 1908 w 2224"/>
                <a:gd name="T11" fmla="*/ 23 h 1379"/>
                <a:gd name="T12" fmla="*/ 1931 w 2224"/>
                <a:gd name="T13" fmla="*/ 35 h 1379"/>
                <a:gd name="T14" fmla="*/ 1951 w 2224"/>
                <a:gd name="T15" fmla="*/ 47 h 1379"/>
                <a:gd name="T16" fmla="*/ 1969 w 2224"/>
                <a:gd name="T17" fmla="*/ 61 h 1379"/>
                <a:gd name="T18" fmla="*/ 1983 w 2224"/>
                <a:gd name="T19" fmla="*/ 74 h 1379"/>
                <a:gd name="T20" fmla="*/ 1995 w 2224"/>
                <a:gd name="T21" fmla="*/ 89 h 1379"/>
                <a:gd name="T22" fmla="*/ 2004 w 2224"/>
                <a:gd name="T23" fmla="*/ 103 h 1379"/>
                <a:gd name="T24" fmla="*/ 2011 w 2224"/>
                <a:gd name="T25" fmla="*/ 115 h 1379"/>
                <a:gd name="T26" fmla="*/ 2017 w 2224"/>
                <a:gd name="T27" fmla="*/ 127 h 1379"/>
                <a:gd name="T28" fmla="*/ 2021 w 2224"/>
                <a:gd name="T29" fmla="*/ 136 h 1379"/>
                <a:gd name="T30" fmla="*/ 2023 w 2224"/>
                <a:gd name="T31" fmla="*/ 143 h 1379"/>
                <a:gd name="T32" fmla="*/ 2025 w 2224"/>
                <a:gd name="T33" fmla="*/ 149 h 1379"/>
                <a:gd name="T34" fmla="*/ 2026 w 2224"/>
                <a:gd name="T35" fmla="*/ 150 h 1379"/>
                <a:gd name="T36" fmla="*/ 2224 w 2224"/>
                <a:gd name="T37" fmla="*/ 1379 h 1379"/>
                <a:gd name="T38" fmla="*/ 0 w 2224"/>
                <a:gd name="T39" fmla="*/ 1379 h 1379"/>
                <a:gd name="T40" fmla="*/ 199 w 2224"/>
                <a:gd name="T41" fmla="*/ 150 h 1379"/>
                <a:gd name="T42" fmla="*/ 199 w 2224"/>
                <a:gd name="T43" fmla="*/ 149 h 1379"/>
                <a:gd name="T44" fmla="*/ 201 w 2224"/>
                <a:gd name="T45" fmla="*/ 143 h 1379"/>
                <a:gd name="T46" fmla="*/ 204 w 2224"/>
                <a:gd name="T47" fmla="*/ 136 h 1379"/>
                <a:gd name="T48" fmla="*/ 208 w 2224"/>
                <a:gd name="T49" fmla="*/ 127 h 1379"/>
                <a:gd name="T50" fmla="*/ 214 w 2224"/>
                <a:gd name="T51" fmla="*/ 115 h 1379"/>
                <a:gd name="T52" fmla="*/ 221 w 2224"/>
                <a:gd name="T53" fmla="*/ 103 h 1379"/>
                <a:gd name="T54" fmla="*/ 230 w 2224"/>
                <a:gd name="T55" fmla="*/ 89 h 1379"/>
                <a:gd name="T56" fmla="*/ 242 w 2224"/>
                <a:gd name="T57" fmla="*/ 74 h 1379"/>
                <a:gd name="T58" fmla="*/ 256 w 2224"/>
                <a:gd name="T59" fmla="*/ 61 h 1379"/>
                <a:gd name="T60" fmla="*/ 274 w 2224"/>
                <a:gd name="T61" fmla="*/ 47 h 1379"/>
                <a:gd name="T62" fmla="*/ 294 w 2224"/>
                <a:gd name="T63" fmla="*/ 35 h 1379"/>
                <a:gd name="T64" fmla="*/ 317 w 2224"/>
                <a:gd name="T65" fmla="*/ 23 h 1379"/>
                <a:gd name="T66" fmla="*/ 343 w 2224"/>
                <a:gd name="T67" fmla="*/ 13 h 1379"/>
                <a:gd name="T68" fmla="*/ 374 w 2224"/>
                <a:gd name="T69" fmla="*/ 6 h 1379"/>
                <a:gd name="T70" fmla="*/ 408 w 2224"/>
                <a:gd name="T71" fmla="*/ 1 h 1379"/>
                <a:gd name="T72" fmla="*/ 445 w 2224"/>
                <a:gd name="T73" fmla="*/ 0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24" h="1379">
                  <a:moveTo>
                    <a:pt x="445" y="0"/>
                  </a:moveTo>
                  <a:lnTo>
                    <a:pt x="1780" y="0"/>
                  </a:lnTo>
                  <a:lnTo>
                    <a:pt x="1817" y="1"/>
                  </a:lnTo>
                  <a:lnTo>
                    <a:pt x="1851" y="6"/>
                  </a:lnTo>
                  <a:lnTo>
                    <a:pt x="1882" y="13"/>
                  </a:lnTo>
                  <a:lnTo>
                    <a:pt x="1908" y="23"/>
                  </a:lnTo>
                  <a:lnTo>
                    <a:pt x="1931" y="35"/>
                  </a:lnTo>
                  <a:lnTo>
                    <a:pt x="1951" y="47"/>
                  </a:lnTo>
                  <a:lnTo>
                    <a:pt x="1969" y="61"/>
                  </a:lnTo>
                  <a:lnTo>
                    <a:pt x="1983" y="74"/>
                  </a:lnTo>
                  <a:lnTo>
                    <a:pt x="1995" y="89"/>
                  </a:lnTo>
                  <a:lnTo>
                    <a:pt x="2004" y="103"/>
                  </a:lnTo>
                  <a:lnTo>
                    <a:pt x="2011" y="115"/>
                  </a:lnTo>
                  <a:lnTo>
                    <a:pt x="2017" y="127"/>
                  </a:lnTo>
                  <a:lnTo>
                    <a:pt x="2021" y="136"/>
                  </a:lnTo>
                  <a:lnTo>
                    <a:pt x="2023" y="143"/>
                  </a:lnTo>
                  <a:lnTo>
                    <a:pt x="2025" y="149"/>
                  </a:lnTo>
                  <a:lnTo>
                    <a:pt x="2026" y="150"/>
                  </a:lnTo>
                  <a:lnTo>
                    <a:pt x="2224" y="1379"/>
                  </a:lnTo>
                  <a:lnTo>
                    <a:pt x="0" y="1379"/>
                  </a:lnTo>
                  <a:lnTo>
                    <a:pt x="199" y="150"/>
                  </a:lnTo>
                  <a:lnTo>
                    <a:pt x="199" y="149"/>
                  </a:lnTo>
                  <a:lnTo>
                    <a:pt x="201" y="143"/>
                  </a:lnTo>
                  <a:lnTo>
                    <a:pt x="204" y="136"/>
                  </a:lnTo>
                  <a:lnTo>
                    <a:pt x="208" y="127"/>
                  </a:lnTo>
                  <a:lnTo>
                    <a:pt x="214" y="115"/>
                  </a:lnTo>
                  <a:lnTo>
                    <a:pt x="221" y="103"/>
                  </a:lnTo>
                  <a:lnTo>
                    <a:pt x="230" y="89"/>
                  </a:lnTo>
                  <a:lnTo>
                    <a:pt x="242" y="74"/>
                  </a:lnTo>
                  <a:lnTo>
                    <a:pt x="256" y="61"/>
                  </a:lnTo>
                  <a:lnTo>
                    <a:pt x="274" y="47"/>
                  </a:lnTo>
                  <a:lnTo>
                    <a:pt x="294" y="35"/>
                  </a:lnTo>
                  <a:lnTo>
                    <a:pt x="317" y="23"/>
                  </a:lnTo>
                  <a:lnTo>
                    <a:pt x="343" y="13"/>
                  </a:lnTo>
                  <a:lnTo>
                    <a:pt x="374" y="6"/>
                  </a:lnTo>
                  <a:lnTo>
                    <a:pt x="408" y="1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F2C8AD"/>
            </a:solidFill>
            <a:ln w="0">
              <a:solidFill>
                <a:srgbClr val="F2C8A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38" name="Rectangle 87"/>
            <p:cNvSpPr>
              <a:spLocks noChangeArrowheads="1"/>
            </p:cNvSpPr>
            <p:nvPr/>
          </p:nvSpPr>
          <p:spPr bwMode="auto">
            <a:xfrm>
              <a:off x="2330" y="3429"/>
              <a:ext cx="840" cy="227"/>
            </a:xfrm>
            <a:prstGeom prst="rect">
              <a:avLst/>
            </a:prstGeom>
            <a:solidFill>
              <a:srgbClr val="30343D"/>
            </a:solidFill>
            <a:ln w="0">
              <a:solidFill>
                <a:srgbClr val="30343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39" name="Rectangle 88"/>
            <p:cNvSpPr>
              <a:spLocks noChangeArrowheads="1"/>
            </p:cNvSpPr>
            <p:nvPr/>
          </p:nvSpPr>
          <p:spPr bwMode="auto">
            <a:xfrm>
              <a:off x="2375" y="3462"/>
              <a:ext cx="749" cy="161"/>
            </a:xfrm>
            <a:prstGeom prst="rect">
              <a:avLst/>
            </a:prstGeom>
            <a:solidFill>
              <a:srgbClr val="5A5E66"/>
            </a:solidFill>
            <a:ln w="0">
              <a:solidFill>
                <a:srgbClr val="5A5E6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0" name="Freeform 89"/>
            <p:cNvSpPr>
              <a:spLocks/>
            </p:cNvSpPr>
            <p:nvPr/>
          </p:nvSpPr>
          <p:spPr bwMode="auto">
            <a:xfrm>
              <a:off x="2702" y="3495"/>
              <a:ext cx="96" cy="95"/>
            </a:xfrm>
            <a:custGeom>
              <a:avLst/>
              <a:gdLst>
                <a:gd name="T0" fmla="*/ 143 w 287"/>
                <a:gd name="T1" fmla="*/ 0 h 285"/>
                <a:gd name="T2" fmla="*/ 173 w 287"/>
                <a:gd name="T3" fmla="*/ 2 h 285"/>
                <a:gd name="T4" fmla="*/ 199 w 287"/>
                <a:gd name="T5" fmla="*/ 10 h 285"/>
                <a:gd name="T6" fmla="*/ 223 w 287"/>
                <a:gd name="T7" fmla="*/ 24 h 285"/>
                <a:gd name="T8" fmla="*/ 244 w 287"/>
                <a:gd name="T9" fmla="*/ 41 h 285"/>
                <a:gd name="T10" fmla="*/ 262 w 287"/>
                <a:gd name="T11" fmla="*/ 62 h 285"/>
                <a:gd name="T12" fmla="*/ 275 w 287"/>
                <a:gd name="T13" fmla="*/ 86 h 285"/>
                <a:gd name="T14" fmla="*/ 283 w 287"/>
                <a:gd name="T15" fmla="*/ 114 h 285"/>
                <a:gd name="T16" fmla="*/ 287 w 287"/>
                <a:gd name="T17" fmla="*/ 142 h 285"/>
                <a:gd name="T18" fmla="*/ 283 w 287"/>
                <a:gd name="T19" fmla="*/ 171 h 285"/>
                <a:gd name="T20" fmla="*/ 275 w 287"/>
                <a:gd name="T21" fmla="*/ 197 h 285"/>
                <a:gd name="T22" fmla="*/ 262 w 287"/>
                <a:gd name="T23" fmla="*/ 222 h 285"/>
                <a:gd name="T24" fmla="*/ 244 w 287"/>
                <a:gd name="T25" fmla="*/ 243 h 285"/>
                <a:gd name="T26" fmla="*/ 223 w 287"/>
                <a:gd name="T27" fmla="*/ 260 h 285"/>
                <a:gd name="T28" fmla="*/ 199 w 287"/>
                <a:gd name="T29" fmla="*/ 274 h 285"/>
                <a:gd name="T30" fmla="*/ 173 w 287"/>
                <a:gd name="T31" fmla="*/ 281 h 285"/>
                <a:gd name="T32" fmla="*/ 143 w 287"/>
                <a:gd name="T33" fmla="*/ 285 h 285"/>
                <a:gd name="T34" fmla="*/ 114 w 287"/>
                <a:gd name="T35" fmla="*/ 281 h 285"/>
                <a:gd name="T36" fmla="*/ 88 w 287"/>
                <a:gd name="T37" fmla="*/ 274 h 285"/>
                <a:gd name="T38" fmla="*/ 64 w 287"/>
                <a:gd name="T39" fmla="*/ 260 h 285"/>
                <a:gd name="T40" fmla="*/ 42 w 287"/>
                <a:gd name="T41" fmla="*/ 243 h 285"/>
                <a:gd name="T42" fmla="*/ 25 w 287"/>
                <a:gd name="T43" fmla="*/ 222 h 285"/>
                <a:gd name="T44" fmla="*/ 12 w 287"/>
                <a:gd name="T45" fmla="*/ 197 h 285"/>
                <a:gd name="T46" fmla="*/ 3 w 287"/>
                <a:gd name="T47" fmla="*/ 171 h 285"/>
                <a:gd name="T48" fmla="*/ 0 w 287"/>
                <a:gd name="T49" fmla="*/ 142 h 285"/>
                <a:gd name="T50" fmla="*/ 3 w 287"/>
                <a:gd name="T51" fmla="*/ 114 h 285"/>
                <a:gd name="T52" fmla="*/ 12 w 287"/>
                <a:gd name="T53" fmla="*/ 86 h 285"/>
                <a:gd name="T54" fmla="*/ 25 w 287"/>
                <a:gd name="T55" fmla="*/ 62 h 285"/>
                <a:gd name="T56" fmla="*/ 42 w 287"/>
                <a:gd name="T57" fmla="*/ 41 h 285"/>
                <a:gd name="T58" fmla="*/ 64 w 287"/>
                <a:gd name="T59" fmla="*/ 24 h 285"/>
                <a:gd name="T60" fmla="*/ 88 w 287"/>
                <a:gd name="T61" fmla="*/ 10 h 285"/>
                <a:gd name="T62" fmla="*/ 114 w 287"/>
                <a:gd name="T63" fmla="*/ 2 h 285"/>
                <a:gd name="T64" fmla="*/ 143 w 287"/>
                <a:gd name="T65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7" h="285">
                  <a:moveTo>
                    <a:pt x="143" y="0"/>
                  </a:moveTo>
                  <a:lnTo>
                    <a:pt x="173" y="2"/>
                  </a:lnTo>
                  <a:lnTo>
                    <a:pt x="199" y="10"/>
                  </a:lnTo>
                  <a:lnTo>
                    <a:pt x="223" y="24"/>
                  </a:lnTo>
                  <a:lnTo>
                    <a:pt x="244" y="41"/>
                  </a:lnTo>
                  <a:lnTo>
                    <a:pt x="262" y="62"/>
                  </a:lnTo>
                  <a:lnTo>
                    <a:pt x="275" y="86"/>
                  </a:lnTo>
                  <a:lnTo>
                    <a:pt x="283" y="114"/>
                  </a:lnTo>
                  <a:lnTo>
                    <a:pt x="287" y="142"/>
                  </a:lnTo>
                  <a:lnTo>
                    <a:pt x="283" y="171"/>
                  </a:lnTo>
                  <a:lnTo>
                    <a:pt x="275" y="197"/>
                  </a:lnTo>
                  <a:lnTo>
                    <a:pt x="262" y="222"/>
                  </a:lnTo>
                  <a:lnTo>
                    <a:pt x="244" y="243"/>
                  </a:lnTo>
                  <a:lnTo>
                    <a:pt x="223" y="260"/>
                  </a:lnTo>
                  <a:lnTo>
                    <a:pt x="199" y="274"/>
                  </a:lnTo>
                  <a:lnTo>
                    <a:pt x="173" y="281"/>
                  </a:lnTo>
                  <a:lnTo>
                    <a:pt x="143" y="285"/>
                  </a:lnTo>
                  <a:lnTo>
                    <a:pt x="114" y="281"/>
                  </a:lnTo>
                  <a:lnTo>
                    <a:pt x="88" y="274"/>
                  </a:lnTo>
                  <a:lnTo>
                    <a:pt x="64" y="260"/>
                  </a:lnTo>
                  <a:lnTo>
                    <a:pt x="42" y="243"/>
                  </a:lnTo>
                  <a:lnTo>
                    <a:pt x="25" y="222"/>
                  </a:lnTo>
                  <a:lnTo>
                    <a:pt x="12" y="197"/>
                  </a:lnTo>
                  <a:lnTo>
                    <a:pt x="3" y="171"/>
                  </a:lnTo>
                  <a:lnTo>
                    <a:pt x="0" y="142"/>
                  </a:lnTo>
                  <a:lnTo>
                    <a:pt x="3" y="114"/>
                  </a:lnTo>
                  <a:lnTo>
                    <a:pt x="12" y="86"/>
                  </a:lnTo>
                  <a:lnTo>
                    <a:pt x="25" y="62"/>
                  </a:lnTo>
                  <a:lnTo>
                    <a:pt x="42" y="41"/>
                  </a:lnTo>
                  <a:lnTo>
                    <a:pt x="64" y="24"/>
                  </a:lnTo>
                  <a:lnTo>
                    <a:pt x="88" y="10"/>
                  </a:lnTo>
                  <a:lnTo>
                    <a:pt x="114" y="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8B8C8E"/>
            </a:solidFill>
            <a:ln w="0">
              <a:solidFill>
                <a:srgbClr val="8B8C8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1" name="Rectangle 90"/>
            <p:cNvSpPr>
              <a:spLocks noChangeArrowheads="1"/>
            </p:cNvSpPr>
            <p:nvPr/>
          </p:nvSpPr>
          <p:spPr bwMode="auto">
            <a:xfrm>
              <a:off x="2743" y="3516"/>
              <a:ext cx="14" cy="53"/>
            </a:xfrm>
            <a:prstGeom prst="rect">
              <a:avLst/>
            </a:prstGeom>
            <a:solidFill>
              <a:srgbClr val="30343D"/>
            </a:solidFill>
            <a:ln w="0">
              <a:solidFill>
                <a:srgbClr val="30343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2" name="Rectangle 91"/>
            <p:cNvSpPr>
              <a:spLocks noChangeArrowheads="1"/>
            </p:cNvSpPr>
            <p:nvPr/>
          </p:nvSpPr>
          <p:spPr bwMode="auto">
            <a:xfrm>
              <a:off x="2535" y="2891"/>
              <a:ext cx="98" cy="78"/>
            </a:xfrm>
            <a:prstGeom prst="rect">
              <a:avLst/>
            </a:prstGeom>
            <a:solidFill>
              <a:srgbClr val="F2C8AD"/>
            </a:solidFill>
            <a:ln w="0">
              <a:solidFill>
                <a:srgbClr val="F2C8A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3" name="Freeform 92"/>
            <p:cNvSpPr>
              <a:spLocks/>
            </p:cNvSpPr>
            <p:nvPr/>
          </p:nvSpPr>
          <p:spPr bwMode="auto">
            <a:xfrm>
              <a:off x="2463" y="2784"/>
              <a:ext cx="243" cy="107"/>
            </a:xfrm>
            <a:custGeom>
              <a:avLst/>
              <a:gdLst>
                <a:gd name="T0" fmla="*/ 167 w 729"/>
                <a:gd name="T1" fmla="*/ 0 h 322"/>
                <a:gd name="T2" fmla="*/ 562 w 729"/>
                <a:gd name="T3" fmla="*/ 0 h 322"/>
                <a:gd name="T4" fmla="*/ 596 w 729"/>
                <a:gd name="T5" fmla="*/ 3 h 322"/>
                <a:gd name="T6" fmla="*/ 627 w 729"/>
                <a:gd name="T7" fmla="*/ 13 h 322"/>
                <a:gd name="T8" fmla="*/ 656 w 729"/>
                <a:gd name="T9" fmla="*/ 27 h 322"/>
                <a:gd name="T10" fmla="*/ 681 w 729"/>
                <a:gd name="T11" fmla="*/ 47 h 322"/>
                <a:gd name="T12" fmla="*/ 701 w 729"/>
                <a:gd name="T13" fmla="*/ 71 h 322"/>
                <a:gd name="T14" fmla="*/ 716 w 729"/>
                <a:gd name="T15" fmla="*/ 99 h 322"/>
                <a:gd name="T16" fmla="*/ 726 w 729"/>
                <a:gd name="T17" fmla="*/ 128 h 322"/>
                <a:gd name="T18" fmla="*/ 729 w 729"/>
                <a:gd name="T19" fmla="*/ 161 h 322"/>
                <a:gd name="T20" fmla="*/ 726 w 729"/>
                <a:gd name="T21" fmla="*/ 193 h 322"/>
                <a:gd name="T22" fmla="*/ 716 w 729"/>
                <a:gd name="T23" fmla="*/ 224 h 322"/>
                <a:gd name="T24" fmla="*/ 701 w 729"/>
                <a:gd name="T25" fmla="*/ 251 h 322"/>
                <a:gd name="T26" fmla="*/ 681 w 729"/>
                <a:gd name="T27" fmla="*/ 275 h 322"/>
                <a:gd name="T28" fmla="*/ 656 w 729"/>
                <a:gd name="T29" fmla="*/ 295 h 322"/>
                <a:gd name="T30" fmla="*/ 627 w 729"/>
                <a:gd name="T31" fmla="*/ 309 h 322"/>
                <a:gd name="T32" fmla="*/ 596 w 729"/>
                <a:gd name="T33" fmla="*/ 319 h 322"/>
                <a:gd name="T34" fmla="*/ 562 w 729"/>
                <a:gd name="T35" fmla="*/ 322 h 322"/>
                <a:gd name="T36" fmla="*/ 167 w 729"/>
                <a:gd name="T37" fmla="*/ 322 h 322"/>
                <a:gd name="T38" fmla="*/ 134 w 729"/>
                <a:gd name="T39" fmla="*/ 319 h 322"/>
                <a:gd name="T40" fmla="*/ 102 w 729"/>
                <a:gd name="T41" fmla="*/ 309 h 322"/>
                <a:gd name="T42" fmla="*/ 73 w 729"/>
                <a:gd name="T43" fmla="*/ 295 h 322"/>
                <a:gd name="T44" fmla="*/ 49 w 729"/>
                <a:gd name="T45" fmla="*/ 275 h 322"/>
                <a:gd name="T46" fmla="*/ 28 w 729"/>
                <a:gd name="T47" fmla="*/ 251 h 322"/>
                <a:gd name="T48" fmla="*/ 13 w 729"/>
                <a:gd name="T49" fmla="*/ 224 h 322"/>
                <a:gd name="T50" fmla="*/ 3 w 729"/>
                <a:gd name="T51" fmla="*/ 193 h 322"/>
                <a:gd name="T52" fmla="*/ 0 w 729"/>
                <a:gd name="T53" fmla="*/ 161 h 322"/>
                <a:gd name="T54" fmla="*/ 3 w 729"/>
                <a:gd name="T55" fmla="*/ 128 h 322"/>
                <a:gd name="T56" fmla="*/ 13 w 729"/>
                <a:gd name="T57" fmla="*/ 99 h 322"/>
                <a:gd name="T58" fmla="*/ 28 w 729"/>
                <a:gd name="T59" fmla="*/ 71 h 322"/>
                <a:gd name="T60" fmla="*/ 49 w 729"/>
                <a:gd name="T61" fmla="*/ 47 h 322"/>
                <a:gd name="T62" fmla="*/ 73 w 729"/>
                <a:gd name="T63" fmla="*/ 27 h 322"/>
                <a:gd name="T64" fmla="*/ 102 w 729"/>
                <a:gd name="T65" fmla="*/ 13 h 322"/>
                <a:gd name="T66" fmla="*/ 134 w 729"/>
                <a:gd name="T67" fmla="*/ 3 h 322"/>
                <a:gd name="T68" fmla="*/ 167 w 729"/>
                <a:gd name="T69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9" h="322">
                  <a:moveTo>
                    <a:pt x="167" y="0"/>
                  </a:moveTo>
                  <a:lnTo>
                    <a:pt x="562" y="0"/>
                  </a:lnTo>
                  <a:lnTo>
                    <a:pt x="596" y="3"/>
                  </a:lnTo>
                  <a:lnTo>
                    <a:pt x="627" y="13"/>
                  </a:lnTo>
                  <a:lnTo>
                    <a:pt x="656" y="27"/>
                  </a:lnTo>
                  <a:lnTo>
                    <a:pt x="681" y="47"/>
                  </a:lnTo>
                  <a:lnTo>
                    <a:pt x="701" y="71"/>
                  </a:lnTo>
                  <a:lnTo>
                    <a:pt x="716" y="99"/>
                  </a:lnTo>
                  <a:lnTo>
                    <a:pt x="726" y="128"/>
                  </a:lnTo>
                  <a:lnTo>
                    <a:pt x="729" y="161"/>
                  </a:lnTo>
                  <a:lnTo>
                    <a:pt x="726" y="193"/>
                  </a:lnTo>
                  <a:lnTo>
                    <a:pt x="716" y="224"/>
                  </a:lnTo>
                  <a:lnTo>
                    <a:pt x="701" y="251"/>
                  </a:lnTo>
                  <a:lnTo>
                    <a:pt x="681" y="275"/>
                  </a:lnTo>
                  <a:lnTo>
                    <a:pt x="656" y="295"/>
                  </a:lnTo>
                  <a:lnTo>
                    <a:pt x="627" y="309"/>
                  </a:lnTo>
                  <a:lnTo>
                    <a:pt x="596" y="319"/>
                  </a:lnTo>
                  <a:lnTo>
                    <a:pt x="562" y="322"/>
                  </a:lnTo>
                  <a:lnTo>
                    <a:pt x="167" y="322"/>
                  </a:lnTo>
                  <a:lnTo>
                    <a:pt x="134" y="319"/>
                  </a:lnTo>
                  <a:lnTo>
                    <a:pt x="102" y="309"/>
                  </a:lnTo>
                  <a:lnTo>
                    <a:pt x="73" y="295"/>
                  </a:lnTo>
                  <a:lnTo>
                    <a:pt x="49" y="275"/>
                  </a:lnTo>
                  <a:lnTo>
                    <a:pt x="28" y="251"/>
                  </a:lnTo>
                  <a:lnTo>
                    <a:pt x="13" y="224"/>
                  </a:lnTo>
                  <a:lnTo>
                    <a:pt x="3" y="193"/>
                  </a:lnTo>
                  <a:lnTo>
                    <a:pt x="0" y="161"/>
                  </a:lnTo>
                  <a:lnTo>
                    <a:pt x="3" y="128"/>
                  </a:lnTo>
                  <a:lnTo>
                    <a:pt x="13" y="99"/>
                  </a:lnTo>
                  <a:lnTo>
                    <a:pt x="28" y="71"/>
                  </a:lnTo>
                  <a:lnTo>
                    <a:pt x="49" y="47"/>
                  </a:lnTo>
                  <a:lnTo>
                    <a:pt x="73" y="27"/>
                  </a:lnTo>
                  <a:lnTo>
                    <a:pt x="102" y="13"/>
                  </a:lnTo>
                  <a:lnTo>
                    <a:pt x="134" y="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30343D"/>
            </a:solidFill>
            <a:ln w="0">
              <a:solidFill>
                <a:srgbClr val="3034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4" name="Freeform 93"/>
            <p:cNvSpPr>
              <a:spLocks/>
            </p:cNvSpPr>
            <p:nvPr/>
          </p:nvSpPr>
          <p:spPr bwMode="auto">
            <a:xfrm>
              <a:off x="2503" y="2802"/>
              <a:ext cx="163" cy="72"/>
            </a:xfrm>
            <a:custGeom>
              <a:avLst/>
              <a:gdLst>
                <a:gd name="T0" fmla="*/ 113 w 489"/>
                <a:gd name="T1" fmla="*/ 0 h 216"/>
                <a:gd name="T2" fmla="*/ 377 w 489"/>
                <a:gd name="T3" fmla="*/ 0 h 216"/>
                <a:gd name="T4" fmla="*/ 404 w 489"/>
                <a:gd name="T5" fmla="*/ 3 h 216"/>
                <a:gd name="T6" fmla="*/ 427 w 489"/>
                <a:gd name="T7" fmla="*/ 11 h 216"/>
                <a:gd name="T8" fmla="*/ 448 w 489"/>
                <a:gd name="T9" fmla="*/ 24 h 216"/>
                <a:gd name="T10" fmla="*/ 465 w 489"/>
                <a:gd name="T11" fmla="*/ 40 h 216"/>
                <a:gd name="T12" fmla="*/ 478 w 489"/>
                <a:gd name="T13" fmla="*/ 61 h 216"/>
                <a:gd name="T14" fmla="*/ 487 w 489"/>
                <a:gd name="T15" fmla="*/ 83 h 216"/>
                <a:gd name="T16" fmla="*/ 489 w 489"/>
                <a:gd name="T17" fmla="*/ 108 h 216"/>
                <a:gd name="T18" fmla="*/ 487 w 489"/>
                <a:gd name="T19" fmla="*/ 133 h 216"/>
                <a:gd name="T20" fmla="*/ 478 w 489"/>
                <a:gd name="T21" fmla="*/ 155 h 216"/>
                <a:gd name="T22" fmla="*/ 465 w 489"/>
                <a:gd name="T23" fmla="*/ 176 h 216"/>
                <a:gd name="T24" fmla="*/ 448 w 489"/>
                <a:gd name="T25" fmla="*/ 193 h 216"/>
                <a:gd name="T26" fmla="*/ 427 w 489"/>
                <a:gd name="T27" fmla="*/ 205 h 216"/>
                <a:gd name="T28" fmla="*/ 404 w 489"/>
                <a:gd name="T29" fmla="*/ 213 h 216"/>
                <a:gd name="T30" fmla="*/ 377 w 489"/>
                <a:gd name="T31" fmla="*/ 216 h 216"/>
                <a:gd name="T32" fmla="*/ 113 w 489"/>
                <a:gd name="T33" fmla="*/ 216 h 216"/>
                <a:gd name="T34" fmla="*/ 86 w 489"/>
                <a:gd name="T35" fmla="*/ 213 h 216"/>
                <a:gd name="T36" fmla="*/ 63 w 489"/>
                <a:gd name="T37" fmla="*/ 205 h 216"/>
                <a:gd name="T38" fmla="*/ 42 w 489"/>
                <a:gd name="T39" fmla="*/ 193 h 216"/>
                <a:gd name="T40" fmla="*/ 25 w 489"/>
                <a:gd name="T41" fmla="*/ 176 h 216"/>
                <a:gd name="T42" fmla="*/ 12 w 489"/>
                <a:gd name="T43" fmla="*/ 155 h 216"/>
                <a:gd name="T44" fmla="*/ 3 w 489"/>
                <a:gd name="T45" fmla="*/ 133 h 216"/>
                <a:gd name="T46" fmla="*/ 0 w 489"/>
                <a:gd name="T47" fmla="*/ 108 h 216"/>
                <a:gd name="T48" fmla="*/ 3 w 489"/>
                <a:gd name="T49" fmla="*/ 83 h 216"/>
                <a:gd name="T50" fmla="*/ 12 w 489"/>
                <a:gd name="T51" fmla="*/ 61 h 216"/>
                <a:gd name="T52" fmla="*/ 25 w 489"/>
                <a:gd name="T53" fmla="*/ 40 h 216"/>
                <a:gd name="T54" fmla="*/ 42 w 489"/>
                <a:gd name="T55" fmla="*/ 24 h 216"/>
                <a:gd name="T56" fmla="*/ 63 w 489"/>
                <a:gd name="T57" fmla="*/ 11 h 216"/>
                <a:gd name="T58" fmla="*/ 86 w 489"/>
                <a:gd name="T59" fmla="*/ 3 h 216"/>
                <a:gd name="T60" fmla="*/ 113 w 489"/>
                <a:gd name="T6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9" h="216">
                  <a:moveTo>
                    <a:pt x="113" y="0"/>
                  </a:moveTo>
                  <a:lnTo>
                    <a:pt x="377" y="0"/>
                  </a:lnTo>
                  <a:lnTo>
                    <a:pt x="404" y="3"/>
                  </a:lnTo>
                  <a:lnTo>
                    <a:pt x="427" y="11"/>
                  </a:lnTo>
                  <a:lnTo>
                    <a:pt x="448" y="24"/>
                  </a:lnTo>
                  <a:lnTo>
                    <a:pt x="465" y="40"/>
                  </a:lnTo>
                  <a:lnTo>
                    <a:pt x="478" y="61"/>
                  </a:lnTo>
                  <a:lnTo>
                    <a:pt x="487" y="83"/>
                  </a:lnTo>
                  <a:lnTo>
                    <a:pt x="489" y="108"/>
                  </a:lnTo>
                  <a:lnTo>
                    <a:pt x="487" y="133"/>
                  </a:lnTo>
                  <a:lnTo>
                    <a:pt x="478" y="155"/>
                  </a:lnTo>
                  <a:lnTo>
                    <a:pt x="465" y="176"/>
                  </a:lnTo>
                  <a:lnTo>
                    <a:pt x="448" y="193"/>
                  </a:lnTo>
                  <a:lnTo>
                    <a:pt x="427" y="205"/>
                  </a:lnTo>
                  <a:lnTo>
                    <a:pt x="404" y="213"/>
                  </a:lnTo>
                  <a:lnTo>
                    <a:pt x="377" y="216"/>
                  </a:lnTo>
                  <a:lnTo>
                    <a:pt x="113" y="216"/>
                  </a:lnTo>
                  <a:lnTo>
                    <a:pt x="86" y="213"/>
                  </a:lnTo>
                  <a:lnTo>
                    <a:pt x="63" y="205"/>
                  </a:lnTo>
                  <a:lnTo>
                    <a:pt x="42" y="193"/>
                  </a:lnTo>
                  <a:lnTo>
                    <a:pt x="25" y="176"/>
                  </a:lnTo>
                  <a:lnTo>
                    <a:pt x="12" y="155"/>
                  </a:lnTo>
                  <a:lnTo>
                    <a:pt x="3" y="133"/>
                  </a:lnTo>
                  <a:lnTo>
                    <a:pt x="0" y="108"/>
                  </a:lnTo>
                  <a:lnTo>
                    <a:pt x="3" y="83"/>
                  </a:lnTo>
                  <a:lnTo>
                    <a:pt x="12" y="61"/>
                  </a:lnTo>
                  <a:lnTo>
                    <a:pt x="25" y="40"/>
                  </a:lnTo>
                  <a:lnTo>
                    <a:pt x="42" y="24"/>
                  </a:lnTo>
                  <a:lnTo>
                    <a:pt x="63" y="11"/>
                  </a:lnTo>
                  <a:lnTo>
                    <a:pt x="86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7EA87A"/>
            </a:solidFill>
            <a:ln w="0">
              <a:solidFill>
                <a:srgbClr val="7EA8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5" name="Rectangle 94"/>
            <p:cNvSpPr>
              <a:spLocks noChangeArrowheads="1"/>
            </p:cNvSpPr>
            <p:nvPr/>
          </p:nvSpPr>
          <p:spPr bwMode="auto">
            <a:xfrm>
              <a:off x="2750" y="2994"/>
              <a:ext cx="216" cy="19"/>
            </a:xfrm>
            <a:prstGeom prst="rect">
              <a:avLst/>
            </a:prstGeom>
            <a:solidFill>
              <a:srgbClr val="30343D"/>
            </a:solidFill>
            <a:ln w="0">
              <a:solidFill>
                <a:srgbClr val="30343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6" name="Freeform 95"/>
            <p:cNvSpPr>
              <a:spLocks/>
            </p:cNvSpPr>
            <p:nvPr/>
          </p:nvSpPr>
          <p:spPr bwMode="auto">
            <a:xfrm>
              <a:off x="2750" y="2802"/>
              <a:ext cx="216" cy="195"/>
            </a:xfrm>
            <a:custGeom>
              <a:avLst/>
              <a:gdLst>
                <a:gd name="T0" fmla="*/ 0 w 648"/>
                <a:gd name="T1" fmla="*/ 0 h 586"/>
                <a:gd name="T2" fmla="*/ 41 w 648"/>
                <a:gd name="T3" fmla="*/ 16 h 586"/>
                <a:gd name="T4" fmla="*/ 81 w 648"/>
                <a:gd name="T5" fmla="*/ 0 h 586"/>
                <a:gd name="T6" fmla="*/ 122 w 648"/>
                <a:gd name="T7" fmla="*/ 16 h 586"/>
                <a:gd name="T8" fmla="*/ 162 w 648"/>
                <a:gd name="T9" fmla="*/ 0 h 586"/>
                <a:gd name="T10" fmla="*/ 203 w 648"/>
                <a:gd name="T11" fmla="*/ 16 h 586"/>
                <a:gd name="T12" fmla="*/ 244 w 648"/>
                <a:gd name="T13" fmla="*/ 0 h 586"/>
                <a:gd name="T14" fmla="*/ 283 w 648"/>
                <a:gd name="T15" fmla="*/ 16 h 586"/>
                <a:gd name="T16" fmla="*/ 324 w 648"/>
                <a:gd name="T17" fmla="*/ 0 h 586"/>
                <a:gd name="T18" fmla="*/ 365 w 648"/>
                <a:gd name="T19" fmla="*/ 16 h 586"/>
                <a:gd name="T20" fmla="*/ 405 w 648"/>
                <a:gd name="T21" fmla="*/ 0 h 586"/>
                <a:gd name="T22" fmla="*/ 446 w 648"/>
                <a:gd name="T23" fmla="*/ 16 h 586"/>
                <a:gd name="T24" fmla="*/ 486 w 648"/>
                <a:gd name="T25" fmla="*/ 0 h 586"/>
                <a:gd name="T26" fmla="*/ 527 w 648"/>
                <a:gd name="T27" fmla="*/ 16 h 586"/>
                <a:gd name="T28" fmla="*/ 567 w 648"/>
                <a:gd name="T29" fmla="*/ 0 h 586"/>
                <a:gd name="T30" fmla="*/ 607 w 648"/>
                <a:gd name="T31" fmla="*/ 16 h 586"/>
                <a:gd name="T32" fmla="*/ 648 w 648"/>
                <a:gd name="T33" fmla="*/ 0 h 586"/>
                <a:gd name="T34" fmla="*/ 648 w 648"/>
                <a:gd name="T35" fmla="*/ 586 h 586"/>
                <a:gd name="T36" fmla="*/ 0 w 648"/>
                <a:gd name="T37" fmla="*/ 586 h 586"/>
                <a:gd name="T38" fmla="*/ 0 w 648"/>
                <a:gd name="T3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8" h="586">
                  <a:moveTo>
                    <a:pt x="0" y="0"/>
                  </a:moveTo>
                  <a:lnTo>
                    <a:pt x="41" y="16"/>
                  </a:lnTo>
                  <a:lnTo>
                    <a:pt x="81" y="0"/>
                  </a:lnTo>
                  <a:lnTo>
                    <a:pt x="122" y="16"/>
                  </a:lnTo>
                  <a:lnTo>
                    <a:pt x="162" y="0"/>
                  </a:lnTo>
                  <a:lnTo>
                    <a:pt x="203" y="16"/>
                  </a:lnTo>
                  <a:lnTo>
                    <a:pt x="244" y="0"/>
                  </a:lnTo>
                  <a:lnTo>
                    <a:pt x="283" y="16"/>
                  </a:lnTo>
                  <a:lnTo>
                    <a:pt x="324" y="0"/>
                  </a:lnTo>
                  <a:lnTo>
                    <a:pt x="365" y="16"/>
                  </a:lnTo>
                  <a:lnTo>
                    <a:pt x="405" y="0"/>
                  </a:lnTo>
                  <a:lnTo>
                    <a:pt x="446" y="16"/>
                  </a:lnTo>
                  <a:lnTo>
                    <a:pt x="486" y="0"/>
                  </a:lnTo>
                  <a:lnTo>
                    <a:pt x="527" y="16"/>
                  </a:lnTo>
                  <a:lnTo>
                    <a:pt x="567" y="0"/>
                  </a:lnTo>
                  <a:lnTo>
                    <a:pt x="607" y="16"/>
                  </a:lnTo>
                  <a:lnTo>
                    <a:pt x="648" y="0"/>
                  </a:lnTo>
                  <a:lnTo>
                    <a:pt x="648" y="586"/>
                  </a:lnTo>
                  <a:lnTo>
                    <a:pt x="0" y="5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9F7"/>
            </a:solidFill>
            <a:ln w="0">
              <a:solidFill>
                <a:srgbClr val="F2F9F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7" name="Freeform 96"/>
            <p:cNvSpPr>
              <a:spLocks/>
            </p:cNvSpPr>
            <p:nvPr/>
          </p:nvSpPr>
          <p:spPr bwMode="auto">
            <a:xfrm>
              <a:off x="2470" y="3047"/>
              <a:ext cx="559" cy="122"/>
            </a:xfrm>
            <a:custGeom>
              <a:avLst/>
              <a:gdLst>
                <a:gd name="T0" fmla="*/ 176 w 1678"/>
                <a:gd name="T1" fmla="*/ 0 h 366"/>
                <a:gd name="T2" fmla="*/ 1501 w 1678"/>
                <a:gd name="T3" fmla="*/ 0 h 366"/>
                <a:gd name="T4" fmla="*/ 1533 w 1678"/>
                <a:gd name="T5" fmla="*/ 4 h 366"/>
                <a:gd name="T6" fmla="*/ 1563 w 1678"/>
                <a:gd name="T7" fmla="*/ 11 h 366"/>
                <a:gd name="T8" fmla="*/ 1590 w 1678"/>
                <a:gd name="T9" fmla="*/ 24 h 366"/>
                <a:gd name="T10" fmla="*/ 1615 w 1678"/>
                <a:gd name="T11" fmla="*/ 42 h 366"/>
                <a:gd name="T12" fmla="*/ 1636 w 1678"/>
                <a:gd name="T13" fmla="*/ 63 h 366"/>
                <a:gd name="T14" fmla="*/ 1654 w 1678"/>
                <a:gd name="T15" fmla="*/ 87 h 366"/>
                <a:gd name="T16" fmla="*/ 1667 w 1678"/>
                <a:gd name="T17" fmla="*/ 114 h 366"/>
                <a:gd name="T18" fmla="*/ 1675 w 1678"/>
                <a:gd name="T19" fmla="*/ 144 h 366"/>
                <a:gd name="T20" fmla="*/ 1678 w 1678"/>
                <a:gd name="T21" fmla="*/ 176 h 366"/>
                <a:gd name="T22" fmla="*/ 1678 w 1678"/>
                <a:gd name="T23" fmla="*/ 191 h 366"/>
                <a:gd name="T24" fmla="*/ 1675 w 1678"/>
                <a:gd name="T25" fmla="*/ 222 h 366"/>
                <a:gd name="T26" fmla="*/ 1667 w 1678"/>
                <a:gd name="T27" fmla="*/ 251 h 366"/>
                <a:gd name="T28" fmla="*/ 1654 w 1678"/>
                <a:gd name="T29" fmla="*/ 279 h 366"/>
                <a:gd name="T30" fmla="*/ 1636 w 1678"/>
                <a:gd name="T31" fmla="*/ 304 h 366"/>
                <a:gd name="T32" fmla="*/ 1615 w 1678"/>
                <a:gd name="T33" fmla="*/ 325 h 366"/>
                <a:gd name="T34" fmla="*/ 1590 w 1678"/>
                <a:gd name="T35" fmla="*/ 342 h 366"/>
                <a:gd name="T36" fmla="*/ 1563 w 1678"/>
                <a:gd name="T37" fmla="*/ 355 h 366"/>
                <a:gd name="T38" fmla="*/ 1533 w 1678"/>
                <a:gd name="T39" fmla="*/ 363 h 366"/>
                <a:gd name="T40" fmla="*/ 1501 w 1678"/>
                <a:gd name="T41" fmla="*/ 366 h 366"/>
                <a:gd name="T42" fmla="*/ 176 w 1678"/>
                <a:gd name="T43" fmla="*/ 366 h 366"/>
                <a:gd name="T44" fmla="*/ 144 w 1678"/>
                <a:gd name="T45" fmla="*/ 363 h 366"/>
                <a:gd name="T46" fmla="*/ 114 w 1678"/>
                <a:gd name="T47" fmla="*/ 355 h 366"/>
                <a:gd name="T48" fmla="*/ 87 w 1678"/>
                <a:gd name="T49" fmla="*/ 342 h 366"/>
                <a:gd name="T50" fmla="*/ 62 w 1678"/>
                <a:gd name="T51" fmla="*/ 325 h 366"/>
                <a:gd name="T52" fmla="*/ 40 w 1678"/>
                <a:gd name="T53" fmla="*/ 304 h 366"/>
                <a:gd name="T54" fmla="*/ 23 w 1678"/>
                <a:gd name="T55" fmla="*/ 279 h 366"/>
                <a:gd name="T56" fmla="*/ 11 w 1678"/>
                <a:gd name="T57" fmla="*/ 251 h 366"/>
                <a:gd name="T58" fmla="*/ 2 w 1678"/>
                <a:gd name="T59" fmla="*/ 222 h 366"/>
                <a:gd name="T60" fmla="*/ 0 w 1678"/>
                <a:gd name="T61" fmla="*/ 191 h 366"/>
                <a:gd name="T62" fmla="*/ 0 w 1678"/>
                <a:gd name="T63" fmla="*/ 176 h 366"/>
                <a:gd name="T64" fmla="*/ 2 w 1678"/>
                <a:gd name="T65" fmla="*/ 144 h 366"/>
                <a:gd name="T66" fmla="*/ 11 w 1678"/>
                <a:gd name="T67" fmla="*/ 114 h 366"/>
                <a:gd name="T68" fmla="*/ 23 w 1678"/>
                <a:gd name="T69" fmla="*/ 87 h 366"/>
                <a:gd name="T70" fmla="*/ 40 w 1678"/>
                <a:gd name="T71" fmla="*/ 63 h 366"/>
                <a:gd name="T72" fmla="*/ 62 w 1678"/>
                <a:gd name="T73" fmla="*/ 42 h 366"/>
                <a:gd name="T74" fmla="*/ 87 w 1678"/>
                <a:gd name="T75" fmla="*/ 24 h 366"/>
                <a:gd name="T76" fmla="*/ 114 w 1678"/>
                <a:gd name="T77" fmla="*/ 11 h 366"/>
                <a:gd name="T78" fmla="*/ 144 w 1678"/>
                <a:gd name="T79" fmla="*/ 4 h 366"/>
                <a:gd name="T80" fmla="*/ 176 w 1678"/>
                <a:gd name="T8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8" h="366">
                  <a:moveTo>
                    <a:pt x="176" y="0"/>
                  </a:moveTo>
                  <a:lnTo>
                    <a:pt x="1501" y="0"/>
                  </a:lnTo>
                  <a:lnTo>
                    <a:pt x="1533" y="4"/>
                  </a:lnTo>
                  <a:lnTo>
                    <a:pt x="1563" y="11"/>
                  </a:lnTo>
                  <a:lnTo>
                    <a:pt x="1590" y="24"/>
                  </a:lnTo>
                  <a:lnTo>
                    <a:pt x="1615" y="42"/>
                  </a:lnTo>
                  <a:lnTo>
                    <a:pt x="1636" y="63"/>
                  </a:lnTo>
                  <a:lnTo>
                    <a:pt x="1654" y="87"/>
                  </a:lnTo>
                  <a:lnTo>
                    <a:pt x="1667" y="114"/>
                  </a:lnTo>
                  <a:lnTo>
                    <a:pt x="1675" y="144"/>
                  </a:lnTo>
                  <a:lnTo>
                    <a:pt x="1678" y="176"/>
                  </a:lnTo>
                  <a:lnTo>
                    <a:pt x="1678" y="191"/>
                  </a:lnTo>
                  <a:lnTo>
                    <a:pt x="1675" y="222"/>
                  </a:lnTo>
                  <a:lnTo>
                    <a:pt x="1667" y="251"/>
                  </a:lnTo>
                  <a:lnTo>
                    <a:pt x="1654" y="279"/>
                  </a:lnTo>
                  <a:lnTo>
                    <a:pt x="1636" y="304"/>
                  </a:lnTo>
                  <a:lnTo>
                    <a:pt x="1615" y="325"/>
                  </a:lnTo>
                  <a:lnTo>
                    <a:pt x="1590" y="342"/>
                  </a:lnTo>
                  <a:lnTo>
                    <a:pt x="1563" y="355"/>
                  </a:lnTo>
                  <a:lnTo>
                    <a:pt x="1533" y="363"/>
                  </a:lnTo>
                  <a:lnTo>
                    <a:pt x="1501" y="366"/>
                  </a:lnTo>
                  <a:lnTo>
                    <a:pt x="176" y="366"/>
                  </a:lnTo>
                  <a:lnTo>
                    <a:pt x="144" y="363"/>
                  </a:lnTo>
                  <a:lnTo>
                    <a:pt x="114" y="355"/>
                  </a:lnTo>
                  <a:lnTo>
                    <a:pt x="87" y="342"/>
                  </a:lnTo>
                  <a:lnTo>
                    <a:pt x="62" y="325"/>
                  </a:lnTo>
                  <a:lnTo>
                    <a:pt x="40" y="304"/>
                  </a:lnTo>
                  <a:lnTo>
                    <a:pt x="23" y="279"/>
                  </a:lnTo>
                  <a:lnTo>
                    <a:pt x="11" y="251"/>
                  </a:lnTo>
                  <a:lnTo>
                    <a:pt x="2" y="222"/>
                  </a:lnTo>
                  <a:lnTo>
                    <a:pt x="0" y="191"/>
                  </a:lnTo>
                  <a:lnTo>
                    <a:pt x="0" y="176"/>
                  </a:lnTo>
                  <a:lnTo>
                    <a:pt x="2" y="144"/>
                  </a:lnTo>
                  <a:lnTo>
                    <a:pt x="11" y="114"/>
                  </a:lnTo>
                  <a:lnTo>
                    <a:pt x="23" y="87"/>
                  </a:lnTo>
                  <a:lnTo>
                    <a:pt x="40" y="63"/>
                  </a:lnTo>
                  <a:lnTo>
                    <a:pt x="62" y="42"/>
                  </a:lnTo>
                  <a:lnTo>
                    <a:pt x="87" y="24"/>
                  </a:lnTo>
                  <a:lnTo>
                    <a:pt x="114" y="11"/>
                  </a:lnTo>
                  <a:lnTo>
                    <a:pt x="144" y="4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30343D"/>
            </a:solidFill>
            <a:ln w="0">
              <a:solidFill>
                <a:srgbClr val="3034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8" name="Freeform 97"/>
            <p:cNvSpPr>
              <a:spLocks/>
            </p:cNvSpPr>
            <p:nvPr/>
          </p:nvSpPr>
          <p:spPr bwMode="auto">
            <a:xfrm>
              <a:off x="2526" y="3065"/>
              <a:ext cx="447" cy="86"/>
            </a:xfrm>
            <a:custGeom>
              <a:avLst/>
              <a:gdLst>
                <a:gd name="T0" fmla="*/ 140 w 1343"/>
                <a:gd name="T1" fmla="*/ 0 h 257"/>
                <a:gd name="T2" fmla="*/ 1202 w 1343"/>
                <a:gd name="T3" fmla="*/ 0 h 257"/>
                <a:gd name="T4" fmla="*/ 1230 w 1343"/>
                <a:gd name="T5" fmla="*/ 2 h 257"/>
                <a:gd name="T6" fmla="*/ 1257 w 1343"/>
                <a:gd name="T7" fmla="*/ 10 h 257"/>
                <a:gd name="T8" fmla="*/ 1280 w 1343"/>
                <a:gd name="T9" fmla="*/ 21 h 257"/>
                <a:gd name="T10" fmla="*/ 1301 w 1343"/>
                <a:gd name="T11" fmla="*/ 36 h 257"/>
                <a:gd name="T12" fmla="*/ 1319 w 1343"/>
                <a:gd name="T13" fmla="*/ 54 h 257"/>
                <a:gd name="T14" fmla="*/ 1332 w 1343"/>
                <a:gd name="T15" fmla="*/ 76 h 257"/>
                <a:gd name="T16" fmla="*/ 1340 w 1343"/>
                <a:gd name="T17" fmla="*/ 99 h 257"/>
                <a:gd name="T18" fmla="*/ 1343 w 1343"/>
                <a:gd name="T19" fmla="*/ 123 h 257"/>
                <a:gd name="T20" fmla="*/ 1343 w 1343"/>
                <a:gd name="T21" fmla="*/ 134 h 257"/>
                <a:gd name="T22" fmla="*/ 1340 w 1343"/>
                <a:gd name="T23" fmla="*/ 158 h 257"/>
                <a:gd name="T24" fmla="*/ 1332 w 1343"/>
                <a:gd name="T25" fmla="*/ 181 h 257"/>
                <a:gd name="T26" fmla="*/ 1319 w 1343"/>
                <a:gd name="T27" fmla="*/ 202 h 257"/>
                <a:gd name="T28" fmla="*/ 1301 w 1343"/>
                <a:gd name="T29" fmla="*/ 220 h 257"/>
                <a:gd name="T30" fmla="*/ 1280 w 1343"/>
                <a:gd name="T31" fmla="*/ 235 h 257"/>
                <a:gd name="T32" fmla="*/ 1257 w 1343"/>
                <a:gd name="T33" fmla="*/ 247 h 257"/>
                <a:gd name="T34" fmla="*/ 1230 w 1343"/>
                <a:gd name="T35" fmla="*/ 253 h 257"/>
                <a:gd name="T36" fmla="*/ 1202 w 1343"/>
                <a:gd name="T37" fmla="*/ 257 h 257"/>
                <a:gd name="T38" fmla="*/ 140 w 1343"/>
                <a:gd name="T39" fmla="*/ 257 h 257"/>
                <a:gd name="T40" fmla="*/ 113 w 1343"/>
                <a:gd name="T41" fmla="*/ 253 h 257"/>
                <a:gd name="T42" fmla="*/ 87 w 1343"/>
                <a:gd name="T43" fmla="*/ 247 h 257"/>
                <a:gd name="T44" fmla="*/ 62 w 1343"/>
                <a:gd name="T45" fmla="*/ 235 h 257"/>
                <a:gd name="T46" fmla="*/ 42 w 1343"/>
                <a:gd name="T47" fmla="*/ 220 h 257"/>
                <a:gd name="T48" fmla="*/ 24 w 1343"/>
                <a:gd name="T49" fmla="*/ 202 h 257"/>
                <a:gd name="T50" fmla="*/ 11 w 1343"/>
                <a:gd name="T51" fmla="*/ 181 h 257"/>
                <a:gd name="T52" fmla="*/ 3 w 1343"/>
                <a:gd name="T53" fmla="*/ 158 h 257"/>
                <a:gd name="T54" fmla="*/ 0 w 1343"/>
                <a:gd name="T55" fmla="*/ 134 h 257"/>
                <a:gd name="T56" fmla="*/ 0 w 1343"/>
                <a:gd name="T57" fmla="*/ 123 h 257"/>
                <a:gd name="T58" fmla="*/ 3 w 1343"/>
                <a:gd name="T59" fmla="*/ 99 h 257"/>
                <a:gd name="T60" fmla="*/ 11 w 1343"/>
                <a:gd name="T61" fmla="*/ 76 h 257"/>
                <a:gd name="T62" fmla="*/ 24 w 1343"/>
                <a:gd name="T63" fmla="*/ 54 h 257"/>
                <a:gd name="T64" fmla="*/ 42 w 1343"/>
                <a:gd name="T65" fmla="*/ 36 h 257"/>
                <a:gd name="T66" fmla="*/ 62 w 1343"/>
                <a:gd name="T67" fmla="*/ 21 h 257"/>
                <a:gd name="T68" fmla="*/ 87 w 1343"/>
                <a:gd name="T69" fmla="*/ 10 h 257"/>
                <a:gd name="T70" fmla="*/ 113 w 1343"/>
                <a:gd name="T71" fmla="*/ 2 h 257"/>
                <a:gd name="T72" fmla="*/ 140 w 1343"/>
                <a:gd name="T7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3" h="257">
                  <a:moveTo>
                    <a:pt x="140" y="0"/>
                  </a:moveTo>
                  <a:lnTo>
                    <a:pt x="1202" y="0"/>
                  </a:lnTo>
                  <a:lnTo>
                    <a:pt x="1230" y="2"/>
                  </a:lnTo>
                  <a:lnTo>
                    <a:pt x="1257" y="10"/>
                  </a:lnTo>
                  <a:lnTo>
                    <a:pt x="1280" y="21"/>
                  </a:lnTo>
                  <a:lnTo>
                    <a:pt x="1301" y="36"/>
                  </a:lnTo>
                  <a:lnTo>
                    <a:pt x="1319" y="54"/>
                  </a:lnTo>
                  <a:lnTo>
                    <a:pt x="1332" y="76"/>
                  </a:lnTo>
                  <a:lnTo>
                    <a:pt x="1340" y="99"/>
                  </a:lnTo>
                  <a:lnTo>
                    <a:pt x="1343" y="123"/>
                  </a:lnTo>
                  <a:lnTo>
                    <a:pt x="1343" y="134"/>
                  </a:lnTo>
                  <a:lnTo>
                    <a:pt x="1340" y="158"/>
                  </a:lnTo>
                  <a:lnTo>
                    <a:pt x="1332" y="181"/>
                  </a:lnTo>
                  <a:lnTo>
                    <a:pt x="1319" y="202"/>
                  </a:lnTo>
                  <a:lnTo>
                    <a:pt x="1301" y="220"/>
                  </a:lnTo>
                  <a:lnTo>
                    <a:pt x="1280" y="235"/>
                  </a:lnTo>
                  <a:lnTo>
                    <a:pt x="1257" y="247"/>
                  </a:lnTo>
                  <a:lnTo>
                    <a:pt x="1230" y="253"/>
                  </a:lnTo>
                  <a:lnTo>
                    <a:pt x="1202" y="257"/>
                  </a:lnTo>
                  <a:lnTo>
                    <a:pt x="140" y="257"/>
                  </a:lnTo>
                  <a:lnTo>
                    <a:pt x="113" y="253"/>
                  </a:lnTo>
                  <a:lnTo>
                    <a:pt x="87" y="247"/>
                  </a:lnTo>
                  <a:lnTo>
                    <a:pt x="62" y="235"/>
                  </a:lnTo>
                  <a:lnTo>
                    <a:pt x="42" y="220"/>
                  </a:lnTo>
                  <a:lnTo>
                    <a:pt x="24" y="202"/>
                  </a:lnTo>
                  <a:lnTo>
                    <a:pt x="11" y="181"/>
                  </a:lnTo>
                  <a:lnTo>
                    <a:pt x="3" y="158"/>
                  </a:lnTo>
                  <a:lnTo>
                    <a:pt x="0" y="134"/>
                  </a:lnTo>
                  <a:lnTo>
                    <a:pt x="0" y="123"/>
                  </a:lnTo>
                  <a:lnTo>
                    <a:pt x="3" y="99"/>
                  </a:lnTo>
                  <a:lnTo>
                    <a:pt x="11" y="76"/>
                  </a:lnTo>
                  <a:lnTo>
                    <a:pt x="24" y="54"/>
                  </a:lnTo>
                  <a:lnTo>
                    <a:pt x="42" y="36"/>
                  </a:lnTo>
                  <a:lnTo>
                    <a:pt x="62" y="21"/>
                  </a:lnTo>
                  <a:lnTo>
                    <a:pt x="87" y="10"/>
                  </a:lnTo>
                  <a:lnTo>
                    <a:pt x="113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EA87A"/>
            </a:solidFill>
            <a:ln w="0">
              <a:solidFill>
                <a:srgbClr val="7EA8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49" name="Rectangle 98"/>
            <p:cNvSpPr>
              <a:spLocks noChangeArrowheads="1"/>
            </p:cNvSpPr>
            <p:nvPr/>
          </p:nvSpPr>
          <p:spPr bwMode="auto">
            <a:xfrm>
              <a:off x="2472" y="3218"/>
              <a:ext cx="64" cy="63"/>
            </a:xfrm>
            <a:prstGeom prst="rect">
              <a:avLst/>
            </a:prstGeom>
            <a:solidFill>
              <a:srgbClr val="D95B42"/>
            </a:solidFill>
            <a:ln w="0">
              <a:solidFill>
                <a:srgbClr val="D95B4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0" name="Rectangle 99"/>
            <p:cNvSpPr>
              <a:spLocks noChangeArrowheads="1"/>
            </p:cNvSpPr>
            <p:nvPr/>
          </p:nvSpPr>
          <p:spPr bwMode="auto">
            <a:xfrm>
              <a:off x="2570" y="3218"/>
              <a:ext cx="64" cy="63"/>
            </a:xfrm>
            <a:prstGeom prst="rect">
              <a:avLst/>
            </a:prstGeom>
            <a:solidFill>
              <a:srgbClr val="F28C1D"/>
            </a:solidFill>
            <a:ln w="0">
              <a:solidFill>
                <a:srgbClr val="F28C1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1" name="Rectangle 100"/>
            <p:cNvSpPr>
              <a:spLocks noChangeArrowheads="1"/>
            </p:cNvSpPr>
            <p:nvPr/>
          </p:nvSpPr>
          <p:spPr bwMode="auto">
            <a:xfrm>
              <a:off x="2668" y="3218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2" name="Rectangle 101"/>
            <p:cNvSpPr>
              <a:spLocks noChangeArrowheads="1"/>
            </p:cNvSpPr>
            <p:nvPr/>
          </p:nvSpPr>
          <p:spPr bwMode="auto">
            <a:xfrm>
              <a:off x="2765" y="3218"/>
              <a:ext cx="64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3" name="Rectangle 102"/>
            <p:cNvSpPr>
              <a:spLocks noChangeArrowheads="1"/>
            </p:cNvSpPr>
            <p:nvPr/>
          </p:nvSpPr>
          <p:spPr bwMode="auto">
            <a:xfrm>
              <a:off x="2863" y="3218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4" name="Rectangle 103"/>
            <p:cNvSpPr>
              <a:spLocks noChangeArrowheads="1"/>
            </p:cNvSpPr>
            <p:nvPr/>
          </p:nvSpPr>
          <p:spPr bwMode="auto">
            <a:xfrm>
              <a:off x="2961" y="3218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5" name="Rectangle 104"/>
            <p:cNvSpPr>
              <a:spLocks noChangeArrowheads="1"/>
            </p:cNvSpPr>
            <p:nvPr/>
          </p:nvSpPr>
          <p:spPr bwMode="auto">
            <a:xfrm>
              <a:off x="2472" y="3316"/>
              <a:ext cx="64" cy="63"/>
            </a:xfrm>
            <a:prstGeom prst="rect">
              <a:avLst/>
            </a:prstGeom>
            <a:solidFill>
              <a:srgbClr val="3EBFBB"/>
            </a:solidFill>
            <a:ln w="0">
              <a:solidFill>
                <a:srgbClr val="3EBFB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6" name="Rectangle 105"/>
            <p:cNvSpPr>
              <a:spLocks noChangeArrowheads="1"/>
            </p:cNvSpPr>
            <p:nvPr/>
          </p:nvSpPr>
          <p:spPr bwMode="auto">
            <a:xfrm>
              <a:off x="2570" y="3316"/>
              <a:ext cx="64" cy="63"/>
            </a:xfrm>
            <a:prstGeom prst="rect">
              <a:avLst/>
            </a:prstGeom>
            <a:solidFill>
              <a:srgbClr val="3895D2"/>
            </a:solidFill>
            <a:ln w="0">
              <a:solidFill>
                <a:srgbClr val="3895D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7" name="Rectangle 106"/>
            <p:cNvSpPr>
              <a:spLocks noChangeArrowheads="1"/>
            </p:cNvSpPr>
            <p:nvPr/>
          </p:nvSpPr>
          <p:spPr bwMode="auto">
            <a:xfrm>
              <a:off x="2668" y="3316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8" name="Rectangle 107"/>
            <p:cNvSpPr>
              <a:spLocks noChangeArrowheads="1"/>
            </p:cNvSpPr>
            <p:nvPr/>
          </p:nvSpPr>
          <p:spPr bwMode="auto">
            <a:xfrm>
              <a:off x="2765" y="3316"/>
              <a:ext cx="64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9" name="Rectangle 108"/>
            <p:cNvSpPr>
              <a:spLocks noChangeArrowheads="1"/>
            </p:cNvSpPr>
            <p:nvPr/>
          </p:nvSpPr>
          <p:spPr bwMode="auto">
            <a:xfrm>
              <a:off x="2863" y="3316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60" name="Rectangle 109"/>
            <p:cNvSpPr>
              <a:spLocks noChangeArrowheads="1"/>
            </p:cNvSpPr>
            <p:nvPr/>
          </p:nvSpPr>
          <p:spPr bwMode="auto">
            <a:xfrm>
              <a:off x="2961" y="3316"/>
              <a:ext cx="63" cy="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</p:grpSp>
      <p:cxnSp>
        <p:nvCxnSpPr>
          <p:cNvPr id="161" name="직선 연결선 160"/>
          <p:cNvCxnSpPr/>
          <p:nvPr/>
        </p:nvCxnSpPr>
        <p:spPr>
          <a:xfrm>
            <a:off x="4553836" y="2768247"/>
            <a:ext cx="5849647" cy="127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10377501" y="3416594"/>
            <a:ext cx="10458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prstClr val="white"/>
                </a:solidFill>
                <a:latin typeface="맑은 고딕" panose="020B0503020000020004" pitchFamily="50" charset="-127"/>
              </a:rPr>
              <a:t>Check</a:t>
            </a:r>
          </a:p>
          <a:p>
            <a:pPr algn="ctr"/>
            <a:r>
              <a:rPr lang="en-US" altLang="ko-KR" sz="1050" dirty="0" smtClean="0">
                <a:solidFill>
                  <a:prstClr val="white"/>
                </a:solidFill>
                <a:latin typeface="맑은 고딕" panose="020B0503020000020004" pitchFamily="50" charset="-127"/>
              </a:rPr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2035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707597" y="598205"/>
            <a:ext cx="10205003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9103" y="598206"/>
            <a:ext cx="1262997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44600" y="5023928"/>
            <a:ext cx="9720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PAGE 3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 rot="5400000">
            <a:off x="-1282261" y="2441734"/>
            <a:ext cx="44257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25604"/>
              </p:ext>
            </p:extLst>
          </p:nvPr>
        </p:nvGraphicFramePr>
        <p:xfrm>
          <a:off x="2222500" y="4218806"/>
          <a:ext cx="9067104" cy="155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421"/>
                <a:gridCol w="1813421"/>
                <a:gridCol w="1813421"/>
                <a:gridCol w="3626841"/>
              </a:tblGrid>
              <a:tr h="402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72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F45934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rgbClr val="F45934"/>
                        </a:solidFill>
                      </a:endParaRP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72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C000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rgbClr val="FFC000"/>
                        </a:solidFill>
                      </a:endParaRP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차트 82"/>
          <p:cNvGraphicFramePr/>
          <p:nvPr>
            <p:extLst>
              <p:ext uri="{D42A27DB-BD31-4B8C-83A1-F6EECF244321}">
                <p14:modId xmlns:p14="http://schemas.microsoft.com/office/powerpoint/2010/main" val="920512591"/>
              </p:ext>
            </p:extLst>
          </p:nvPr>
        </p:nvGraphicFramePr>
        <p:xfrm>
          <a:off x="2222500" y="929387"/>
          <a:ext cx="9067104" cy="295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4" name="그룹 83"/>
          <p:cNvGrpSpPr/>
          <p:nvPr/>
        </p:nvGrpSpPr>
        <p:grpSpPr>
          <a:xfrm>
            <a:off x="9987750" y="317293"/>
            <a:ext cx="1676400" cy="555683"/>
            <a:chOff x="6565900" y="241300"/>
            <a:chExt cx="1676400" cy="555683"/>
          </a:xfrm>
          <a:solidFill>
            <a:schemeClr val="tx2">
              <a:lumMod val="75000"/>
            </a:schemeClr>
          </a:solidFill>
        </p:grpSpPr>
        <p:sp>
          <p:nvSpPr>
            <p:cNvPr id="85" name="이등변 삼각형 84"/>
            <p:cNvSpPr/>
            <p:nvPr/>
          </p:nvSpPr>
          <p:spPr>
            <a:xfrm rot="10800000">
              <a:off x="7289799" y="544983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양쪽 모서리가 둥근 사각형 85"/>
            <p:cNvSpPr/>
            <p:nvPr/>
          </p:nvSpPr>
          <p:spPr>
            <a:xfrm>
              <a:off x="6565900" y="241300"/>
              <a:ext cx="1676400" cy="381000"/>
            </a:xfrm>
            <a:prstGeom prst="round2SameRect">
              <a:avLst>
                <a:gd name="adj1" fmla="val 32667"/>
                <a:gd name="adj2" fmla="val 3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200" b="1" dirty="0">
                  <a:solidFill>
                    <a:prstClr val="white"/>
                  </a:solidFill>
                </a:rPr>
                <a:t>50% 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7" name="그룹 86"/>
          <p:cNvGrpSpPr/>
          <p:nvPr/>
        </p:nvGrpSpPr>
        <p:grpSpPr>
          <a:xfrm>
            <a:off x="5968652" y="6067727"/>
            <a:ext cx="1676400" cy="547217"/>
            <a:chOff x="6565900" y="75083"/>
            <a:chExt cx="1676400" cy="547217"/>
          </a:xfrm>
          <a:solidFill>
            <a:srgbClr val="FF6600"/>
          </a:solidFill>
        </p:grpSpPr>
        <p:sp>
          <p:nvSpPr>
            <p:cNvPr id="88" name="이등변 삼각형 87"/>
            <p:cNvSpPr/>
            <p:nvPr/>
          </p:nvSpPr>
          <p:spPr>
            <a:xfrm>
              <a:off x="7289799" y="75083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양쪽 모서리가 둥근 사각형 88"/>
            <p:cNvSpPr/>
            <p:nvPr/>
          </p:nvSpPr>
          <p:spPr>
            <a:xfrm>
              <a:off x="6565900" y="241300"/>
              <a:ext cx="1676400" cy="381000"/>
            </a:xfrm>
            <a:prstGeom prst="round2SameRect">
              <a:avLst>
                <a:gd name="adj1" fmla="val 32667"/>
                <a:gd name="adj2" fmla="val 3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200" b="1" dirty="0">
                  <a:solidFill>
                    <a:prstClr val="white"/>
                  </a:solidFill>
                </a:rPr>
                <a:t>50% 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5803900" y="5163628"/>
            <a:ext cx="1828452" cy="612362"/>
          </a:xfrm>
          <a:prstGeom prst="rect">
            <a:avLst/>
          </a:prstGeom>
          <a:noFill/>
          <a:ln w="19050"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8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EFFA"/>
            </a:gs>
            <a:gs pos="100000">
              <a:srgbClr val="C1CDD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707597" y="598205"/>
            <a:ext cx="10205003" cy="5512037"/>
          </a:xfrm>
          <a:prstGeom prst="rect">
            <a:avLst/>
          </a:prstGeom>
          <a:gradFill>
            <a:gsLst>
              <a:gs pos="0">
                <a:srgbClr val="F8F9FB"/>
              </a:gs>
              <a:gs pos="100000">
                <a:srgbClr val="E3E4E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9103" y="598206"/>
            <a:ext cx="1262997" cy="5512037"/>
          </a:xfrm>
          <a:prstGeom prst="rect">
            <a:avLst/>
          </a:prstGeom>
          <a:gradFill>
            <a:gsLst>
              <a:gs pos="0">
                <a:srgbClr val="F8A3A6"/>
              </a:gs>
              <a:gs pos="100000">
                <a:srgbClr val="DF668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44600" y="5023928"/>
            <a:ext cx="9720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</a:rPr>
              <a:t>PAGE 3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 rot="5400000">
            <a:off x="-1282261" y="2441734"/>
            <a:ext cx="44257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6689"/>
              </p:ext>
            </p:extLst>
          </p:nvPr>
        </p:nvGraphicFramePr>
        <p:xfrm>
          <a:off x="2357098" y="1131121"/>
          <a:ext cx="4409452" cy="452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726"/>
                <a:gridCol w="2204726"/>
              </a:tblGrid>
              <a:tr h="6109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  <a:endParaRPr lang="ko-KR" alt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  <a:endParaRPr lang="ko-KR" alt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03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8E0"/>
                    </a:solidFill>
                  </a:tcPr>
                </a:tc>
              </a:tr>
              <a:tr h="1303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모서리가 둥근 직사각형 30"/>
          <p:cNvSpPr/>
          <p:nvPr/>
        </p:nvSpPr>
        <p:spPr>
          <a:xfrm>
            <a:off x="7416051" y="598204"/>
            <a:ext cx="1587500" cy="1583134"/>
          </a:xfrm>
          <a:prstGeom prst="roundRect">
            <a:avLst>
              <a:gd name="adj" fmla="val 50000"/>
            </a:avLst>
          </a:prstGeom>
          <a:solidFill>
            <a:srgbClr val="95899E">
              <a:alpha val="60000"/>
            </a:srgbClr>
          </a:solidFill>
          <a:ln w="1016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  <a:cs typeface="Aharoni" panose="02010803020104030203" pitchFamily="2" charset="-79"/>
              </a:rPr>
              <a:t>CHECK!!</a:t>
            </a:r>
            <a:endParaRPr lang="ko-KR" altLang="en-US" dirty="0">
              <a:solidFill>
                <a:prstClr val="white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graphicFrame>
        <p:nvGraphicFramePr>
          <p:cNvPr id="42" name="차트 41"/>
          <p:cNvGraphicFramePr/>
          <p:nvPr>
            <p:extLst>
              <p:ext uri="{D42A27DB-BD31-4B8C-83A1-F6EECF244321}">
                <p14:modId xmlns:p14="http://schemas.microsoft.com/office/powerpoint/2010/main" val="1810951673"/>
              </p:ext>
            </p:extLst>
          </p:nvPr>
        </p:nvGraphicFramePr>
        <p:xfrm>
          <a:off x="7705797" y="833273"/>
          <a:ext cx="3987683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구부러진 연결선 2"/>
          <p:cNvCxnSpPr>
            <a:stCxn id="31" idx="1"/>
          </p:cNvCxnSpPr>
          <p:nvPr/>
        </p:nvCxnSpPr>
        <p:spPr>
          <a:xfrm rot="10800000" flipV="1">
            <a:off x="5676901" y="1389770"/>
            <a:ext cx="1739151" cy="1797929"/>
          </a:xfrm>
          <a:prstGeom prst="curvedConnector2">
            <a:avLst/>
          </a:prstGeom>
          <a:ln>
            <a:solidFill>
              <a:srgbClr val="8D82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모서리가 둥근 직사각형 44"/>
          <p:cNvSpPr/>
          <p:nvPr/>
        </p:nvSpPr>
        <p:spPr>
          <a:xfrm>
            <a:off x="4033014" y="5055532"/>
            <a:ext cx="1057619" cy="1054710"/>
          </a:xfrm>
          <a:prstGeom prst="roundRect">
            <a:avLst>
              <a:gd name="adj" fmla="val 50000"/>
            </a:avLst>
          </a:prstGeom>
          <a:solidFill>
            <a:schemeClr val="accent2">
              <a:alpha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white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  <a:cs typeface="Aharoni" panose="02010803020104030203" pitchFamily="2" charset="-79"/>
              </a:rPr>
              <a:t>CHECK!!</a:t>
            </a:r>
            <a:endParaRPr lang="ko-KR" altLang="en-US" sz="1200" dirty="0">
              <a:solidFill>
                <a:prstClr val="white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cxnSp>
        <p:nvCxnSpPr>
          <p:cNvPr id="50" name="구부러진 연결선 49"/>
          <p:cNvCxnSpPr>
            <a:stCxn id="45" idx="0"/>
            <a:endCxn id="42" idx="2"/>
          </p:cNvCxnSpPr>
          <p:nvPr/>
        </p:nvCxnSpPr>
        <p:spPr>
          <a:xfrm rot="16200000" flipH="1">
            <a:off x="6720910" y="2896445"/>
            <a:ext cx="819641" cy="5137814"/>
          </a:xfrm>
          <a:prstGeom prst="curvedConnector5">
            <a:avLst>
              <a:gd name="adj1" fmla="val -102264"/>
              <a:gd name="adj2" fmla="val 46620"/>
              <a:gd name="adj3" fmla="val 188319"/>
            </a:avLst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5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386</Words>
  <Application>Microsoft Office PowerPoint</Application>
  <PresentationFormat>와이드스크린</PresentationFormat>
  <Paragraphs>97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Aharoni</vt:lpstr>
      <vt:lpstr>나눔바른고딕 UltraLight</vt:lpstr>
      <vt:lpstr>맑은 고딕</vt:lpstr>
      <vt:lpstr>Arial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169</cp:revision>
  <dcterms:created xsi:type="dcterms:W3CDTF">2018-03-06T08:13:05Z</dcterms:created>
  <dcterms:modified xsi:type="dcterms:W3CDTF">2024-06-18T04:17:04Z</dcterms:modified>
</cp:coreProperties>
</file>