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F6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2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1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7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4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2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7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9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8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1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0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1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직사각형 101"/>
          <p:cNvSpPr/>
          <p:nvPr/>
        </p:nvSpPr>
        <p:spPr>
          <a:xfrm>
            <a:off x="3170725" y="157215"/>
            <a:ext cx="555565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3200" b="1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life with BIZCAM 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461924" y="353528"/>
            <a:ext cx="4605433" cy="5972969"/>
            <a:chOff x="665124" y="353528"/>
            <a:chExt cx="4605433" cy="5972969"/>
          </a:xfrm>
        </p:grpSpPr>
        <p:sp>
          <p:nvSpPr>
            <p:cNvPr id="81" name="오른쪽 화살표 80"/>
            <p:cNvSpPr/>
            <p:nvPr/>
          </p:nvSpPr>
          <p:spPr>
            <a:xfrm>
              <a:off x="1111620" y="2969579"/>
              <a:ext cx="2913373" cy="578756"/>
            </a:xfrm>
            <a:prstGeom prst="rightArrow">
              <a:avLst>
                <a:gd name="adj1" fmla="val 73865"/>
                <a:gd name="adj2" fmla="val 43849"/>
              </a:avLst>
            </a:prstGeom>
            <a:gradFill flip="none" rotWithShape="1">
              <a:gsLst>
                <a:gs pos="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2" name="오른쪽 화살표 81"/>
            <p:cNvSpPr/>
            <p:nvPr/>
          </p:nvSpPr>
          <p:spPr>
            <a:xfrm>
              <a:off x="1111620" y="1931696"/>
              <a:ext cx="2289259" cy="578756"/>
            </a:xfrm>
            <a:prstGeom prst="rightArrow">
              <a:avLst>
                <a:gd name="adj1" fmla="val 73865"/>
                <a:gd name="adj2" fmla="val 43849"/>
              </a:avLst>
            </a:prstGeom>
            <a:gradFill flip="none" rotWithShape="1">
              <a:gsLst>
                <a:gs pos="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오른쪽 화살표 82"/>
            <p:cNvSpPr/>
            <p:nvPr/>
          </p:nvSpPr>
          <p:spPr>
            <a:xfrm>
              <a:off x="1213118" y="3787812"/>
              <a:ext cx="3377932" cy="578756"/>
            </a:xfrm>
            <a:prstGeom prst="rightArrow">
              <a:avLst>
                <a:gd name="adj1" fmla="val 73865"/>
                <a:gd name="adj2" fmla="val 43849"/>
              </a:avLst>
            </a:prstGeom>
            <a:gradFill flip="none" rotWithShape="1">
              <a:gsLst>
                <a:gs pos="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904568" y="4862480"/>
              <a:ext cx="348864" cy="303514"/>
            </a:xfrm>
            <a:prstGeom prst="ellipse">
              <a:avLst/>
            </a:prstGeom>
            <a:gradFill>
              <a:gsLst>
                <a:gs pos="7700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자유형 84"/>
            <p:cNvSpPr/>
            <p:nvPr/>
          </p:nvSpPr>
          <p:spPr>
            <a:xfrm rot="1800000" flipH="1">
              <a:off x="684063" y="3754630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자유형 85"/>
            <p:cNvSpPr/>
            <p:nvPr/>
          </p:nvSpPr>
          <p:spPr>
            <a:xfrm rot="1800000" flipH="1">
              <a:off x="665124" y="1669315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7" name="자유형 86"/>
            <p:cNvSpPr/>
            <p:nvPr/>
          </p:nvSpPr>
          <p:spPr>
            <a:xfrm rot="1800000" flipH="1">
              <a:off x="684062" y="2707198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88" name="그룹 87"/>
            <p:cNvGrpSpPr/>
            <p:nvPr/>
          </p:nvGrpSpPr>
          <p:grpSpPr>
            <a:xfrm>
              <a:off x="1076126" y="353528"/>
              <a:ext cx="470561" cy="5972969"/>
              <a:chOff x="10226476" y="377037"/>
              <a:chExt cx="470561" cy="5972969"/>
            </a:xfrm>
          </p:grpSpPr>
          <p:sp>
            <p:nvSpPr>
              <p:cNvPr id="89" name="Freeform 5"/>
              <p:cNvSpPr>
                <a:spLocks/>
              </p:cNvSpPr>
              <p:nvPr/>
            </p:nvSpPr>
            <p:spPr bwMode="auto">
              <a:xfrm rot="5400000">
                <a:off x="9855629" y="5532938"/>
                <a:ext cx="1190957" cy="443179"/>
              </a:xfrm>
              <a:custGeom>
                <a:avLst/>
                <a:gdLst>
                  <a:gd name="T0" fmla="*/ 739 w 2359"/>
                  <a:gd name="T1" fmla="*/ 1309 h 1309"/>
                  <a:gd name="T2" fmla="*/ 1200 w 2359"/>
                  <a:gd name="T3" fmla="*/ 1157 h 1309"/>
                  <a:gd name="T4" fmla="*/ 1663 w 2359"/>
                  <a:gd name="T5" fmla="*/ 1005 h 1309"/>
                  <a:gd name="T6" fmla="*/ 1720 w 2359"/>
                  <a:gd name="T7" fmla="*/ 984 h 1309"/>
                  <a:gd name="T8" fmla="*/ 1806 w 2359"/>
                  <a:gd name="T9" fmla="*/ 942 h 1309"/>
                  <a:gd name="T10" fmla="*/ 1880 w 2359"/>
                  <a:gd name="T11" fmla="*/ 902 h 1309"/>
                  <a:gd name="T12" fmla="*/ 1966 w 2359"/>
                  <a:gd name="T13" fmla="*/ 860 h 1309"/>
                  <a:gd name="T14" fmla="*/ 2023 w 2359"/>
                  <a:gd name="T15" fmla="*/ 840 h 1309"/>
                  <a:gd name="T16" fmla="*/ 2159 w 2359"/>
                  <a:gd name="T17" fmla="*/ 799 h 1309"/>
                  <a:gd name="T18" fmla="*/ 2294 w 2359"/>
                  <a:gd name="T19" fmla="*/ 754 h 1309"/>
                  <a:gd name="T20" fmla="*/ 2313 w 2359"/>
                  <a:gd name="T21" fmla="*/ 745 h 1309"/>
                  <a:gd name="T22" fmla="*/ 2345 w 2359"/>
                  <a:gd name="T23" fmla="*/ 723 h 1309"/>
                  <a:gd name="T24" fmla="*/ 2359 w 2359"/>
                  <a:gd name="T25" fmla="*/ 693 h 1309"/>
                  <a:gd name="T26" fmla="*/ 2355 w 2359"/>
                  <a:gd name="T27" fmla="*/ 655 h 1309"/>
                  <a:gd name="T28" fmla="*/ 2345 w 2359"/>
                  <a:gd name="T29" fmla="*/ 633 h 1309"/>
                  <a:gd name="T30" fmla="*/ 2335 w 2359"/>
                  <a:gd name="T31" fmla="*/ 618 h 1309"/>
                  <a:gd name="T32" fmla="*/ 2309 w 2359"/>
                  <a:gd name="T33" fmla="*/ 595 h 1309"/>
                  <a:gd name="T34" fmla="*/ 2257 w 2359"/>
                  <a:gd name="T35" fmla="*/ 565 h 1309"/>
                  <a:gd name="T36" fmla="*/ 2130 w 2359"/>
                  <a:gd name="T37" fmla="*/ 524 h 1309"/>
                  <a:gd name="T38" fmla="*/ 2061 w 2359"/>
                  <a:gd name="T39" fmla="*/ 503 h 1309"/>
                  <a:gd name="T40" fmla="*/ 1976 w 2359"/>
                  <a:gd name="T41" fmla="*/ 473 h 1309"/>
                  <a:gd name="T42" fmla="*/ 1838 w 2359"/>
                  <a:gd name="T43" fmla="*/ 412 h 1309"/>
                  <a:gd name="T44" fmla="*/ 1712 w 2359"/>
                  <a:gd name="T45" fmla="*/ 350 h 1309"/>
                  <a:gd name="T46" fmla="*/ 1573 w 2359"/>
                  <a:gd name="T47" fmla="*/ 290 h 1309"/>
                  <a:gd name="T48" fmla="*/ 1489 w 2359"/>
                  <a:gd name="T49" fmla="*/ 259 h 1309"/>
                  <a:gd name="T50" fmla="*/ 1229 w 2359"/>
                  <a:gd name="T51" fmla="*/ 169 h 1309"/>
                  <a:gd name="T52" fmla="*/ 968 w 2359"/>
                  <a:gd name="T53" fmla="*/ 79 h 1309"/>
                  <a:gd name="T54" fmla="*/ 932 w 2359"/>
                  <a:gd name="T55" fmla="*/ 63 h 1309"/>
                  <a:gd name="T56" fmla="*/ 820 w 2359"/>
                  <a:gd name="T57" fmla="*/ 17 h 1309"/>
                  <a:gd name="T58" fmla="*/ 761 w 2359"/>
                  <a:gd name="T59" fmla="*/ 0 h 1309"/>
                  <a:gd name="T60" fmla="*/ 749 w 2359"/>
                  <a:gd name="T61" fmla="*/ 2 h 1309"/>
                  <a:gd name="T62" fmla="*/ 375 w 2359"/>
                  <a:gd name="T63" fmla="*/ 326 h 1309"/>
                  <a:gd name="T64" fmla="*/ 0 w 2359"/>
                  <a:gd name="T65" fmla="*/ 650 h 1309"/>
                  <a:gd name="T66" fmla="*/ 739 w 2359"/>
                  <a:gd name="T67" fmla="*/ 1309 h 1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59" h="1309">
                    <a:moveTo>
                      <a:pt x="739" y="1309"/>
                    </a:moveTo>
                    <a:lnTo>
                      <a:pt x="1200" y="1157"/>
                    </a:lnTo>
                    <a:lnTo>
                      <a:pt x="1663" y="1005"/>
                    </a:lnTo>
                    <a:lnTo>
                      <a:pt x="1720" y="984"/>
                    </a:lnTo>
                    <a:lnTo>
                      <a:pt x="1806" y="942"/>
                    </a:lnTo>
                    <a:lnTo>
                      <a:pt x="1880" y="902"/>
                    </a:lnTo>
                    <a:lnTo>
                      <a:pt x="1966" y="860"/>
                    </a:lnTo>
                    <a:lnTo>
                      <a:pt x="2023" y="840"/>
                    </a:lnTo>
                    <a:lnTo>
                      <a:pt x="2159" y="799"/>
                    </a:lnTo>
                    <a:lnTo>
                      <a:pt x="2294" y="754"/>
                    </a:lnTo>
                    <a:lnTo>
                      <a:pt x="2313" y="745"/>
                    </a:lnTo>
                    <a:lnTo>
                      <a:pt x="2345" y="723"/>
                    </a:lnTo>
                    <a:lnTo>
                      <a:pt x="2359" y="693"/>
                    </a:lnTo>
                    <a:lnTo>
                      <a:pt x="2355" y="655"/>
                    </a:lnTo>
                    <a:lnTo>
                      <a:pt x="2345" y="633"/>
                    </a:lnTo>
                    <a:lnTo>
                      <a:pt x="2335" y="618"/>
                    </a:lnTo>
                    <a:lnTo>
                      <a:pt x="2309" y="595"/>
                    </a:lnTo>
                    <a:lnTo>
                      <a:pt x="2257" y="565"/>
                    </a:lnTo>
                    <a:lnTo>
                      <a:pt x="2130" y="524"/>
                    </a:lnTo>
                    <a:lnTo>
                      <a:pt x="2061" y="503"/>
                    </a:lnTo>
                    <a:lnTo>
                      <a:pt x="1976" y="473"/>
                    </a:lnTo>
                    <a:lnTo>
                      <a:pt x="1838" y="412"/>
                    </a:lnTo>
                    <a:lnTo>
                      <a:pt x="1712" y="350"/>
                    </a:lnTo>
                    <a:lnTo>
                      <a:pt x="1573" y="290"/>
                    </a:lnTo>
                    <a:lnTo>
                      <a:pt x="1489" y="259"/>
                    </a:lnTo>
                    <a:lnTo>
                      <a:pt x="1229" y="169"/>
                    </a:lnTo>
                    <a:lnTo>
                      <a:pt x="968" y="79"/>
                    </a:lnTo>
                    <a:lnTo>
                      <a:pt x="932" y="63"/>
                    </a:lnTo>
                    <a:lnTo>
                      <a:pt x="820" y="17"/>
                    </a:lnTo>
                    <a:lnTo>
                      <a:pt x="761" y="0"/>
                    </a:lnTo>
                    <a:lnTo>
                      <a:pt x="749" y="2"/>
                    </a:lnTo>
                    <a:lnTo>
                      <a:pt x="375" y="326"/>
                    </a:lnTo>
                    <a:lnTo>
                      <a:pt x="0" y="650"/>
                    </a:lnTo>
                    <a:lnTo>
                      <a:pt x="739" y="1309"/>
                    </a:lnTo>
                    <a:close/>
                  </a:path>
                </a:pathLst>
              </a:custGeom>
              <a:solidFill>
                <a:srgbClr val="FAB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Freeform 6"/>
              <p:cNvSpPr>
                <a:spLocks/>
              </p:cNvSpPr>
              <p:nvPr/>
            </p:nvSpPr>
            <p:spPr bwMode="auto">
              <a:xfrm rot="5400000">
                <a:off x="8309904" y="3151232"/>
                <a:ext cx="4304720" cy="465490"/>
              </a:xfrm>
              <a:custGeom>
                <a:avLst/>
                <a:gdLst>
                  <a:gd name="T0" fmla="*/ 8524 w 8524"/>
                  <a:gd name="T1" fmla="*/ 68 h 1375"/>
                  <a:gd name="T2" fmla="*/ 8227 w 8524"/>
                  <a:gd name="T3" fmla="*/ 330 h 1375"/>
                  <a:gd name="T4" fmla="*/ 8522 w 8524"/>
                  <a:gd name="T5" fmla="*/ 453 h 1375"/>
                  <a:gd name="T6" fmla="*/ 8258 w 8524"/>
                  <a:gd name="T7" fmla="*/ 657 h 1375"/>
                  <a:gd name="T8" fmla="*/ 8517 w 8524"/>
                  <a:gd name="T9" fmla="*/ 952 h 1375"/>
                  <a:gd name="T10" fmla="*/ 8289 w 8524"/>
                  <a:gd name="T11" fmla="*/ 1157 h 1375"/>
                  <a:gd name="T12" fmla="*/ 8514 w 8524"/>
                  <a:gd name="T13" fmla="*/ 1375 h 1375"/>
                  <a:gd name="T14" fmla="*/ 0 w 8524"/>
                  <a:gd name="T15" fmla="*/ 1306 h 1375"/>
                  <a:gd name="T16" fmla="*/ 9 w 8524"/>
                  <a:gd name="T17" fmla="*/ 0 h 1375"/>
                  <a:gd name="T18" fmla="*/ 8524 w 8524"/>
                  <a:gd name="T19" fmla="*/ 68 h 1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24" h="1375">
                    <a:moveTo>
                      <a:pt x="8524" y="68"/>
                    </a:moveTo>
                    <a:lnTo>
                      <a:pt x="8227" y="330"/>
                    </a:lnTo>
                    <a:lnTo>
                      <a:pt x="8522" y="453"/>
                    </a:lnTo>
                    <a:lnTo>
                      <a:pt x="8258" y="657"/>
                    </a:lnTo>
                    <a:lnTo>
                      <a:pt x="8517" y="952"/>
                    </a:lnTo>
                    <a:lnTo>
                      <a:pt x="8289" y="1157"/>
                    </a:lnTo>
                    <a:lnTo>
                      <a:pt x="8514" y="1375"/>
                    </a:lnTo>
                    <a:lnTo>
                      <a:pt x="0" y="1306"/>
                    </a:lnTo>
                    <a:lnTo>
                      <a:pt x="9" y="0"/>
                    </a:lnTo>
                    <a:lnTo>
                      <a:pt x="8524" y="68"/>
                    </a:lnTo>
                    <a:close/>
                  </a:path>
                </a:pathLst>
              </a:custGeom>
              <a:gradFill flip="none" rotWithShape="1">
                <a:gsLst>
                  <a:gs pos="21000">
                    <a:srgbClr val="CEA07B">
                      <a:shade val="67500"/>
                      <a:satMod val="115000"/>
                    </a:srgbClr>
                  </a:gs>
                  <a:gs pos="0">
                    <a:srgbClr val="CEA07B">
                      <a:shade val="67500"/>
                      <a:satMod val="115000"/>
                    </a:srgbClr>
                  </a:gs>
                  <a:gs pos="100000">
                    <a:srgbClr val="CEA07B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8"/>
              <p:cNvSpPr>
                <a:spLocks/>
              </p:cNvSpPr>
              <p:nvPr/>
            </p:nvSpPr>
            <p:spPr bwMode="auto">
              <a:xfrm rot="5400000">
                <a:off x="10190593" y="448414"/>
                <a:ext cx="572750" cy="429995"/>
              </a:xfrm>
              <a:custGeom>
                <a:avLst/>
                <a:gdLst>
                  <a:gd name="T0" fmla="*/ 984 w 1133"/>
                  <a:gd name="T1" fmla="*/ 6 h 1272"/>
                  <a:gd name="T2" fmla="*/ 1014 w 1133"/>
                  <a:gd name="T3" fmla="*/ 7 h 1272"/>
                  <a:gd name="T4" fmla="*/ 1068 w 1133"/>
                  <a:gd name="T5" fmla="*/ 31 h 1272"/>
                  <a:gd name="T6" fmla="*/ 1108 w 1133"/>
                  <a:gd name="T7" fmla="*/ 73 h 1272"/>
                  <a:gd name="T8" fmla="*/ 1132 w 1133"/>
                  <a:gd name="T9" fmla="*/ 128 h 1272"/>
                  <a:gd name="T10" fmla="*/ 1133 w 1133"/>
                  <a:gd name="T11" fmla="*/ 158 h 1272"/>
                  <a:gd name="T12" fmla="*/ 1125 w 1133"/>
                  <a:gd name="T13" fmla="*/ 1122 h 1272"/>
                  <a:gd name="T14" fmla="*/ 1123 w 1133"/>
                  <a:gd name="T15" fmla="*/ 1152 h 1272"/>
                  <a:gd name="T16" fmla="*/ 1099 w 1133"/>
                  <a:gd name="T17" fmla="*/ 1207 h 1272"/>
                  <a:gd name="T18" fmla="*/ 1059 w 1133"/>
                  <a:gd name="T19" fmla="*/ 1247 h 1272"/>
                  <a:gd name="T20" fmla="*/ 1004 w 1133"/>
                  <a:gd name="T21" fmla="*/ 1269 h 1272"/>
                  <a:gd name="T22" fmla="*/ 974 w 1133"/>
                  <a:gd name="T23" fmla="*/ 1272 h 1272"/>
                  <a:gd name="T24" fmla="*/ 149 w 1133"/>
                  <a:gd name="T25" fmla="*/ 1266 h 1272"/>
                  <a:gd name="T26" fmla="*/ 119 w 1133"/>
                  <a:gd name="T27" fmla="*/ 1263 h 1272"/>
                  <a:gd name="T28" fmla="*/ 66 w 1133"/>
                  <a:gd name="T29" fmla="*/ 1239 h 1272"/>
                  <a:gd name="T30" fmla="*/ 25 w 1133"/>
                  <a:gd name="T31" fmla="*/ 1198 h 1272"/>
                  <a:gd name="T32" fmla="*/ 2 w 1133"/>
                  <a:gd name="T33" fmla="*/ 1144 h 1272"/>
                  <a:gd name="T34" fmla="*/ 0 w 1133"/>
                  <a:gd name="T35" fmla="*/ 1113 h 1272"/>
                  <a:gd name="T36" fmla="*/ 8 w 1133"/>
                  <a:gd name="T37" fmla="*/ 149 h 1272"/>
                  <a:gd name="T38" fmla="*/ 11 w 1133"/>
                  <a:gd name="T39" fmla="*/ 118 h 1272"/>
                  <a:gd name="T40" fmla="*/ 34 w 1133"/>
                  <a:gd name="T41" fmla="*/ 64 h 1272"/>
                  <a:gd name="T42" fmla="*/ 75 w 1133"/>
                  <a:gd name="T43" fmla="*/ 23 h 1272"/>
                  <a:gd name="T44" fmla="*/ 130 w 1133"/>
                  <a:gd name="T45" fmla="*/ 1 h 1272"/>
                  <a:gd name="T46" fmla="*/ 160 w 1133"/>
                  <a:gd name="T47" fmla="*/ 0 h 1272"/>
                  <a:gd name="T48" fmla="*/ 984 w 1133"/>
                  <a:gd name="T49" fmla="*/ 6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33" h="1272">
                    <a:moveTo>
                      <a:pt x="984" y="6"/>
                    </a:moveTo>
                    <a:lnTo>
                      <a:pt x="1014" y="7"/>
                    </a:lnTo>
                    <a:lnTo>
                      <a:pt x="1068" y="31"/>
                    </a:lnTo>
                    <a:lnTo>
                      <a:pt x="1108" y="73"/>
                    </a:lnTo>
                    <a:lnTo>
                      <a:pt x="1132" y="128"/>
                    </a:lnTo>
                    <a:lnTo>
                      <a:pt x="1133" y="158"/>
                    </a:lnTo>
                    <a:lnTo>
                      <a:pt x="1125" y="1122"/>
                    </a:lnTo>
                    <a:lnTo>
                      <a:pt x="1123" y="1152"/>
                    </a:lnTo>
                    <a:lnTo>
                      <a:pt x="1099" y="1207"/>
                    </a:lnTo>
                    <a:lnTo>
                      <a:pt x="1059" y="1247"/>
                    </a:lnTo>
                    <a:lnTo>
                      <a:pt x="1004" y="1269"/>
                    </a:lnTo>
                    <a:lnTo>
                      <a:pt x="974" y="1272"/>
                    </a:lnTo>
                    <a:lnTo>
                      <a:pt x="149" y="1266"/>
                    </a:lnTo>
                    <a:lnTo>
                      <a:pt x="119" y="1263"/>
                    </a:lnTo>
                    <a:lnTo>
                      <a:pt x="66" y="1239"/>
                    </a:lnTo>
                    <a:lnTo>
                      <a:pt x="25" y="1198"/>
                    </a:lnTo>
                    <a:lnTo>
                      <a:pt x="2" y="1144"/>
                    </a:lnTo>
                    <a:lnTo>
                      <a:pt x="0" y="1113"/>
                    </a:lnTo>
                    <a:lnTo>
                      <a:pt x="8" y="149"/>
                    </a:lnTo>
                    <a:lnTo>
                      <a:pt x="11" y="118"/>
                    </a:lnTo>
                    <a:lnTo>
                      <a:pt x="34" y="64"/>
                    </a:lnTo>
                    <a:lnTo>
                      <a:pt x="75" y="23"/>
                    </a:lnTo>
                    <a:lnTo>
                      <a:pt x="130" y="1"/>
                    </a:lnTo>
                    <a:lnTo>
                      <a:pt x="160" y="0"/>
                    </a:lnTo>
                    <a:lnTo>
                      <a:pt x="984" y="6"/>
                    </a:lnTo>
                    <a:close/>
                  </a:path>
                </a:pathLst>
              </a:custGeom>
              <a:solidFill>
                <a:srgbClr val="F35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9"/>
              <p:cNvSpPr>
                <a:spLocks/>
              </p:cNvSpPr>
              <p:nvPr/>
            </p:nvSpPr>
            <p:spPr bwMode="auto">
              <a:xfrm rot="5400000">
                <a:off x="10246901" y="832998"/>
                <a:ext cx="456079" cy="444193"/>
              </a:xfrm>
              <a:custGeom>
                <a:avLst/>
                <a:gdLst>
                  <a:gd name="T0" fmla="*/ 904 w 904"/>
                  <a:gd name="T1" fmla="*/ 7 h 1313"/>
                  <a:gd name="T2" fmla="*/ 893 w 904"/>
                  <a:gd name="T3" fmla="*/ 1313 h 1313"/>
                  <a:gd name="T4" fmla="*/ 0 w 904"/>
                  <a:gd name="T5" fmla="*/ 1307 h 1313"/>
                  <a:gd name="T6" fmla="*/ 10 w 904"/>
                  <a:gd name="T7" fmla="*/ 0 h 1313"/>
                  <a:gd name="T8" fmla="*/ 904 w 904"/>
                  <a:gd name="T9" fmla="*/ 7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4" h="1313">
                    <a:moveTo>
                      <a:pt x="904" y="7"/>
                    </a:moveTo>
                    <a:lnTo>
                      <a:pt x="893" y="1313"/>
                    </a:lnTo>
                    <a:lnTo>
                      <a:pt x="0" y="1307"/>
                    </a:lnTo>
                    <a:lnTo>
                      <a:pt x="10" y="0"/>
                    </a:lnTo>
                    <a:lnTo>
                      <a:pt x="904" y="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47000">
                    <a:schemeClr val="bg1"/>
                  </a:gs>
                  <a:gs pos="16374">
                    <a:schemeClr val="bg1"/>
                  </a:gs>
                  <a:gs pos="27000">
                    <a:schemeClr val="bg2">
                      <a:lumMod val="75000"/>
                      <a:shade val="67500"/>
                      <a:satMod val="115000"/>
                    </a:schemeClr>
                  </a:gs>
                  <a:gs pos="73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Freeform 10"/>
              <p:cNvSpPr>
                <a:spLocks/>
              </p:cNvSpPr>
              <p:nvPr/>
            </p:nvSpPr>
            <p:spPr bwMode="auto">
              <a:xfrm rot="5400000">
                <a:off x="10456939" y="977622"/>
                <a:ext cx="36000" cy="442165"/>
              </a:xfrm>
              <a:custGeom>
                <a:avLst/>
                <a:gdLst>
                  <a:gd name="T0" fmla="*/ 123 w 123"/>
                  <a:gd name="T1" fmla="*/ 1 h 1308"/>
                  <a:gd name="T2" fmla="*/ 113 w 123"/>
                  <a:gd name="T3" fmla="*/ 1308 h 1308"/>
                  <a:gd name="T4" fmla="*/ 0 w 123"/>
                  <a:gd name="T5" fmla="*/ 1308 h 1308"/>
                  <a:gd name="T6" fmla="*/ 11 w 123"/>
                  <a:gd name="T7" fmla="*/ 0 h 1308"/>
                  <a:gd name="T8" fmla="*/ 123 w 123"/>
                  <a:gd name="T9" fmla="*/ 1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1308">
                    <a:moveTo>
                      <a:pt x="123" y="1"/>
                    </a:moveTo>
                    <a:lnTo>
                      <a:pt x="113" y="1308"/>
                    </a:lnTo>
                    <a:lnTo>
                      <a:pt x="0" y="1308"/>
                    </a:lnTo>
                    <a:lnTo>
                      <a:pt x="11" y="0"/>
                    </a:lnTo>
                    <a:lnTo>
                      <a:pt x="123" y="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11"/>
              <p:cNvSpPr>
                <a:spLocks/>
              </p:cNvSpPr>
              <p:nvPr/>
            </p:nvSpPr>
            <p:spPr bwMode="auto">
              <a:xfrm rot="5400000">
                <a:off x="10455925" y="1041259"/>
                <a:ext cx="36000" cy="442165"/>
              </a:xfrm>
              <a:custGeom>
                <a:avLst/>
                <a:gdLst>
                  <a:gd name="T0" fmla="*/ 123 w 123"/>
                  <a:gd name="T1" fmla="*/ 2 h 1308"/>
                  <a:gd name="T2" fmla="*/ 113 w 123"/>
                  <a:gd name="T3" fmla="*/ 1308 h 1308"/>
                  <a:gd name="T4" fmla="*/ 0 w 123"/>
                  <a:gd name="T5" fmla="*/ 1308 h 1308"/>
                  <a:gd name="T6" fmla="*/ 11 w 123"/>
                  <a:gd name="T7" fmla="*/ 0 h 1308"/>
                  <a:gd name="T8" fmla="*/ 123 w 123"/>
                  <a:gd name="T9" fmla="*/ 2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1308">
                    <a:moveTo>
                      <a:pt x="123" y="2"/>
                    </a:moveTo>
                    <a:lnTo>
                      <a:pt x="113" y="1308"/>
                    </a:lnTo>
                    <a:lnTo>
                      <a:pt x="0" y="1308"/>
                    </a:lnTo>
                    <a:lnTo>
                      <a:pt x="11" y="0"/>
                    </a:lnTo>
                    <a:lnTo>
                      <a:pt x="123" y="2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12"/>
              <p:cNvSpPr>
                <a:spLocks/>
              </p:cNvSpPr>
              <p:nvPr/>
            </p:nvSpPr>
            <p:spPr bwMode="auto">
              <a:xfrm rot="5400000">
                <a:off x="10281398" y="6075332"/>
                <a:ext cx="336377" cy="212969"/>
              </a:xfrm>
              <a:custGeom>
                <a:avLst/>
                <a:gdLst>
                  <a:gd name="T0" fmla="*/ 0 w 665"/>
                  <a:gd name="T1" fmla="*/ 0 h 632"/>
                  <a:gd name="T2" fmla="*/ 4 w 665"/>
                  <a:gd name="T3" fmla="*/ 145 h 632"/>
                  <a:gd name="T4" fmla="*/ 27 w 665"/>
                  <a:gd name="T5" fmla="*/ 471 h 632"/>
                  <a:gd name="T6" fmla="*/ 41 w 665"/>
                  <a:gd name="T7" fmla="*/ 589 h 632"/>
                  <a:gd name="T8" fmla="*/ 48 w 665"/>
                  <a:gd name="T9" fmla="*/ 629 h 632"/>
                  <a:gd name="T10" fmla="*/ 51 w 665"/>
                  <a:gd name="T11" fmla="*/ 632 h 632"/>
                  <a:gd name="T12" fmla="*/ 192 w 665"/>
                  <a:gd name="T13" fmla="*/ 581 h 632"/>
                  <a:gd name="T14" fmla="*/ 507 w 665"/>
                  <a:gd name="T15" fmla="*/ 448 h 632"/>
                  <a:gd name="T16" fmla="*/ 600 w 665"/>
                  <a:gd name="T17" fmla="*/ 411 h 632"/>
                  <a:gd name="T18" fmla="*/ 619 w 665"/>
                  <a:gd name="T19" fmla="*/ 402 h 632"/>
                  <a:gd name="T20" fmla="*/ 651 w 665"/>
                  <a:gd name="T21" fmla="*/ 380 h 632"/>
                  <a:gd name="T22" fmla="*/ 665 w 665"/>
                  <a:gd name="T23" fmla="*/ 350 h 632"/>
                  <a:gd name="T24" fmla="*/ 661 w 665"/>
                  <a:gd name="T25" fmla="*/ 312 h 632"/>
                  <a:gd name="T26" fmla="*/ 651 w 665"/>
                  <a:gd name="T27" fmla="*/ 290 h 632"/>
                  <a:gd name="T28" fmla="*/ 639 w 665"/>
                  <a:gd name="T29" fmla="*/ 275 h 632"/>
                  <a:gd name="T30" fmla="*/ 592 w 665"/>
                  <a:gd name="T31" fmla="*/ 240 h 632"/>
                  <a:gd name="T32" fmla="*/ 478 w 665"/>
                  <a:gd name="T33" fmla="*/ 183 h 632"/>
                  <a:gd name="T34" fmla="*/ 174 w 665"/>
                  <a:gd name="T35" fmla="*/ 60 h 632"/>
                  <a:gd name="T36" fmla="*/ 0 w 665"/>
                  <a:gd name="T37" fmla="*/ 0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65" h="632">
                    <a:moveTo>
                      <a:pt x="0" y="0"/>
                    </a:moveTo>
                    <a:lnTo>
                      <a:pt x="4" y="145"/>
                    </a:lnTo>
                    <a:lnTo>
                      <a:pt x="27" y="471"/>
                    </a:lnTo>
                    <a:lnTo>
                      <a:pt x="41" y="589"/>
                    </a:lnTo>
                    <a:lnTo>
                      <a:pt x="48" y="629"/>
                    </a:lnTo>
                    <a:lnTo>
                      <a:pt x="51" y="632"/>
                    </a:lnTo>
                    <a:lnTo>
                      <a:pt x="192" y="581"/>
                    </a:lnTo>
                    <a:lnTo>
                      <a:pt x="507" y="448"/>
                    </a:lnTo>
                    <a:lnTo>
                      <a:pt x="600" y="411"/>
                    </a:lnTo>
                    <a:lnTo>
                      <a:pt x="619" y="402"/>
                    </a:lnTo>
                    <a:lnTo>
                      <a:pt x="651" y="380"/>
                    </a:lnTo>
                    <a:lnTo>
                      <a:pt x="665" y="350"/>
                    </a:lnTo>
                    <a:lnTo>
                      <a:pt x="661" y="312"/>
                    </a:lnTo>
                    <a:lnTo>
                      <a:pt x="651" y="290"/>
                    </a:lnTo>
                    <a:lnTo>
                      <a:pt x="639" y="275"/>
                    </a:lnTo>
                    <a:lnTo>
                      <a:pt x="592" y="240"/>
                    </a:lnTo>
                    <a:lnTo>
                      <a:pt x="478" y="183"/>
                    </a:lnTo>
                    <a:lnTo>
                      <a:pt x="174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6"/>
              <p:cNvSpPr>
                <a:spLocks/>
              </p:cNvSpPr>
              <p:nvPr/>
            </p:nvSpPr>
            <p:spPr bwMode="auto">
              <a:xfrm rot="5400000">
                <a:off x="8306861" y="3163956"/>
                <a:ext cx="4304720" cy="465490"/>
              </a:xfrm>
              <a:custGeom>
                <a:avLst/>
                <a:gdLst>
                  <a:gd name="T0" fmla="*/ 8524 w 8524"/>
                  <a:gd name="T1" fmla="*/ 68 h 1375"/>
                  <a:gd name="T2" fmla="*/ 8227 w 8524"/>
                  <a:gd name="T3" fmla="*/ 330 h 1375"/>
                  <a:gd name="T4" fmla="*/ 8522 w 8524"/>
                  <a:gd name="T5" fmla="*/ 453 h 1375"/>
                  <a:gd name="T6" fmla="*/ 8258 w 8524"/>
                  <a:gd name="T7" fmla="*/ 657 h 1375"/>
                  <a:gd name="T8" fmla="*/ 8517 w 8524"/>
                  <a:gd name="T9" fmla="*/ 952 h 1375"/>
                  <a:gd name="T10" fmla="*/ 8289 w 8524"/>
                  <a:gd name="T11" fmla="*/ 1157 h 1375"/>
                  <a:gd name="T12" fmla="*/ 8514 w 8524"/>
                  <a:gd name="T13" fmla="*/ 1375 h 1375"/>
                  <a:gd name="T14" fmla="*/ 0 w 8524"/>
                  <a:gd name="T15" fmla="*/ 1306 h 1375"/>
                  <a:gd name="T16" fmla="*/ 9 w 8524"/>
                  <a:gd name="T17" fmla="*/ 0 h 1375"/>
                  <a:gd name="T18" fmla="*/ 8524 w 8524"/>
                  <a:gd name="T19" fmla="*/ 68 h 1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24" h="1375">
                    <a:moveTo>
                      <a:pt x="8524" y="68"/>
                    </a:moveTo>
                    <a:lnTo>
                      <a:pt x="8227" y="330"/>
                    </a:lnTo>
                    <a:lnTo>
                      <a:pt x="8522" y="453"/>
                    </a:lnTo>
                    <a:lnTo>
                      <a:pt x="8258" y="657"/>
                    </a:lnTo>
                    <a:lnTo>
                      <a:pt x="8517" y="952"/>
                    </a:lnTo>
                    <a:lnTo>
                      <a:pt x="8289" y="1157"/>
                    </a:lnTo>
                    <a:lnTo>
                      <a:pt x="8514" y="1375"/>
                    </a:lnTo>
                    <a:lnTo>
                      <a:pt x="0" y="1306"/>
                    </a:lnTo>
                    <a:lnTo>
                      <a:pt x="9" y="0"/>
                    </a:lnTo>
                    <a:lnTo>
                      <a:pt x="8524" y="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64000">
                    <a:schemeClr val="tx1">
                      <a:alpha val="3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7" name="자유형 96"/>
            <p:cNvSpPr/>
            <p:nvPr/>
          </p:nvSpPr>
          <p:spPr>
            <a:xfrm rot="19800000">
              <a:off x="674426" y="2189753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  <a:effectLst>
              <a:outerShdw blurRad="2159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8" name="자유형 97"/>
            <p:cNvSpPr/>
            <p:nvPr/>
          </p:nvSpPr>
          <p:spPr>
            <a:xfrm rot="19800000">
              <a:off x="680777" y="3229581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  <a:effectLst>
              <a:outerShdw blurRad="2159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9" name="자유형 98"/>
            <p:cNvSpPr/>
            <p:nvPr/>
          </p:nvSpPr>
          <p:spPr>
            <a:xfrm rot="19800000">
              <a:off x="680778" y="4277013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  <a:effectLst>
              <a:outerShdw blurRad="2159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0" name="오른쪽 화살표 99"/>
            <p:cNvSpPr/>
            <p:nvPr/>
          </p:nvSpPr>
          <p:spPr>
            <a:xfrm>
              <a:off x="1522347" y="4646090"/>
              <a:ext cx="3748210" cy="578756"/>
            </a:xfrm>
            <a:prstGeom prst="rightArrow">
              <a:avLst>
                <a:gd name="adj1" fmla="val 73865"/>
                <a:gd name="adj2" fmla="val 43849"/>
              </a:avLst>
            </a:prstGeom>
            <a:gradFill flip="none" rotWithShape="1">
              <a:gsLst>
                <a:gs pos="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869904" y="2021609"/>
              <a:ext cx="1128066" cy="373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2072563" y="3070961"/>
              <a:ext cx="1128066" cy="373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2338051" y="3890247"/>
              <a:ext cx="1128066" cy="373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2664726" y="4746475"/>
              <a:ext cx="1128066" cy="373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</p:grpSp>
      <p:grpSp>
        <p:nvGrpSpPr>
          <p:cNvPr id="2" name="그룹 1"/>
          <p:cNvGrpSpPr/>
          <p:nvPr/>
        </p:nvGrpSpPr>
        <p:grpSpPr>
          <a:xfrm flipH="1">
            <a:off x="6847823" y="399202"/>
            <a:ext cx="4605433" cy="5972969"/>
            <a:chOff x="6900824" y="84476"/>
            <a:chExt cx="4605433" cy="5972969"/>
          </a:xfrm>
        </p:grpSpPr>
        <p:sp>
          <p:nvSpPr>
            <p:cNvPr id="31" name="오른쪽 화살표 30"/>
            <p:cNvSpPr/>
            <p:nvPr/>
          </p:nvSpPr>
          <p:spPr>
            <a:xfrm>
              <a:off x="7347320" y="2700527"/>
              <a:ext cx="2913373" cy="578756"/>
            </a:xfrm>
            <a:prstGeom prst="rightArrow">
              <a:avLst>
                <a:gd name="adj1" fmla="val 73865"/>
                <a:gd name="adj2" fmla="val 43849"/>
              </a:avLst>
            </a:prstGeom>
            <a:gradFill flip="none" rotWithShape="1">
              <a:gsLst>
                <a:gs pos="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오른쪽 화살표 31"/>
            <p:cNvSpPr/>
            <p:nvPr/>
          </p:nvSpPr>
          <p:spPr>
            <a:xfrm>
              <a:off x="7347320" y="1662644"/>
              <a:ext cx="2289259" cy="578756"/>
            </a:xfrm>
            <a:prstGeom prst="rightArrow">
              <a:avLst>
                <a:gd name="adj1" fmla="val 73865"/>
                <a:gd name="adj2" fmla="val 43849"/>
              </a:avLst>
            </a:prstGeom>
            <a:gradFill flip="none" rotWithShape="1">
              <a:gsLst>
                <a:gs pos="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오른쪽 화살표 32"/>
            <p:cNvSpPr/>
            <p:nvPr/>
          </p:nvSpPr>
          <p:spPr>
            <a:xfrm>
              <a:off x="7448818" y="3518760"/>
              <a:ext cx="3377932" cy="578756"/>
            </a:xfrm>
            <a:prstGeom prst="rightArrow">
              <a:avLst>
                <a:gd name="adj1" fmla="val 73865"/>
                <a:gd name="adj2" fmla="val 43849"/>
              </a:avLst>
            </a:prstGeom>
            <a:gradFill flip="none" rotWithShape="1">
              <a:gsLst>
                <a:gs pos="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>
              <a:off x="7140268" y="4593428"/>
              <a:ext cx="348864" cy="303514"/>
            </a:xfrm>
            <a:prstGeom prst="ellipse">
              <a:avLst/>
            </a:prstGeom>
            <a:gradFill>
              <a:gsLst>
                <a:gs pos="7700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자유형 34"/>
            <p:cNvSpPr/>
            <p:nvPr/>
          </p:nvSpPr>
          <p:spPr>
            <a:xfrm rot="1800000" flipH="1">
              <a:off x="6919763" y="3485578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자유형 35"/>
            <p:cNvSpPr/>
            <p:nvPr/>
          </p:nvSpPr>
          <p:spPr>
            <a:xfrm rot="1800000" flipH="1">
              <a:off x="6900824" y="1400263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자유형 36"/>
            <p:cNvSpPr/>
            <p:nvPr/>
          </p:nvSpPr>
          <p:spPr>
            <a:xfrm rot="1800000" flipH="1">
              <a:off x="6919762" y="2438146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8" name="그룹 37"/>
            <p:cNvGrpSpPr/>
            <p:nvPr/>
          </p:nvGrpSpPr>
          <p:grpSpPr>
            <a:xfrm>
              <a:off x="7311826" y="84476"/>
              <a:ext cx="470561" cy="5972969"/>
              <a:chOff x="10226476" y="377037"/>
              <a:chExt cx="470561" cy="5972969"/>
            </a:xfrm>
          </p:grpSpPr>
          <p:sp>
            <p:nvSpPr>
              <p:cNvPr id="39" name="Freeform 5"/>
              <p:cNvSpPr>
                <a:spLocks/>
              </p:cNvSpPr>
              <p:nvPr/>
            </p:nvSpPr>
            <p:spPr bwMode="auto">
              <a:xfrm rot="5400000">
                <a:off x="9855629" y="5532938"/>
                <a:ext cx="1190957" cy="443179"/>
              </a:xfrm>
              <a:custGeom>
                <a:avLst/>
                <a:gdLst>
                  <a:gd name="T0" fmla="*/ 739 w 2359"/>
                  <a:gd name="T1" fmla="*/ 1309 h 1309"/>
                  <a:gd name="T2" fmla="*/ 1200 w 2359"/>
                  <a:gd name="T3" fmla="*/ 1157 h 1309"/>
                  <a:gd name="T4" fmla="*/ 1663 w 2359"/>
                  <a:gd name="T5" fmla="*/ 1005 h 1309"/>
                  <a:gd name="T6" fmla="*/ 1720 w 2359"/>
                  <a:gd name="T7" fmla="*/ 984 h 1309"/>
                  <a:gd name="T8" fmla="*/ 1806 w 2359"/>
                  <a:gd name="T9" fmla="*/ 942 h 1309"/>
                  <a:gd name="T10" fmla="*/ 1880 w 2359"/>
                  <a:gd name="T11" fmla="*/ 902 h 1309"/>
                  <a:gd name="T12" fmla="*/ 1966 w 2359"/>
                  <a:gd name="T13" fmla="*/ 860 h 1309"/>
                  <a:gd name="T14" fmla="*/ 2023 w 2359"/>
                  <a:gd name="T15" fmla="*/ 840 h 1309"/>
                  <a:gd name="T16" fmla="*/ 2159 w 2359"/>
                  <a:gd name="T17" fmla="*/ 799 h 1309"/>
                  <a:gd name="T18" fmla="*/ 2294 w 2359"/>
                  <a:gd name="T19" fmla="*/ 754 h 1309"/>
                  <a:gd name="T20" fmla="*/ 2313 w 2359"/>
                  <a:gd name="T21" fmla="*/ 745 h 1309"/>
                  <a:gd name="T22" fmla="*/ 2345 w 2359"/>
                  <a:gd name="T23" fmla="*/ 723 h 1309"/>
                  <a:gd name="T24" fmla="*/ 2359 w 2359"/>
                  <a:gd name="T25" fmla="*/ 693 h 1309"/>
                  <a:gd name="T26" fmla="*/ 2355 w 2359"/>
                  <a:gd name="T27" fmla="*/ 655 h 1309"/>
                  <a:gd name="T28" fmla="*/ 2345 w 2359"/>
                  <a:gd name="T29" fmla="*/ 633 h 1309"/>
                  <a:gd name="T30" fmla="*/ 2335 w 2359"/>
                  <a:gd name="T31" fmla="*/ 618 h 1309"/>
                  <a:gd name="T32" fmla="*/ 2309 w 2359"/>
                  <a:gd name="T33" fmla="*/ 595 h 1309"/>
                  <a:gd name="T34" fmla="*/ 2257 w 2359"/>
                  <a:gd name="T35" fmla="*/ 565 h 1309"/>
                  <a:gd name="T36" fmla="*/ 2130 w 2359"/>
                  <a:gd name="T37" fmla="*/ 524 h 1309"/>
                  <a:gd name="T38" fmla="*/ 2061 w 2359"/>
                  <a:gd name="T39" fmla="*/ 503 h 1309"/>
                  <a:gd name="T40" fmla="*/ 1976 w 2359"/>
                  <a:gd name="T41" fmla="*/ 473 h 1309"/>
                  <a:gd name="T42" fmla="*/ 1838 w 2359"/>
                  <a:gd name="T43" fmla="*/ 412 h 1309"/>
                  <a:gd name="T44" fmla="*/ 1712 w 2359"/>
                  <a:gd name="T45" fmla="*/ 350 h 1309"/>
                  <a:gd name="T46" fmla="*/ 1573 w 2359"/>
                  <a:gd name="T47" fmla="*/ 290 h 1309"/>
                  <a:gd name="T48" fmla="*/ 1489 w 2359"/>
                  <a:gd name="T49" fmla="*/ 259 h 1309"/>
                  <a:gd name="T50" fmla="*/ 1229 w 2359"/>
                  <a:gd name="T51" fmla="*/ 169 h 1309"/>
                  <a:gd name="T52" fmla="*/ 968 w 2359"/>
                  <a:gd name="T53" fmla="*/ 79 h 1309"/>
                  <a:gd name="T54" fmla="*/ 932 w 2359"/>
                  <a:gd name="T55" fmla="*/ 63 h 1309"/>
                  <a:gd name="T56" fmla="*/ 820 w 2359"/>
                  <a:gd name="T57" fmla="*/ 17 h 1309"/>
                  <a:gd name="T58" fmla="*/ 761 w 2359"/>
                  <a:gd name="T59" fmla="*/ 0 h 1309"/>
                  <a:gd name="T60" fmla="*/ 749 w 2359"/>
                  <a:gd name="T61" fmla="*/ 2 h 1309"/>
                  <a:gd name="T62" fmla="*/ 375 w 2359"/>
                  <a:gd name="T63" fmla="*/ 326 h 1309"/>
                  <a:gd name="T64" fmla="*/ 0 w 2359"/>
                  <a:gd name="T65" fmla="*/ 650 h 1309"/>
                  <a:gd name="T66" fmla="*/ 739 w 2359"/>
                  <a:gd name="T67" fmla="*/ 1309 h 1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59" h="1309">
                    <a:moveTo>
                      <a:pt x="739" y="1309"/>
                    </a:moveTo>
                    <a:lnTo>
                      <a:pt x="1200" y="1157"/>
                    </a:lnTo>
                    <a:lnTo>
                      <a:pt x="1663" y="1005"/>
                    </a:lnTo>
                    <a:lnTo>
                      <a:pt x="1720" y="984"/>
                    </a:lnTo>
                    <a:lnTo>
                      <a:pt x="1806" y="942"/>
                    </a:lnTo>
                    <a:lnTo>
                      <a:pt x="1880" y="902"/>
                    </a:lnTo>
                    <a:lnTo>
                      <a:pt x="1966" y="860"/>
                    </a:lnTo>
                    <a:lnTo>
                      <a:pt x="2023" y="840"/>
                    </a:lnTo>
                    <a:lnTo>
                      <a:pt x="2159" y="799"/>
                    </a:lnTo>
                    <a:lnTo>
                      <a:pt x="2294" y="754"/>
                    </a:lnTo>
                    <a:lnTo>
                      <a:pt x="2313" y="745"/>
                    </a:lnTo>
                    <a:lnTo>
                      <a:pt x="2345" y="723"/>
                    </a:lnTo>
                    <a:lnTo>
                      <a:pt x="2359" y="693"/>
                    </a:lnTo>
                    <a:lnTo>
                      <a:pt x="2355" y="655"/>
                    </a:lnTo>
                    <a:lnTo>
                      <a:pt x="2345" y="633"/>
                    </a:lnTo>
                    <a:lnTo>
                      <a:pt x="2335" y="618"/>
                    </a:lnTo>
                    <a:lnTo>
                      <a:pt x="2309" y="595"/>
                    </a:lnTo>
                    <a:lnTo>
                      <a:pt x="2257" y="565"/>
                    </a:lnTo>
                    <a:lnTo>
                      <a:pt x="2130" y="524"/>
                    </a:lnTo>
                    <a:lnTo>
                      <a:pt x="2061" y="503"/>
                    </a:lnTo>
                    <a:lnTo>
                      <a:pt x="1976" y="473"/>
                    </a:lnTo>
                    <a:lnTo>
                      <a:pt x="1838" y="412"/>
                    </a:lnTo>
                    <a:lnTo>
                      <a:pt x="1712" y="350"/>
                    </a:lnTo>
                    <a:lnTo>
                      <a:pt x="1573" y="290"/>
                    </a:lnTo>
                    <a:lnTo>
                      <a:pt x="1489" y="259"/>
                    </a:lnTo>
                    <a:lnTo>
                      <a:pt x="1229" y="169"/>
                    </a:lnTo>
                    <a:lnTo>
                      <a:pt x="968" y="79"/>
                    </a:lnTo>
                    <a:lnTo>
                      <a:pt x="932" y="63"/>
                    </a:lnTo>
                    <a:lnTo>
                      <a:pt x="820" y="17"/>
                    </a:lnTo>
                    <a:lnTo>
                      <a:pt x="761" y="0"/>
                    </a:lnTo>
                    <a:lnTo>
                      <a:pt x="749" y="2"/>
                    </a:lnTo>
                    <a:lnTo>
                      <a:pt x="375" y="326"/>
                    </a:lnTo>
                    <a:lnTo>
                      <a:pt x="0" y="650"/>
                    </a:lnTo>
                    <a:lnTo>
                      <a:pt x="739" y="1309"/>
                    </a:lnTo>
                    <a:close/>
                  </a:path>
                </a:pathLst>
              </a:custGeom>
              <a:solidFill>
                <a:srgbClr val="FAB4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6"/>
              <p:cNvSpPr>
                <a:spLocks/>
              </p:cNvSpPr>
              <p:nvPr/>
            </p:nvSpPr>
            <p:spPr bwMode="auto">
              <a:xfrm rot="5400000">
                <a:off x="8309904" y="3151232"/>
                <a:ext cx="4304720" cy="465490"/>
              </a:xfrm>
              <a:custGeom>
                <a:avLst/>
                <a:gdLst>
                  <a:gd name="T0" fmla="*/ 8524 w 8524"/>
                  <a:gd name="T1" fmla="*/ 68 h 1375"/>
                  <a:gd name="T2" fmla="*/ 8227 w 8524"/>
                  <a:gd name="T3" fmla="*/ 330 h 1375"/>
                  <a:gd name="T4" fmla="*/ 8522 w 8524"/>
                  <a:gd name="T5" fmla="*/ 453 h 1375"/>
                  <a:gd name="T6" fmla="*/ 8258 w 8524"/>
                  <a:gd name="T7" fmla="*/ 657 h 1375"/>
                  <a:gd name="T8" fmla="*/ 8517 w 8524"/>
                  <a:gd name="T9" fmla="*/ 952 h 1375"/>
                  <a:gd name="T10" fmla="*/ 8289 w 8524"/>
                  <a:gd name="T11" fmla="*/ 1157 h 1375"/>
                  <a:gd name="T12" fmla="*/ 8514 w 8524"/>
                  <a:gd name="T13" fmla="*/ 1375 h 1375"/>
                  <a:gd name="T14" fmla="*/ 0 w 8524"/>
                  <a:gd name="T15" fmla="*/ 1306 h 1375"/>
                  <a:gd name="T16" fmla="*/ 9 w 8524"/>
                  <a:gd name="T17" fmla="*/ 0 h 1375"/>
                  <a:gd name="T18" fmla="*/ 8524 w 8524"/>
                  <a:gd name="T19" fmla="*/ 68 h 1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24" h="1375">
                    <a:moveTo>
                      <a:pt x="8524" y="68"/>
                    </a:moveTo>
                    <a:lnTo>
                      <a:pt x="8227" y="330"/>
                    </a:lnTo>
                    <a:lnTo>
                      <a:pt x="8522" y="453"/>
                    </a:lnTo>
                    <a:lnTo>
                      <a:pt x="8258" y="657"/>
                    </a:lnTo>
                    <a:lnTo>
                      <a:pt x="8517" y="952"/>
                    </a:lnTo>
                    <a:lnTo>
                      <a:pt x="8289" y="1157"/>
                    </a:lnTo>
                    <a:lnTo>
                      <a:pt x="8514" y="1375"/>
                    </a:lnTo>
                    <a:lnTo>
                      <a:pt x="0" y="1306"/>
                    </a:lnTo>
                    <a:lnTo>
                      <a:pt x="9" y="0"/>
                    </a:lnTo>
                    <a:lnTo>
                      <a:pt x="8524" y="68"/>
                    </a:lnTo>
                    <a:close/>
                  </a:path>
                </a:pathLst>
              </a:custGeom>
              <a:gradFill flip="none" rotWithShape="1">
                <a:gsLst>
                  <a:gs pos="21000">
                    <a:srgbClr val="CEA07B">
                      <a:shade val="67500"/>
                      <a:satMod val="115000"/>
                    </a:srgbClr>
                  </a:gs>
                  <a:gs pos="0">
                    <a:srgbClr val="CEA07B">
                      <a:shade val="67500"/>
                      <a:satMod val="115000"/>
                    </a:srgbClr>
                  </a:gs>
                  <a:gs pos="100000">
                    <a:srgbClr val="CEA07B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8"/>
              <p:cNvSpPr>
                <a:spLocks/>
              </p:cNvSpPr>
              <p:nvPr/>
            </p:nvSpPr>
            <p:spPr bwMode="auto">
              <a:xfrm rot="5400000">
                <a:off x="10190593" y="448414"/>
                <a:ext cx="572750" cy="429995"/>
              </a:xfrm>
              <a:custGeom>
                <a:avLst/>
                <a:gdLst>
                  <a:gd name="T0" fmla="*/ 984 w 1133"/>
                  <a:gd name="T1" fmla="*/ 6 h 1272"/>
                  <a:gd name="T2" fmla="*/ 1014 w 1133"/>
                  <a:gd name="T3" fmla="*/ 7 h 1272"/>
                  <a:gd name="T4" fmla="*/ 1068 w 1133"/>
                  <a:gd name="T5" fmla="*/ 31 h 1272"/>
                  <a:gd name="T6" fmla="*/ 1108 w 1133"/>
                  <a:gd name="T7" fmla="*/ 73 h 1272"/>
                  <a:gd name="T8" fmla="*/ 1132 w 1133"/>
                  <a:gd name="T9" fmla="*/ 128 h 1272"/>
                  <a:gd name="T10" fmla="*/ 1133 w 1133"/>
                  <a:gd name="T11" fmla="*/ 158 h 1272"/>
                  <a:gd name="T12" fmla="*/ 1125 w 1133"/>
                  <a:gd name="T13" fmla="*/ 1122 h 1272"/>
                  <a:gd name="T14" fmla="*/ 1123 w 1133"/>
                  <a:gd name="T15" fmla="*/ 1152 h 1272"/>
                  <a:gd name="T16" fmla="*/ 1099 w 1133"/>
                  <a:gd name="T17" fmla="*/ 1207 h 1272"/>
                  <a:gd name="T18" fmla="*/ 1059 w 1133"/>
                  <a:gd name="T19" fmla="*/ 1247 h 1272"/>
                  <a:gd name="T20" fmla="*/ 1004 w 1133"/>
                  <a:gd name="T21" fmla="*/ 1269 h 1272"/>
                  <a:gd name="T22" fmla="*/ 974 w 1133"/>
                  <a:gd name="T23" fmla="*/ 1272 h 1272"/>
                  <a:gd name="T24" fmla="*/ 149 w 1133"/>
                  <a:gd name="T25" fmla="*/ 1266 h 1272"/>
                  <a:gd name="T26" fmla="*/ 119 w 1133"/>
                  <a:gd name="T27" fmla="*/ 1263 h 1272"/>
                  <a:gd name="T28" fmla="*/ 66 w 1133"/>
                  <a:gd name="T29" fmla="*/ 1239 h 1272"/>
                  <a:gd name="T30" fmla="*/ 25 w 1133"/>
                  <a:gd name="T31" fmla="*/ 1198 h 1272"/>
                  <a:gd name="T32" fmla="*/ 2 w 1133"/>
                  <a:gd name="T33" fmla="*/ 1144 h 1272"/>
                  <a:gd name="T34" fmla="*/ 0 w 1133"/>
                  <a:gd name="T35" fmla="*/ 1113 h 1272"/>
                  <a:gd name="T36" fmla="*/ 8 w 1133"/>
                  <a:gd name="T37" fmla="*/ 149 h 1272"/>
                  <a:gd name="T38" fmla="*/ 11 w 1133"/>
                  <a:gd name="T39" fmla="*/ 118 h 1272"/>
                  <a:gd name="T40" fmla="*/ 34 w 1133"/>
                  <a:gd name="T41" fmla="*/ 64 h 1272"/>
                  <a:gd name="T42" fmla="*/ 75 w 1133"/>
                  <a:gd name="T43" fmla="*/ 23 h 1272"/>
                  <a:gd name="T44" fmla="*/ 130 w 1133"/>
                  <a:gd name="T45" fmla="*/ 1 h 1272"/>
                  <a:gd name="T46" fmla="*/ 160 w 1133"/>
                  <a:gd name="T47" fmla="*/ 0 h 1272"/>
                  <a:gd name="T48" fmla="*/ 984 w 1133"/>
                  <a:gd name="T49" fmla="*/ 6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33" h="1272">
                    <a:moveTo>
                      <a:pt x="984" y="6"/>
                    </a:moveTo>
                    <a:lnTo>
                      <a:pt x="1014" y="7"/>
                    </a:lnTo>
                    <a:lnTo>
                      <a:pt x="1068" y="31"/>
                    </a:lnTo>
                    <a:lnTo>
                      <a:pt x="1108" y="73"/>
                    </a:lnTo>
                    <a:lnTo>
                      <a:pt x="1132" y="128"/>
                    </a:lnTo>
                    <a:lnTo>
                      <a:pt x="1133" y="158"/>
                    </a:lnTo>
                    <a:lnTo>
                      <a:pt x="1125" y="1122"/>
                    </a:lnTo>
                    <a:lnTo>
                      <a:pt x="1123" y="1152"/>
                    </a:lnTo>
                    <a:lnTo>
                      <a:pt x="1099" y="1207"/>
                    </a:lnTo>
                    <a:lnTo>
                      <a:pt x="1059" y="1247"/>
                    </a:lnTo>
                    <a:lnTo>
                      <a:pt x="1004" y="1269"/>
                    </a:lnTo>
                    <a:lnTo>
                      <a:pt x="974" y="1272"/>
                    </a:lnTo>
                    <a:lnTo>
                      <a:pt x="149" y="1266"/>
                    </a:lnTo>
                    <a:lnTo>
                      <a:pt x="119" y="1263"/>
                    </a:lnTo>
                    <a:lnTo>
                      <a:pt x="66" y="1239"/>
                    </a:lnTo>
                    <a:lnTo>
                      <a:pt x="25" y="1198"/>
                    </a:lnTo>
                    <a:lnTo>
                      <a:pt x="2" y="1144"/>
                    </a:lnTo>
                    <a:lnTo>
                      <a:pt x="0" y="1113"/>
                    </a:lnTo>
                    <a:lnTo>
                      <a:pt x="8" y="149"/>
                    </a:lnTo>
                    <a:lnTo>
                      <a:pt x="11" y="118"/>
                    </a:lnTo>
                    <a:lnTo>
                      <a:pt x="34" y="64"/>
                    </a:lnTo>
                    <a:lnTo>
                      <a:pt x="75" y="23"/>
                    </a:lnTo>
                    <a:lnTo>
                      <a:pt x="130" y="1"/>
                    </a:lnTo>
                    <a:lnTo>
                      <a:pt x="160" y="0"/>
                    </a:lnTo>
                    <a:lnTo>
                      <a:pt x="984" y="6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9"/>
              <p:cNvSpPr>
                <a:spLocks/>
              </p:cNvSpPr>
              <p:nvPr/>
            </p:nvSpPr>
            <p:spPr bwMode="auto">
              <a:xfrm rot="5400000">
                <a:off x="10246901" y="832998"/>
                <a:ext cx="456079" cy="444193"/>
              </a:xfrm>
              <a:custGeom>
                <a:avLst/>
                <a:gdLst>
                  <a:gd name="T0" fmla="*/ 904 w 904"/>
                  <a:gd name="T1" fmla="*/ 7 h 1313"/>
                  <a:gd name="T2" fmla="*/ 893 w 904"/>
                  <a:gd name="T3" fmla="*/ 1313 h 1313"/>
                  <a:gd name="T4" fmla="*/ 0 w 904"/>
                  <a:gd name="T5" fmla="*/ 1307 h 1313"/>
                  <a:gd name="T6" fmla="*/ 10 w 904"/>
                  <a:gd name="T7" fmla="*/ 0 h 1313"/>
                  <a:gd name="T8" fmla="*/ 904 w 904"/>
                  <a:gd name="T9" fmla="*/ 7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4" h="1313">
                    <a:moveTo>
                      <a:pt x="904" y="7"/>
                    </a:moveTo>
                    <a:lnTo>
                      <a:pt x="893" y="1313"/>
                    </a:lnTo>
                    <a:lnTo>
                      <a:pt x="0" y="1307"/>
                    </a:lnTo>
                    <a:lnTo>
                      <a:pt x="10" y="0"/>
                    </a:lnTo>
                    <a:lnTo>
                      <a:pt x="904" y="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47000">
                    <a:schemeClr val="bg1"/>
                  </a:gs>
                  <a:gs pos="16374">
                    <a:schemeClr val="bg1"/>
                  </a:gs>
                  <a:gs pos="27000">
                    <a:schemeClr val="bg2">
                      <a:lumMod val="75000"/>
                      <a:shade val="67500"/>
                      <a:satMod val="115000"/>
                    </a:schemeClr>
                  </a:gs>
                  <a:gs pos="73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10"/>
              <p:cNvSpPr>
                <a:spLocks/>
              </p:cNvSpPr>
              <p:nvPr/>
            </p:nvSpPr>
            <p:spPr bwMode="auto">
              <a:xfrm rot="5400000">
                <a:off x="10456939" y="977622"/>
                <a:ext cx="36000" cy="442165"/>
              </a:xfrm>
              <a:custGeom>
                <a:avLst/>
                <a:gdLst>
                  <a:gd name="T0" fmla="*/ 123 w 123"/>
                  <a:gd name="T1" fmla="*/ 1 h 1308"/>
                  <a:gd name="T2" fmla="*/ 113 w 123"/>
                  <a:gd name="T3" fmla="*/ 1308 h 1308"/>
                  <a:gd name="T4" fmla="*/ 0 w 123"/>
                  <a:gd name="T5" fmla="*/ 1308 h 1308"/>
                  <a:gd name="T6" fmla="*/ 11 w 123"/>
                  <a:gd name="T7" fmla="*/ 0 h 1308"/>
                  <a:gd name="T8" fmla="*/ 123 w 123"/>
                  <a:gd name="T9" fmla="*/ 1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1308">
                    <a:moveTo>
                      <a:pt x="123" y="1"/>
                    </a:moveTo>
                    <a:lnTo>
                      <a:pt x="113" y="1308"/>
                    </a:lnTo>
                    <a:lnTo>
                      <a:pt x="0" y="1308"/>
                    </a:lnTo>
                    <a:lnTo>
                      <a:pt x="11" y="0"/>
                    </a:lnTo>
                    <a:lnTo>
                      <a:pt x="123" y="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11"/>
              <p:cNvSpPr>
                <a:spLocks/>
              </p:cNvSpPr>
              <p:nvPr/>
            </p:nvSpPr>
            <p:spPr bwMode="auto">
              <a:xfrm rot="5400000">
                <a:off x="10455925" y="1041259"/>
                <a:ext cx="36000" cy="442165"/>
              </a:xfrm>
              <a:custGeom>
                <a:avLst/>
                <a:gdLst>
                  <a:gd name="T0" fmla="*/ 123 w 123"/>
                  <a:gd name="T1" fmla="*/ 2 h 1308"/>
                  <a:gd name="T2" fmla="*/ 113 w 123"/>
                  <a:gd name="T3" fmla="*/ 1308 h 1308"/>
                  <a:gd name="T4" fmla="*/ 0 w 123"/>
                  <a:gd name="T5" fmla="*/ 1308 h 1308"/>
                  <a:gd name="T6" fmla="*/ 11 w 123"/>
                  <a:gd name="T7" fmla="*/ 0 h 1308"/>
                  <a:gd name="T8" fmla="*/ 123 w 123"/>
                  <a:gd name="T9" fmla="*/ 2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1308">
                    <a:moveTo>
                      <a:pt x="123" y="2"/>
                    </a:moveTo>
                    <a:lnTo>
                      <a:pt x="113" y="1308"/>
                    </a:lnTo>
                    <a:lnTo>
                      <a:pt x="0" y="1308"/>
                    </a:lnTo>
                    <a:lnTo>
                      <a:pt x="11" y="0"/>
                    </a:lnTo>
                    <a:lnTo>
                      <a:pt x="123" y="2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12"/>
              <p:cNvSpPr>
                <a:spLocks/>
              </p:cNvSpPr>
              <p:nvPr/>
            </p:nvSpPr>
            <p:spPr bwMode="auto">
              <a:xfrm rot="5400000">
                <a:off x="10281398" y="6075332"/>
                <a:ext cx="336377" cy="212969"/>
              </a:xfrm>
              <a:custGeom>
                <a:avLst/>
                <a:gdLst>
                  <a:gd name="T0" fmla="*/ 0 w 665"/>
                  <a:gd name="T1" fmla="*/ 0 h 632"/>
                  <a:gd name="T2" fmla="*/ 4 w 665"/>
                  <a:gd name="T3" fmla="*/ 145 h 632"/>
                  <a:gd name="T4" fmla="*/ 27 w 665"/>
                  <a:gd name="T5" fmla="*/ 471 h 632"/>
                  <a:gd name="T6" fmla="*/ 41 w 665"/>
                  <a:gd name="T7" fmla="*/ 589 h 632"/>
                  <a:gd name="T8" fmla="*/ 48 w 665"/>
                  <a:gd name="T9" fmla="*/ 629 h 632"/>
                  <a:gd name="T10" fmla="*/ 51 w 665"/>
                  <a:gd name="T11" fmla="*/ 632 h 632"/>
                  <a:gd name="T12" fmla="*/ 192 w 665"/>
                  <a:gd name="T13" fmla="*/ 581 h 632"/>
                  <a:gd name="T14" fmla="*/ 507 w 665"/>
                  <a:gd name="T15" fmla="*/ 448 h 632"/>
                  <a:gd name="T16" fmla="*/ 600 w 665"/>
                  <a:gd name="T17" fmla="*/ 411 h 632"/>
                  <a:gd name="T18" fmla="*/ 619 w 665"/>
                  <a:gd name="T19" fmla="*/ 402 h 632"/>
                  <a:gd name="T20" fmla="*/ 651 w 665"/>
                  <a:gd name="T21" fmla="*/ 380 h 632"/>
                  <a:gd name="T22" fmla="*/ 665 w 665"/>
                  <a:gd name="T23" fmla="*/ 350 h 632"/>
                  <a:gd name="T24" fmla="*/ 661 w 665"/>
                  <a:gd name="T25" fmla="*/ 312 h 632"/>
                  <a:gd name="T26" fmla="*/ 651 w 665"/>
                  <a:gd name="T27" fmla="*/ 290 h 632"/>
                  <a:gd name="T28" fmla="*/ 639 w 665"/>
                  <a:gd name="T29" fmla="*/ 275 h 632"/>
                  <a:gd name="T30" fmla="*/ 592 w 665"/>
                  <a:gd name="T31" fmla="*/ 240 h 632"/>
                  <a:gd name="T32" fmla="*/ 478 w 665"/>
                  <a:gd name="T33" fmla="*/ 183 h 632"/>
                  <a:gd name="T34" fmla="*/ 174 w 665"/>
                  <a:gd name="T35" fmla="*/ 60 h 632"/>
                  <a:gd name="T36" fmla="*/ 0 w 665"/>
                  <a:gd name="T37" fmla="*/ 0 h 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65" h="632">
                    <a:moveTo>
                      <a:pt x="0" y="0"/>
                    </a:moveTo>
                    <a:lnTo>
                      <a:pt x="4" y="145"/>
                    </a:lnTo>
                    <a:lnTo>
                      <a:pt x="27" y="471"/>
                    </a:lnTo>
                    <a:lnTo>
                      <a:pt x="41" y="589"/>
                    </a:lnTo>
                    <a:lnTo>
                      <a:pt x="48" y="629"/>
                    </a:lnTo>
                    <a:lnTo>
                      <a:pt x="51" y="632"/>
                    </a:lnTo>
                    <a:lnTo>
                      <a:pt x="192" y="581"/>
                    </a:lnTo>
                    <a:lnTo>
                      <a:pt x="507" y="448"/>
                    </a:lnTo>
                    <a:lnTo>
                      <a:pt x="600" y="411"/>
                    </a:lnTo>
                    <a:lnTo>
                      <a:pt x="619" y="402"/>
                    </a:lnTo>
                    <a:lnTo>
                      <a:pt x="651" y="380"/>
                    </a:lnTo>
                    <a:lnTo>
                      <a:pt x="665" y="350"/>
                    </a:lnTo>
                    <a:lnTo>
                      <a:pt x="661" y="312"/>
                    </a:lnTo>
                    <a:lnTo>
                      <a:pt x="651" y="290"/>
                    </a:lnTo>
                    <a:lnTo>
                      <a:pt x="639" y="275"/>
                    </a:lnTo>
                    <a:lnTo>
                      <a:pt x="592" y="240"/>
                    </a:lnTo>
                    <a:lnTo>
                      <a:pt x="478" y="183"/>
                    </a:lnTo>
                    <a:lnTo>
                      <a:pt x="174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6"/>
              <p:cNvSpPr>
                <a:spLocks/>
              </p:cNvSpPr>
              <p:nvPr/>
            </p:nvSpPr>
            <p:spPr bwMode="auto">
              <a:xfrm rot="5400000">
                <a:off x="8306861" y="3163956"/>
                <a:ext cx="4304720" cy="465490"/>
              </a:xfrm>
              <a:custGeom>
                <a:avLst/>
                <a:gdLst>
                  <a:gd name="T0" fmla="*/ 8524 w 8524"/>
                  <a:gd name="T1" fmla="*/ 68 h 1375"/>
                  <a:gd name="T2" fmla="*/ 8227 w 8524"/>
                  <a:gd name="T3" fmla="*/ 330 h 1375"/>
                  <a:gd name="T4" fmla="*/ 8522 w 8524"/>
                  <a:gd name="T5" fmla="*/ 453 h 1375"/>
                  <a:gd name="T6" fmla="*/ 8258 w 8524"/>
                  <a:gd name="T7" fmla="*/ 657 h 1375"/>
                  <a:gd name="T8" fmla="*/ 8517 w 8524"/>
                  <a:gd name="T9" fmla="*/ 952 h 1375"/>
                  <a:gd name="T10" fmla="*/ 8289 w 8524"/>
                  <a:gd name="T11" fmla="*/ 1157 h 1375"/>
                  <a:gd name="T12" fmla="*/ 8514 w 8524"/>
                  <a:gd name="T13" fmla="*/ 1375 h 1375"/>
                  <a:gd name="T14" fmla="*/ 0 w 8524"/>
                  <a:gd name="T15" fmla="*/ 1306 h 1375"/>
                  <a:gd name="T16" fmla="*/ 9 w 8524"/>
                  <a:gd name="T17" fmla="*/ 0 h 1375"/>
                  <a:gd name="T18" fmla="*/ 8524 w 8524"/>
                  <a:gd name="T19" fmla="*/ 68 h 1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24" h="1375">
                    <a:moveTo>
                      <a:pt x="8524" y="68"/>
                    </a:moveTo>
                    <a:lnTo>
                      <a:pt x="8227" y="330"/>
                    </a:lnTo>
                    <a:lnTo>
                      <a:pt x="8522" y="453"/>
                    </a:lnTo>
                    <a:lnTo>
                      <a:pt x="8258" y="657"/>
                    </a:lnTo>
                    <a:lnTo>
                      <a:pt x="8517" y="952"/>
                    </a:lnTo>
                    <a:lnTo>
                      <a:pt x="8289" y="1157"/>
                    </a:lnTo>
                    <a:lnTo>
                      <a:pt x="8514" y="1375"/>
                    </a:lnTo>
                    <a:lnTo>
                      <a:pt x="0" y="1306"/>
                    </a:lnTo>
                    <a:lnTo>
                      <a:pt x="9" y="0"/>
                    </a:lnTo>
                    <a:lnTo>
                      <a:pt x="8524" y="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64000">
                    <a:schemeClr val="tx1">
                      <a:alpha val="3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7" name="자유형 46"/>
            <p:cNvSpPr/>
            <p:nvPr/>
          </p:nvSpPr>
          <p:spPr>
            <a:xfrm rot="19800000">
              <a:off x="6910126" y="1920701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  <a:effectLst>
              <a:outerShdw blurRad="2159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 47"/>
            <p:cNvSpPr/>
            <p:nvPr/>
          </p:nvSpPr>
          <p:spPr>
            <a:xfrm rot="19800000">
              <a:off x="6916477" y="2960529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  <a:effectLst>
              <a:outerShdw blurRad="2159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 48"/>
            <p:cNvSpPr/>
            <p:nvPr/>
          </p:nvSpPr>
          <p:spPr>
            <a:xfrm rot="19800000">
              <a:off x="6916478" y="4007961"/>
              <a:ext cx="1249618" cy="515413"/>
            </a:xfrm>
            <a:custGeom>
              <a:avLst/>
              <a:gdLst>
                <a:gd name="connsiteX0" fmla="*/ 2326285 w 2326285"/>
                <a:gd name="connsiteY0" fmla="*/ 0 h 959491"/>
                <a:gd name="connsiteX1" fmla="*/ 1835818 w 2326285"/>
                <a:gd name="connsiteY1" fmla="*/ 870209 h 959491"/>
                <a:gd name="connsiteX2" fmla="*/ 279889 w 2326285"/>
                <a:gd name="connsiteY2" fmla="*/ 870209 h 959491"/>
                <a:gd name="connsiteX3" fmla="*/ 7290 w 2326285"/>
                <a:gd name="connsiteY3" fmla="*/ 953476 h 959491"/>
                <a:gd name="connsiteX4" fmla="*/ 0 w 2326285"/>
                <a:gd name="connsiteY4" fmla="*/ 959491 h 959491"/>
                <a:gd name="connsiteX5" fmla="*/ 490856 w 2326285"/>
                <a:gd name="connsiteY5" fmla="*/ 88593 h 959491"/>
                <a:gd name="connsiteX6" fmla="*/ 2047231 w 2326285"/>
                <a:gd name="connsiteY6" fmla="*/ 88593 h 959491"/>
                <a:gd name="connsiteX7" fmla="*/ 2319829 w 2326285"/>
                <a:gd name="connsiteY7" fmla="*/ 5326 h 95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26285" h="959491">
                  <a:moveTo>
                    <a:pt x="2326285" y="0"/>
                  </a:moveTo>
                  <a:lnTo>
                    <a:pt x="1835818" y="870209"/>
                  </a:lnTo>
                  <a:lnTo>
                    <a:pt x="279889" y="870209"/>
                  </a:lnTo>
                  <a:cubicBezTo>
                    <a:pt x="178912" y="870209"/>
                    <a:pt x="85105" y="900906"/>
                    <a:pt x="7290" y="953476"/>
                  </a:cubicBezTo>
                  <a:lnTo>
                    <a:pt x="0" y="959491"/>
                  </a:lnTo>
                  <a:lnTo>
                    <a:pt x="490856" y="88593"/>
                  </a:lnTo>
                  <a:lnTo>
                    <a:pt x="2047231" y="88593"/>
                  </a:lnTo>
                  <a:cubicBezTo>
                    <a:pt x="2148208" y="88593"/>
                    <a:pt x="2242015" y="57897"/>
                    <a:pt x="2319829" y="532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FDECE">
                    <a:shade val="67500"/>
                    <a:satMod val="115000"/>
                    <a:lumMod val="54000"/>
                  </a:srgbClr>
                </a:gs>
                <a:gs pos="40000">
                  <a:srgbClr val="EFDECE">
                    <a:shade val="67500"/>
                    <a:satMod val="115000"/>
                  </a:srgbClr>
                </a:gs>
                <a:gs pos="100000">
                  <a:srgbClr val="EFDECE">
                    <a:shade val="100000"/>
                    <a:satMod val="115000"/>
                  </a:srgbClr>
                </a:gs>
              </a:gsLst>
              <a:lin ang="12600000" scaled="0"/>
              <a:tileRect/>
            </a:gradFill>
            <a:ln>
              <a:noFill/>
            </a:ln>
            <a:effectLst>
              <a:outerShdw blurRad="215900" dist="1016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오른쪽 화살표 49"/>
            <p:cNvSpPr/>
            <p:nvPr/>
          </p:nvSpPr>
          <p:spPr>
            <a:xfrm>
              <a:off x="7758047" y="4377038"/>
              <a:ext cx="3748210" cy="578756"/>
            </a:xfrm>
            <a:prstGeom prst="rightArrow">
              <a:avLst>
                <a:gd name="adj1" fmla="val 73865"/>
                <a:gd name="adj2" fmla="val 43849"/>
              </a:avLst>
            </a:prstGeom>
            <a:gradFill flip="none" rotWithShape="1">
              <a:gsLst>
                <a:gs pos="0">
                  <a:srgbClr val="DBC9B9">
                    <a:shade val="67500"/>
                    <a:satMod val="115000"/>
                  </a:srgbClr>
                </a:gs>
                <a:gs pos="100000">
                  <a:srgbClr val="DBC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8105604" y="1752557"/>
              <a:ext cx="1128066" cy="373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8308263" y="2801909"/>
              <a:ext cx="1128066" cy="373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8573751" y="3621195"/>
              <a:ext cx="1128066" cy="373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8900426" y="4477423"/>
              <a:ext cx="1128066" cy="373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</p:grpSp>
      <p:sp>
        <p:nvSpPr>
          <p:cNvPr id="57" name="직사각형 56"/>
          <p:cNvSpPr/>
          <p:nvPr/>
        </p:nvSpPr>
        <p:spPr>
          <a:xfrm>
            <a:off x="4248194" y="5776692"/>
            <a:ext cx="3768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대한 내용을 적어요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4206449" y="3010578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4</a:t>
            </a:r>
            <a:r>
              <a:rPr lang="en-US" altLang="ko-KR" sz="2400" b="1" dirty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en-US" altLang="ko-KR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r>
              <a:rPr lang="ko-KR" altLang="en-US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2400" dirty="0">
              <a:solidFill>
                <a:srgbClr val="F35F6C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4661917" y="3813832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4</a:t>
            </a:r>
            <a:r>
              <a:rPr lang="en-US" altLang="ko-KR" sz="2400" b="1" dirty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en-US" altLang="ko-KR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r>
              <a:rPr lang="ko-KR" altLang="en-US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2400" dirty="0">
              <a:solidFill>
                <a:srgbClr val="F35F6C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5219433" y="4691764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4</a:t>
            </a:r>
            <a:r>
              <a:rPr lang="en-US" altLang="ko-KR" sz="2400" b="1" dirty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en-US" altLang="ko-KR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r>
              <a:rPr lang="ko-KR" altLang="en-US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2400" dirty="0">
              <a:solidFill>
                <a:srgbClr val="F35F6C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085290" y="4704329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4</a:t>
            </a:r>
            <a:r>
              <a:rPr lang="en-US" altLang="ko-KR" sz="2400" b="1" dirty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en-US" altLang="ko-KR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r>
              <a:rPr lang="ko-KR" altLang="en-US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2400" dirty="0">
              <a:solidFill>
                <a:srgbClr val="00B0F0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629291" y="3813832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4</a:t>
            </a:r>
            <a:r>
              <a:rPr lang="en-US" altLang="ko-KR" sz="2400" b="1" dirty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en-US" altLang="ko-KR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r>
              <a:rPr lang="ko-KR" altLang="en-US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2400" dirty="0">
              <a:solidFill>
                <a:srgbClr val="00B0F0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7159292" y="2988938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4</a:t>
            </a:r>
            <a:r>
              <a:rPr lang="en-US" altLang="ko-KR" sz="2400" b="1" dirty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en-US" altLang="ko-KR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r>
              <a:rPr lang="ko-KR" altLang="en-US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2400" dirty="0">
              <a:solidFill>
                <a:srgbClr val="00B0F0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4203383" y="1971109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4</a:t>
            </a:r>
            <a:r>
              <a:rPr lang="en-US" altLang="ko-KR" sz="2400" b="1" dirty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en-US" altLang="ko-KR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r>
              <a:rPr lang="ko-KR" altLang="en-US" sz="2400" b="1" dirty="0" smtClean="0">
                <a:solidFill>
                  <a:srgbClr val="F35F6C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2400" dirty="0">
              <a:solidFill>
                <a:srgbClr val="F35F6C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7156226" y="1949469"/>
            <a:ext cx="726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4</a:t>
            </a:r>
            <a:r>
              <a:rPr lang="en-US" altLang="ko-KR" sz="2400" b="1" dirty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en-US" altLang="ko-KR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r>
              <a:rPr lang="ko-KR" altLang="en-US" sz="2400" b="1" dirty="0" smtClean="0">
                <a:solidFill>
                  <a:srgbClr val="00B0F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endParaRPr lang="ko-KR" alt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9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49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야놀자 야체 B</vt:lpstr>
      <vt:lpstr>Arial</vt:lpstr>
      <vt:lpstr>1_Office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5</cp:revision>
  <dcterms:created xsi:type="dcterms:W3CDTF">2018-04-04T07:58:03Z</dcterms:created>
  <dcterms:modified xsi:type="dcterms:W3CDTF">2024-06-21T03:09:49Z</dcterms:modified>
</cp:coreProperties>
</file>