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59" r:id="rId4"/>
    <p:sldId id="258" r:id="rId5"/>
    <p:sldId id="262" r:id="rId6"/>
    <p:sldId id="260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E3FF"/>
    <a:srgbClr val="2D44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2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2A80-4F86-45C4-A7B0-0FB1C4AC8CC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6919-DCD4-452F-A076-5B7620B1C86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581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2A80-4F86-45C4-A7B0-0FB1C4AC8CC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6919-DCD4-452F-A076-5B7620B1C86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17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2A80-4F86-45C4-A7B0-0FB1C4AC8CC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6919-DCD4-452F-A076-5B7620B1C86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84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2A80-4F86-45C4-A7B0-0FB1C4AC8CC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6919-DCD4-452F-A076-5B7620B1C86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374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2A80-4F86-45C4-A7B0-0FB1C4AC8CC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6919-DCD4-452F-A076-5B7620B1C86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60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2A80-4F86-45C4-A7B0-0FB1C4AC8CC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6919-DCD4-452F-A076-5B7620B1C86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426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2A80-4F86-45C4-A7B0-0FB1C4AC8CC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6919-DCD4-452F-A076-5B7620B1C86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781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2A80-4F86-45C4-A7B0-0FB1C4AC8CC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6919-DCD4-452F-A076-5B7620B1C86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387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2A80-4F86-45C4-A7B0-0FB1C4AC8CC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6919-DCD4-452F-A076-5B7620B1C86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813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2A80-4F86-45C4-A7B0-0FB1C4AC8CC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6919-DCD4-452F-A076-5B7620B1C86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66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2A80-4F86-45C4-A7B0-0FB1C4AC8CC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6919-DCD4-452F-A076-5B7620B1C86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81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32A80-4F86-45C4-A7B0-0FB1C4AC8CCE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A6919-DCD4-452F-A076-5B7620B1C86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080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4A1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5745524" y="2715326"/>
            <a:ext cx="1191612" cy="1989315"/>
            <a:chOff x="824895" y="648342"/>
            <a:chExt cx="1191612" cy="1989315"/>
          </a:xfrm>
        </p:grpSpPr>
        <p:sp>
          <p:nvSpPr>
            <p:cNvPr id="36" name="평행 사변형 35"/>
            <p:cNvSpPr/>
            <p:nvPr/>
          </p:nvSpPr>
          <p:spPr>
            <a:xfrm rot="5400000" flipH="1" flipV="1">
              <a:off x="914904" y="1543008"/>
              <a:ext cx="1004640" cy="1184657"/>
            </a:xfrm>
            <a:prstGeom prst="parallelogram">
              <a:avLst>
                <a:gd name="adj" fmla="val 62848"/>
              </a:avLst>
            </a:prstGeom>
            <a:gradFill>
              <a:gsLst>
                <a:gs pos="100000">
                  <a:schemeClr val="tx1">
                    <a:alpha val="20000"/>
                  </a:schemeClr>
                </a:gs>
                <a:gs pos="0">
                  <a:schemeClr val="tx1">
                    <a:alpha val="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5" name="평행 사변형 34"/>
            <p:cNvSpPr/>
            <p:nvPr/>
          </p:nvSpPr>
          <p:spPr>
            <a:xfrm rot="5400000" flipH="1" flipV="1">
              <a:off x="936268" y="1192443"/>
              <a:ext cx="1624340" cy="536138"/>
            </a:xfrm>
            <a:prstGeom prst="parallelogram">
              <a:avLst>
                <a:gd name="adj" fmla="val 56373"/>
              </a:avLst>
            </a:prstGeom>
            <a:gradFill>
              <a:gsLst>
                <a:gs pos="100000">
                  <a:schemeClr val="tx1">
                    <a:alpha val="20000"/>
                  </a:schemeClr>
                </a:gs>
                <a:gs pos="0">
                  <a:schemeClr val="tx1">
                    <a:alpha val="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" name="모서리가 둥근 직사각형 4"/>
            <p:cNvSpPr/>
            <p:nvPr/>
          </p:nvSpPr>
          <p:spPr>
            <a:xfrm>
              <a:off x="831850" y="666750"/>
              <a:ext cx="695325" cy="1333500"/>
            </a:xfrm>
            <a:prstGeom prst="roundRect">
              <a:avLst>
                <a:gd name="adj" fmla="val 0"/>
              </a:avLst>
            </a:prstGeom>
            <a:solidFill>
              <a:srgbClr val="B4A19A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모서리가 둥근 직사각형 5"/>
            <p:cNvSpPr/>
            <p:nvPr/>
          </p:nvSpPr>
          <p:spPr>
            <a:xfrm>
              <a:off x="831850" y="666750"/>
              <a:ext cx="666749" cy="1308100"/>
            </a:xfrm>
            <a:prstGeom prst="roundRect">
              <a:avLst>
                <a:gd name="adj" fmla="val 0"/>
              </a:avLst>
            </a:prstGeom>
            <a:solidFill>
              <a:srgbClr val="ECEEE9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모서리가 둥근 직사각형 6"/>
            <p:cNvSpPr/>
            <p:nvPr/>
          </p:nvSpPr>
          <p:spPr>
            <a:xfrm>
              <a:off x="892174" y="730250"/>
              <a:ext cx="546099" cy="558800"/>
            </a:xfrm>
            <a:prstGeom prst="roundRect">
              <a:avLst>
                <a:gd name="adj" fmla="val 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prstClr val="white"/>
                  </a:solidFill>
                </a:rPr>
                <a:t>A+</a:t>
              </a:r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8" name="직각 삼각형 7"/>
            <p:cNvSpPr/>
            <p:nvPr/>
          </p:nvSpPr>
          <p:spPr>
            <a:xfrm flipH="1">
              <a:off x="962025" y="730250"/>
              <a:ext cx="476248" cy="558800"/>
            </a:xfrm>
            <a:prstGeom prst="rtTriangle">
              <a:avLst/>
            </a:prstGeom>
            <a:solidFill>
              <a:schemeClr val="tx1">
                <a:alpha val="17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타원 8"/>
            <p:cNvSpPr/>
            <p:nvPr/>
          </p:nvSpPr>
          <p:spPr>
            <a:xfrm>
              <a:off x="913223" y="1379950"/>
              <a:ext cx="504000" cy="504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타원 9"/>
            <p:cNvSpPr/>
            <p:nvPr/>
          </p:nvSpPr>
          <p:spPr>
            <a:xfrm>
              <a:off x="1075148" y="1546638"/>
              <a:ext cx="172625" cy="17262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cxnSp>
        <p:nvCxnSpPr>
          <p:cNvPr id="12" name="꺾인 연결선 11"/>
          <p:cNvCxnSpPr>
            <a:stCxn id="5" idx="0"/>
            <a:endCxn id="26" idx="3"/>
          </p:cNvCxnSpPr>
          <p:nvPr/>
        </p:nvCxnSpPr>
        <p:spPr>
          <a:xfrm rot="16200000" flipH="1">
            <a:off x="5383505" y="3450370"/>
            <a:ext cx="2071467" cy="638195"/>
          </a:xfrm>
          <a:prstGeom prst="bentConnector4">
            <a:avLst>
              <a:gd name="adj1" fmla="val -7357"/>
              <a:gd name="adj2" fmla="val 77238"/>
            </a:avLst>
          </a:prstGeom>
          <a:ln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그룹 23"/>
          <p:cNvGrpSpPr/>
          <p:nvPr/>
        </p:nvGrpSpPr>
        <p:grpSpPr>
          <a:xfrm rot="10800000">
            <a:off x="7147669" y="4111832"/>
            <a:ext cx="223410" cy="180975"/>
            <a:chOff x="3213013" y="3457575"/>
            <a:chExt cx="435062" cy="352425"/>
          </a:xfrm>
        </p:grpSpPr>
        <p:sp>
          <p:nvSpPr>
            <p:cNvPr id="22" name="순서도: 지연 21"/>
            <p:cNvSpPr/>
            <p:nvPr/>
          </p:nvSpPr>
          <p:spPr>
            <a:xfrm>
              <a:off x="3400425" y="3457575"/>
              <a:ext cx="247650" cy="352425"/>
            </a:xfrm>
            <a:prstGeom prst="flowChartDelay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3" name="순서도: 지연 22"/>
            <p:cNvSpPr/>
            <p:nvPr/>
          </p:nvSpPr>
          <p:spPr>
            <a:xfrm rot="10800000">
              <a:off x="3213013" y="3500436"/>
              <a:ext cx="187412" cy="266701"/>
            </a:xfrm>
            <a:prstGeom prst="flowChartDe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5" name="그룹 24"/>
          <p:cNvGrpSpPr/>
          <p:nvPr/>
        </p:nvGrpSpPr>
        <p:grpSpPr>
          <a:xfrm rot="10800000">
            <a:off x="6738337" y="4714714"/>
            <a:ext cx="223410" cy="180975"/>
            <a:chOff x="3213013" y="3457575"/>
            <a:chExt cx="435062" cy="352425"/>
          </a:xfrm>
        </p:grpSpPr>
        <p:sp>
          <p:nvSpPr>
            <p:cNvPr id="26" name="순서도: 지연 25"/>
            <p:cNvSpPr/>
            <p:nvPr/>
          </p:nvSpPr>
          <p:spPr>
            <a:xfrm>
              <a:off x="3400425" y="3457575"/>
              <a:ext cx="247650" cy="352425"/>
            </a:xfrm>
            <a:prstGeom prst="flowChartDelay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순서도: 지연 26"/>
            <p:cNvSpPr/>
            <p:nvPr/>
          </p:nvSpPr>
          <p:spPr>
            <a:xfrm rot="10800000">
              <a:off x="3213013" y="3500436"/>
              <a:ext cx="187412" cy="266701"/>
            </a:xfrm>
            <a:prstGeom prst="flowChartDe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cxnSp>
        <p:nvCxnSpPr>
          <p:cNvPr id="29" name="꺾인 연결선 28"/>
          <p:cNvCxnSpPr>
            <a:stCxn id="6" idx="0"/>
            <a:endCxn id="22" idx="3"/>
          </p:cNvCxnSpPr>
          <p:nvPr/>
        </p:nvCxnSpPr>
        <p:spPr>
          <a:xfrm rot="16200000" flipH="1">
            <a:off x="5882468" y="2937119"/>
            <a:ext cx="1468585" cy="1061815"/>
          </a:xfrm>
          <a:prstGeom prst="bentConnector4">
            <a:avLst>
              <a:gd name="adj1" fmla="val -15566"/>
              <a:gd name="adj2" fmla="val 65698"/>
            </a:avLst>
          </a:prstGeom>
          <a:ln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직사각형 36"/>
          <p:cNvSpPr/>
          <p:nvPr/>
        </p:nvSpPr>
        <p:spPr>
          <a:xfrm>
            <a:off x="1264232" y="2569487"/>
            <a:ext cx="40391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i="1" dirty="0">
                <a:solidFill>
                  <a:prstClr val="white"/>
                </a:solidFill>
              </a:rPr>
              <a:t>POWER POINT </a:t>
            </a:r>
            <a:r>
              <a:rPr lang="en-US" altLang="ko-KR" sz="2400" b="1" i="1" dirty="0">
                <a:solidFill>
                  <a:prstClr val="white"/>
                </a:solidFill>
              </a:rPr>
              <a:t>PRESENTATION</a:t>
            </a:r>
          </a:p>
          <a:p>
            <a:pPr algn="r">
              <a:lnSpc>
                <a:spcPct val="150000"/>
              </a:lnSpc>
            </a:pPr>
            <a:r>
              <a:rPr lang="en-US" altLang="ko-KR" sz="80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7498251" y="4043053"/>
            <a:ext cx="15119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b="1" dirty="0" smtClean="0">
                <a:solidFill>
                  <a:prstClr val="white"/>
                </a:solidFill>
              </a:rPr>
              <a:t>CHO</a:t>
            </a:r>
            <a:r>
              <a:rPr lang="en-US" altLang="ko-KR" sz="1400" dirty="0" smtClean="0">
                <a:solidFill>
                  <a:prstClr val="white"/>
                </a:solidFill>
              </a:rPr>
              <a:t> Hyun </a:t>
            </a:r>
            <a:r>
              <a:rPr lang="en-US" altLang="ko-KR" sz="1400" dirty="0" err="1" smtClean="0">
                <a:solidFill>
                  <a:prstClr val="white"/>
                </a:solidFill>
              </a:rPr>
              <a:t>Seok</a:t>
            </a:r>
            <a:endParaRPr lang="ko-KR" altLang="en-US" sz="1400" dirty="0"/>
          </a:p>
        </p:txBody>
      </p:sp>
      <p:sp>
        <p:nvSpPr>
          <p:cNvPr id="28" name="직사각형 27"/>
          <p:cNvSpPr/>
          <p:nvPr/>
        </p:nvSpPr>
        <p:spPr>
          <a:xfrm>
            <a:off x="7185096" y="4696735"/>
            <a:ext cx="24432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dirty="0" smtClean="0">
                <a:solidFill>
                  <a:prstClr val="white"/>
                </a:solidFill>
              </a:rPr>
              <a:t>한국대학교 경영학과 </a:t>
            </a:r>
            <a:r>
              <a:rPr lang="en-US" altLang="ko-KR" sz="1200" dirty="0" smtClean="0">
                <a:solidFill>
                  <a:prstClr val="white"/>
                </a:solidFill>
              </a:rPr>
              <a:t>201234567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21423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4A1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평행 사변형 35"/>
          <p:cNvSpPr/>
          <p:nvPr/>
        </p:nvSpPr>
        <p:spPr>
          <a:xfrm rot="5400000" flipH="1" flipV="1">
            <a:off x="914904" y="1543008"/>
            <a:ext cx="1004640" cy="1184657"/>
          </a:xfrm>
          <a:prstGeom prst="parallelogram">
            <a:avLst>
              <a:gd name="adj" fmla="val 62848"/>
            </a:avLst>
          </a:prstGeom>
          <a:gradFill>
            <a:gsLst>
              <a:gs pos="100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5" name="평행 사변형 34"/>
          <p:cNvSpPr/>
          <p:nvPr/>
        </p:nvSpPr>
        <p:spPr>
          <a:xfrm rot="5400000" flipH="1" flipV="1">
            <a:off x="936268" y="1192443"/>
            <a:ext cx="1624340" cy="536138"/>
          </a:xfrm>
          <a:prstGeom prst="parallelogram">
            <a:avLst>
              <a:gd name="adj" fmla="val 56373"/>
            </a:avLst>
          </a:prstGeom>
          <a:gradFill>
            <a:gsLst>
              <a:gs pos="100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831850" y="666750"/>
            <a:ext cx="695325" cy="1333500"/>
          </a:xfrm>
          <a:prstGeom prst="roundRect">
            <a:avLst>
              <a:gd name="adj" fmla="val 0"/>
            </a:avLst>
          </a:prstGeom>
          <a:solidFill>
            <a:srgbClr val="B4A19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831850" y="666750"/>
            <a:ext cx="666749" cy="1308100"/>
          </a:xfrm>
          <a:prstGeom prst="roundRect">
            <a:avLst>
              <a:gd name="adj" fmla="val 0"/>
            </a:avLst>
          </a:prstGeom>
          <a:solidFill>
            <a:srgbClr val="ECEEE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892174" y="730250"/>
            <a:ext cx="546099" cy="558800"/>
          </a:xfrm>
          <a:prstGeom prst="roundRect">
            <a:avLst>
              <a:gd name="adj" fmla="val 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prstClr val="white"/>
                </a:solidFill>
              </a:rPr>
              <a:t>P1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8" name="직각 삼각형 7"/>
          <p:cNvSpPr/>
          <p:nvPr/>
        </p:nvSpPr>
        <p:spPr>
          <a:xfrm flipH="1">
            <a:off x="962025" y="730250"/>
            <a:ext cx="476248" cy="558800"/>
          </a:xfrm>
          <a:prstGeom prst="rtTriangle">
            <a:avLst/>
          </a:prstGeom>
          <a:solidFill>
            <a:schemeClr val="tx1">
              <a:alpha val="1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" name="타원 8"/>
          <p:cNvSpPr/>
          <p:nvPr/>
        </p:nvSpPr>
        <p:spPr>
          <a:xfrm>
            <a:off x="913223" y="1379950"/>
            <a:ext cx="504000" cy="504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타원 9"/>
          <p:cNvSpPr/>
          <p:nvPr/>
        </p:nvSpPr>
        <p:spPr>
          <a:xfrm>
            <a:off x="1075148" y="1546638"/>
            <a:ext cx="172625" cy="172625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12" name="꺾인 연결선 11"/>
          <p:cNvCxnSpPr/>
          <p:nvPr/>
        </p:nvCxnSpPr>
        <p:spPr>
          <a:xfrm rot="16200000" flipH="1">
            <a:off x="3856849" y="-1963695"/>
            <a:ext cx="4968963" cy="10229852"/>
          </a:xfrm>
          <a:prstGeom prst="bentConnector3">
            <a:avLst>
              <a:gd name="adj1" fmla="val -4601"/>
            </a:avLst>
          </a:prstGeom>
          <a:ln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그룹 23"/>
          <p:cNvGrpSpPr/>
          <p:nvPr/>
        </p:nvGrpSpPr>
        <p:grpSpPr>
          <a:xfrm rot="10800000">
            <a:off x="11229181" y="6343651"/>
            <a:ext cx="223410" cy="180975"/>
            <a:chOff x="3213013" y="3457575"/>
            <a:chExt cx="435062" cy="352425"/>
          </a:xfrm>
        </p:grpSpPr>
        <p:sp>
          <p:nvSpPr>
            <p:cNvPr id="22" name="순서도: 지연 21"/>
            <p:cNvSpPr/>
            <p:nvPr/>
          </p:nvSpPr>
          <p:spPr>
            <a:xfrm>
              <a:off x="3400425" y="3457575"/>
              <a:ext cx="247650" cy="352425"/>
            </a:xfrm>
            <a:prstGeom prst="flowChartDelay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3" name="순서도: 지연 22"/>
            <p:cNvSpPr/>
            <p:nvPr/>
          </p:nvSpPr>
          <p:spPr>
            <a:xfrm rot="10800000">
              <a:off x="3213013" y="3500436"/>
              <a:ext cx="187412" cy="266701"/>
            </a:xfrm>
            <a:prstGeom prst="flowChartDe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5" name="그룹 24"/>
          <p:cNvGrpSpPr/>
          <p:nvPr/>
        </p:nvGrpSpPr>
        <p:grpSpPr>
          <a:xfrm rot="16200000">
            <a:off x="11356275" y="5656930"/>
            <a:ext cx="223410" cy="180975"/>
            <a:chOff x="3213013" y="3457575"/>
            <a:chExt cx="435062" cy="352425"/>
          </a:xfrm>
        </p:grpSpPr>
        <p:sp>
          <p:nvSpPr>
            <p:cNvPr id="26" name="순서도: 지연 25"/>
            <p:cNvSpPr/>
            <p:nvPr/>
          </p:nvSpPr>
          <p:spPr>
            <a:xfrm>
              <a:off x="3400425" y="3457575"/>
              <a:ext cx="247650" cy="352425"/>
            </a:xfrm>
            <a:prstGeom prst="flowChartDelay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순서도: 지연 26"/>
            <p:cNvSpPr/>
            <p:nvPr/>
          </p:nvSpPr>
          <p:spPr>
            <a:xfrm rot="10800000">
              <a:off x="3213013" y="3500436"/>
              <a:ext cx="187412" cy="266701"/>
            </a:xfrm>
            <a:prstGeom prst="flowChartDe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cxnSp>
        <p:nvCxnSpPr>
          <p:cNvPr id="29" name="꺾인 연결선 28"/>
          <p:cNvCxnSpPr>
            <a:stCxn id="6" idx="0"/>
            <a:endCxn id="22" idx="3"/>
          </p:cNvCxnSpPr>
          <p:nvPr/>
        </p:nvCxnSpPr>
        <p:spPr>
          <a:xfrm rot="16200000" flipH="1">
            <a:off x="3313509" y="-1481534"/>
            <a:ext cx="5767388" cy="10063956"/>
          </a:xfrm>
          <a:prstGeom prst="bentConnector4">
            <a:avLst>
              <a:gd name="adj1" fmla="val -3964"/>
              <a:gd name="adj2" fmla="val -6929"/>
            </a:avLst>
          </a:prstGeom>
          <a:ln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직사각형 36"/>
          <p:cNvSpPr/>
          <p:nvPr/>
        </p:nvSpPr>
        <p:spPr>
          <a:xfrm>
            <a:off x="1989870" y="576260"/>
            <a:ext cx="58939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i="1" dirty="0">
                <a:solidFill>
                  <a:prstClr val="white"/>
                </a:solidFill>
              </a:rPr>
              <a:t>POWER POINT </a:t>
            </a:r>
            <a:r>
              <a:rPr lang="en-US" altLang="ko-KR" sz="2400" b="1" i="1" dirty="0">
                <a:solidFill>
                  <a:prstClr val="white"/>
                </a:solidFill>
              </a:rPr>
              <a:t>PRESENTATION</a:t>
            </a:r>
          </a:p>
          <a:p>
            <a:pPr>
              <a:lnSpc>
                <a:spcPct val="150000"/>
              </a:lnSpc>
            </a:pPr>
            <a:r>
              <a:rPr lang="en-US" altLang="ko-KR" sz="80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</p:spTree>
    <p:extLst>
      <p:ext uri="{BB962C8B-B14F-4D97-AF65-F5344CB8AC3E}">
        <p14:creationId xmlns:p14="http://schemas.microsoft.com/office/powerpoint/2010/main" val="146475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4A1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그룹 47"/>
          <p:cNvGrpSpPr/>
          <p:nvPr/>
        </p:nvGrpSpPr>
        <p:grpSpPr>
          <a:xfrm>
            <a:off x="4785439" y="2311399"/>
            <a:ext cx="2152842" cy="2435181"/>
            <a:chOff x="4196029" y="1844513"/>
            <a:chExt cx="2913651" cy="3295768"/>
          </a:xfrm>
        </p:grpSpPr>
        <p:grpSp>
          <p:nvGrpSpPr>
            <p:cNvPr id="22" name="그룹 21"/>
            <p:cNvGrpSpPr/>
            <p:nvPr/>
          </p:nvGrpSpPr>
          <p:grpSpPr>
            <a:xfrm>
              <a:off x="5400675" y="1844513"/>
              <a:ext cx="1709005" cy="3295768"/>
              <a:chOff x="4997930" y="1047750"/>
              <a:chExt cx="2308225" cy="4451349"/>
            </a:xfrm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" name="Freeform 5"/>
              <p:cNvSpPr>
                <a:spLocks/>
              </p:cNvSpPr>
              <p:nvPr/>
            </p:nvSpPr>
            <p:spPr bwMode="auto">
              <a:xfrm>
                <a:off x="4997930" y="1047750"/>
                <a:ext cx="2308225" cy="4451349"/>
              </a:xfrm>
              <a:prstGeom prst="roundRect">
                <a:avLst>
                  <a:gd name="adj" fmla="val 5938"/>
                </a:avLst>
              </a:prstGeom>
              <a:solidFill>
                <a:srgbClr val="EB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grpSp>
            <p:nvGrpSpPr>
              <p:cNvPr id="21" name="그룹 20"/>
              <p:cNvGrpSpPr/>
              <p:nvPr/>
            </p:nvGrpSpPr>
            <p:grpSpPr>
              <a:xfrm>
                <a:off x="5157409" y="3350353"/>
                <a:ext cx="1989830" cy="1989830"/>
                <a:chOff x="5093428" y="2474053"/>
                <a:chExt cx="1989830" cy="1989830"/>
              </a:xfrm>
            </p:grpSpPr>
            <p:sp>
              <p:nvSpPr>
                <p:cNvPr id="10" name="Freeform 6"/>
                <p:cNvSpPr>
                  <a:spLocks/>
                </p:cNvSpPr>
                <p:nvPr/>
              </p:nvSpPr>
              <p:spPr bwMode="auto">
                <a:xfrm>
                  <a:off x="5093428" y="2474053"/>
                  <a:ext cx="1989830" cy="1989830"/>
                </a:xfrm>
                <a:custGeom>
                  <a:avLst/>
                  <a:gdLst>
                    <a:gd name="T0" fmla="*/ 529 w 10595"/>
                    <a:gd name="T1" fmla="*/ 10595 h 10595"/>
                    <a:gd name="T2" fmla="*/ 474 w 10595"/>
                    <a:gd name="T3" fmla="*/ 10593 h 10595"/>
                    <a:gd name="T4" fmla="*/ 370 w 10595"/>
                    <a:gd name="T5" fmla="*/ 10572 h 10595"/>
                    <a:gd name="T6" fmla="*/ 274 w 10595"/>
                    <a:gd name="T7" fmla="*/ 10531 h 10595"/>
                    <a:gd name="T8" fmla="*/ 190 w 10595"/>
                    <a:gd name="T9" fmla="*/ 10475 h 10595"/>
                    <a:gd name="T10" fmla="*/ 118 w 10595"/>
                    <a:gd name="T11" fmla="*/ 10404 h 10595"/>
                    <a:gd name="T12" fmla="*/ 62 w 10595"/>
                    <a:gd name="T13" fmla="*/ 10320 h 10595"/>
                    <a:gd name="T14" fmla="*/ 22 w 10595"/>
                    <a:gd name="T15" fmla="*/ 10224 h 10595"/>
                    <a:gd name="T16" fmla="*/ 2 w 10595"/>
                    <a:gd name="T17" fmla="*/ 10119 h 10595"/>
                    <a:gd name="T18" fmla="*/ 0 w 10595"/>
                    <a:gd name="T19" fmla="*/ 10065 h 10595"/>
                    <a:gd name="T20" fmla="*/ 0 w 10595"/>
                    <a:gd name="T21" fmla="*/ 529 h 10595"/>
                    <a:gd name="T22" fmla="*/ 2 w 10595"/>
                    <a:gd name="T23" fmla="*/ 474 h 10595"/>
                    <a:gd name="T24" fmla="*/ 22 w 10595"/>
                    <a:gd name="T25" fmla="*/ 370 h 10595"/>
                    <a:gd name="T26" fmla="*/ 62 w 10595"/>
                    <a:gd name="T27" fmla="*/ 274 h 10595"/>
                    <a:gd name="T28" fmla="*/ 118 w 10595"/>
                    <a:gd name="T29" fmla="*/ 190 h 10595"/>
                    <a:gd name="T30" fmla="*/ 190 w 10595"/>
                    <a:gd name="T31" fmla="*/ 118 h 10595"/>
                    <a:gd name="T32" fmla="*/ 274 w 10595"/>
                    <a:gd name="T33" fmla="*/ 62 h 10595"/>
                    <a:gd name="T34" fmla="*/ 370 w 10595"/>
                    <a:gd name="T35" fmla="*/ 22 h 10595"/>
                    <a:gd name="T36" fmla="*/ 474 w 10595"/>
                    <a:gd name="T37" fmla="*/ 2 h 10595"/>
                    <a:gd name="T38" fmla="*/ 529 w 10595"/>
                    <a:gd name="T39" fmla="*/ 0 h 10595"/>
                    <a:gd name="T40" fmla="*/ 10065 w 10595"/>
                    <a:gd name="T41" fmla="*/ 0 h 10595"/>
                    <a:gd name="T42" fmla="*/ 10119 w 10595"/>
                    <a:gd name="T43" fmla="*/ 2 h 10595"/>
                    <a:gd name="T44" fmla="*/ 10224 w 10595"/>
                    <a:gd name="T45" fmla="*/ 22 h 10595"/>
                    <a:gd name="T46" fmla="*/ 10320 w 10595"/>
                    <a:gd name="T47" fmla="*/ 62 h 10595"/>
                    <a:gd name="T48" fmla="*/ 10404 w 10595"/>
                    <a:gd name="T49" fmla="*/ 118 h 10595"/>
                    <a:gd name="T50" fmla="*/ 10475 w 10595"/>
                    <a:gd name="T51" fmla="*/ 190 h 10595"/>
                    <a:gd name="T52" fmla="*/ 10531 w 10595"/>
                    <a:gd name="T53" fmla="*/ 274 h 10595"/>
                    <a:gd name="T54" fmla="*/ 10572 w 10595"/>
                    <a:gd name="T55" fmla="*/ 370 h 10595"/>
                    <a:gd name="T56" fmla="*/ 10593 w 10595"/>
                    <a:gd name="T57" fmla="*/ 474 h 10595"/>
                    <a:gd name="T58" fmla="*/ 10595 w 10595"/>
                    <a:gd name="T59" fmla="*/ 529 h 10595"/>
                    <a:gd name="T60" fmla="*/ 10595 w 10595"/>
                    <a:gd name="T61" fmla="*/ 10065 h 10595"/>
                    <a:gd name="T62" fmla="*/ 10593 w 10595"/>
                    <a:gd name="T63" fmla="*/ 10119 h 10595"/>
                    <a:gd name="T64" fmla="*/ 10572 w 10595"/>
                    <a:gd name="T65" fmla="*/ 10224 h 10595"/>
                    <a:gd name="T66" fmla="*/ 10531 w 10595"/>
                    <a:gd name="T67" fmla="*/ 10320 h 10595"/>
                    <a:gd name="T68" fmla="*/ 10475 w 10595"/>
                    <a:gd name="T69" fmla="*/ 10404 h 10595"/>
                    <a:gd name="T70" fmla="*/ 10404 w 10595"/>
                    <a:gd name="T71" fmla="*/ 10475 h 10595"/>
                    <a:gd name="T72" fmla="*/ 10320 w 10595"/>
                    <a:gd name="T73" fmla="*/ 10531 h 10595"/>
                    <a:gd name="T74" fmla="*/ 10224 w 10595"/>
                    <a:gd name="T75" fmla="*/ 10572 h 10595"/>
                    <a:gd name="T76" fmla="*/ 10119 w 10595"/>
                    <a:gd name="T77" fmla="*/ 10593 h 10595"/>
                    <a:gd name="T78" fmla="*/ 10065 w 10595"/>
                    <a:gd name="T79" fmla="*/ 10595 h 10595"/>
                    <a:gd name="T80" fmla="*/ 529 w 10595"/>
                    <a:gd name="T81" fmla="*/ 10595 h 105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10595" h="10595">
                      <a:moveTo>
                        <a:pt x="529" y="10595"/>
                      </a:moveTo>
                      <a:lnTo>
                        <a:pt x="474" y="10593"/>
                      </a:lnTo>
                      <a:lnTo>
                        <a:pt x="370" y="10572"/>
                      </a:lnTo>
                      <a:lnTo>
                        <a:pt x="274" y="10531"/>
                      </a:lnTo>
                      <a:lnTo>
                        <a:pt x="190" y="10475"/>
                      </a:lnTo>
                      <a:lnTo>
                        <a:pt x="118" y="10404"/>
                      </a:lnTo>
                      <a:lnTo>
                        <a:pt x="62" y="10320"/>
                      </a:lnTo>
                      <a:lnTo>
                        <a:pt x="22" y="10224"/>
                      </a:lnTo>
                      <a:lnTo>
                        <a:pt x="2" y="10119"/>
                      </a:lnTo>
                      <a:lnTo>
                        <a:pt x="0" y="10065"/>
                      </a:lnTo>
                      <a:lnTo>
                        <a:pt x="0" y="529"/>
                      </a:lnTo>
                      <a:lnTo>
                        <a:pt x="2" y="474"/>
                      </a:lnTo>
                      <a:lnTo>
                        <a:pt x="22" y="370"/>
                      </a:lnTo>
                      <a:lnTo>
                        <a:pt x="62" y="274"/>
                      </a:lnTo>
                      <a:lnTo>
                        <a:pt x="118" y="190"/>
                      </a:lnTo>
                      <a:lnTo>
                        <a:pt x="190" y="118"/>
                      </a:lnTo>
                      <a:lnTo>
                        <a:pt x="274" y="62"/>
                      </a:lnTo>
                      <a:lnTo>
                        <a:pt x="370" y="22"/>
                      </a:lnTo>
                      <a:lnTo>
                        <a:pt x="474" y="2"/>
                      </a:lnTo>
                      <a:lnTo>
                        <a:pt x="529" y="0"/>
                      </a:lnTo>
                      <a:lnTo>
                        <a:pt x="10065" y="0"/>
                      </a:lnTo>
                      <a:lnTo>
                        <a:pt x="10119" y="2"/>
                      </a:lnTo>
                      <a:lnTo>
                        <a:pt x="10224" y="22"/>
                      </a:lnTo>
                      <a:lnTo>
                        <a:pt x="10320" y="62"/>
                      </a:lnTo>
                      <a:lnTo>
                        <a:pt x="10404" y="118"/>
                      </a:lnTo>
                      <a:lnTo>
                        <a:pt x="10475" y="190"/>
                      </a:lnTo>
                      <a:lnTo>
                        <a:pt x="10531" y="274"/>
                      </a:lnTo>
                      <a:lnTo>
                        <a:pt x="10572" y="370"/>
                      </a:lnTo>
                      <a:lnTo>
                        <a:pt x="10593" y="474"/>
                      </a:lnTo>
                      <a:lnTo>
                        <a:pt x="10595" y="529"/>
                      </a:lnTo>
                      <a:lnTo>
                        <a:pt x="10595" y="10065"/>
                      </a:lnTo>
                      <a:lnTo>
                        <a:pt x="10593" y="10119"/>
                      </a:lnTo>
                      <a:lnTo>
                        <a:pt x="10572" y="10224"/>
                      </a:lnTo>
                      <a:lnTo>
                        <a:pt x="10531" y="10320"/>
                      </a:lnTo>
                      <a:lnTo>
                        <a:pt x="10475" y="10404"/>
                      </a:lnTo>
                      <a:lnTo>
                        <a:pt x="10404" y="10475"/>
                      </a:lnTo>
                      <a:lnTo>
                        <a:pt x="10320" y="10531"/>
                      </a:lnTo>
                      <a:lnTo>
                        <a:pt x="10224" y="10572"/>
                      </a:lnTo>
                      <a:lnTo>
                        <a:pt x="10119" y="10593"/>
                      </a:lnTo>
                      <a:lnTo>
                        <a:pt x="10065" y="10595"/>
                      </a:lnTo>
                      <a:lnTo>
                        <a:pt x="529" y="10595"/>
                      </a:lnTo>
                      <a:close/>
                    </a:path>
                  </a:pathLst>
                </a:custGeom>
                <a:solidFill>
                  <a:srgbClr val="CED6D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" name="Freeform 7"/>
                <p:cNvSpPr>
                  <a:spLocks/>
                </p:cNvSpPr>
                <p:nvPr/>
              </p:nvSpPr>
              <p:spPr bwMode="auto">
                <a:xfrm>
                  <a:off x="5531292" y="2911917"/>
                  <a:ext cx="1114102" cy="1114102"/>
                </a:xfrm>
                <a:custGeom>
                  <a:avLst/>
                  <a:gdLst>
                    <a:gd name="T0" fmla="*/ 5925 w 5932"/>
                    <a:gd name="T1" fmla="*/ 2739 h 5932"/>
                    <a:gd name="T2" fmla="*/ 5857 w 5932"/>
                    <a:gd name="T3" fmla="*/ 2298 h 5932"/>
                    <a:gd name="T4" fmla="*/ 5726 w 5932"/>
                    <a:gd name="T5" fmla="*/ 1881 h 5932"/>
                    <a:gd name="T6" fmla="*/ 5539 w 5932"/>
                    <a:gd name="T7" fmla="*/ 1492 h 5932"/>
                    <a:gd name="T8" fmla="*/ 5298 w 5932"/>
                    <a:gd name="T9" fmla="*/ 1137 h 5932"/>
                    <a:gd name="T10" fmla="*/ 5010 w 5932"/>
                    <a:gd name="T11" fmla="*/ 821 h 5932"/>
                    <a:gd name="T12" fmla="*/ 4680 w 5932"/>
                    <a:gd name="T13" fmla="*/ 548 h 5932"/>
                    <a:gd name="T14" fmla="*/ 4313 w 5932"/>
                    <a:gd name="T15" fmla="*/ 325 h 5932"/>
                    <a:gd name="T16" fmla="*/ 3916 w 5932"/>
                    <a:gd name="T17" fmla="*/ 155 h 5932"/>
                    <a:gd name="T18" fmla="*/ 3489 w 5932"/>
                    <a:gd name="T19" fmla="*/ 46 h 5932"/>
                    <a:gd name="T20" fmla="*/ 3043 w 5932"/>
                    <a:gd name="T21" fmla="*/ 0 h 5932"/>
                    <a:gd name="T22" fmla="*/ 2739 w 5932"/>
                    <a:gd name="T23" fmla="*/ 8 h 5932"/>
                    <a:gd name="T24" fmla="*/ 2298 w 5932"/>
                    <a:gd name="T25" fmla="*/ 76 h 5932"/>
                    <a:gd name="T26" fmla="*/ 1881 w 5932"/>
                    <a:gd name="T27" fmla="*/ 206 h 5932"/>
                    <a:gd name="T28" fmla="*/ 1492 w 5932"/>
                    <a:gd name="T29" fmla="*/ 394 h 5932"/>
                    <a:gd name="T30" fmla="*/ 1137 w 5932"/>
                    <a:gd name="T31" fmla="*/ 635 h 5932"/>
                    <a:gd name="T32" fmla="*/ 821 w 5932"/>
                    <a:gd name="T33" fmla="*/ 921 h 5932"/>
                    <a:gd name="T34" fmla="*/ 548 w 5932"/>
                    <a:gd name="T35" fmla="*/ 1251 h 5932"/>
                    <a:gd name="T36" fmla="*/ 325 w 5932"/>
                    <a:gd name="T37" fmla="*/ 1618 h 5932"/>
                    <a:gd name="T38" fmla="*/ 155 w 5932"/>
                    <a:gd name="T39" fmla="*/ 2017 h 5932"/>
                    <a:gd name="T40" fmla="*/ 46 w 5932"/>
                    <a:gd name="T41" fmla="*/ 2442 h 5932"/>
                    <a:gd name="T42" fmla="*/ 0 w 5932"/>
                    <a:gd name="T43" fmla="*/ 2890 h 5932"/>
                    <a:gd name="T44" fmla="*/ 8 w 5932"/>
                    <a:gd name="T45" fmla="*/ 3194 h 5932"/>
                    <a:gd name="T46" fmla="*/ 76 w 5932"/>
                    <a:gd name="T47" fmla="*/ 3633 h 5932"/>
                    <a:gd name="T48" fmla="*/ 206 w 5932"/>
                    <a:gd name="T49" fmla="*/ 4051 h 5932"/>
                    <a:gd name="T50" fmla="*/ 394 w 5932"/>
                    <a:gd name="T51" fmla="*/ 4440 h 5932"/>
                    <a:gd name="T52" fmla="*/ 635 w 5932"/>
                    <a:gd name="T53" fmla="*/ 4794 h 5932"/>
                    <a:gd name="T54" fmla="*/ 921 w 5932"/>
                    <a:gd name="T55" fmla="*/ 5111 h 5932"/>
                    <a:gd name="T56" fmla="*/ 1251 w 5932"/>
                    <a:gd name="T57" fmla="*/ 5383 h 5932"/>
                    <a:gd name="T58" fmla="*/ 1618 w 5932"/>
                    <a:gd name="T59" fmla="*/ 5606 h 5932"/>
                    <a:gd name="T60" fmla="*/ 2017 w 5932"/>
                    <a:gd name="T61" fmla="*/ 5776 h 5932"/>
                    <a:gd name="T62" fmla="*/ 2442 w 5932"/>
                    <a:gd name="T63" fmla="*/ 5886 h 5932"/>
                    <a:gd name="T64" fmla="*/ 2890 w 5932"/>
                    <a:gd name="T65" fmla="*/ 5932 h 5932"/>
                    <a:gd name="T66" fmla="*/ 3194 w 5932"/>
                    <a:gd name="T67" fmla="*/ 5925 h 5932"/>
                    <a:gd name="T68" fmla="*/ 3633 w 5932"/>
                    <a:gd name="T69" fmla="*/ 5857 h 5932"/>
                    <a:gd name="T70" fmla="*/ 4051 w 5932"/>
                    <a:gd name="T71" fmla="*/ 5726 h 5932"/>
                    <a:gd name="T72" fmla="*/ 4440 w 5932"/>
                    <a:gd name="T73" fmla="*/ 5539 h 5932"/>
                    <a:gd name="T74" fmla="*/ 4794 w 5932"/>
                    <a:gd name="T75" fmla="*/ 5298 h 5932"/>
                    <a:gd name="T76" fmla="*/ 5111 w 5932"/>
                    <a:gd name="T77" fmla="*/ 5010 h 5932"/>
                    <a:gd name="T78" fmla="*/ 5383 w 5932"/>
                    <a:gd name="T79" fmla="*/ 4680 h 5932"/>
                    <a:gd name="T80" fmla="*/ 5606 w 5932"/>
                    <a:gd name="T81" fmla="*/ 4313 h 5932"/>
                    <a:gd name="T82" fmla="*/ 5776 w 5932"/>
                    <a:gd name="T83" fmla="*/ 3916 h 5932"/>
                    <a:gd name="T84" fmla="*/ 5886 w 5932"/>
                    <a:gd name="T85" fmla="*/ 3489 h 5932"/>
                    <a:gd name="T86" fmla="*/ 5932 w 5932"/>
                    <a:gd name="T87" fmla="*/ 3043 h 59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5932" h="5932">
                      <a:moveTo>
                        <a:pt x="5932" y="2966"/>
                      </a:moveTo>
                      <a:lnTo>
                        <a:pt x="5932" y="2890"/>
                      </a:lnTo>
                      <a:lnTo>
                        <a:pt x="5925" y="2739"/>
                      </a:lnTo>
                      <a:lnTo>
                        <a:pt x="5909" y="2589"/>
                      </a:lnTo>
                      <a:lnTo>
                        <a:pt x="5886" y="2442"/>
                      </a:lnTo>
                      <a:lnTo>
                        <a:pt x="5857" y="2298"/>
                      </a:lnTo>
                      <a:lnTo>
                        <a:pt x="5820" y="2156"/>
                      </a:lnTo>
                      <a:lnTo>
                        <a:pt x="5776" y="2017"/>
                      </a:lnTo>
                      <a:lnTo>
                        <a:pt x="5726" y="1881"/>
                      </a:lnTo>
                      <a:lnTo>
                        <a:pt x="5670" y="1748"/>
                      </a:lnTo>
                      <a:lnTo>
                        <a:pt x="5606" y="1618"/>
                      </a:lnTo>
                      <a:lnTo>
                        <a:pt x="5539" y="1492"/>
                      </a:lnTo>
                      <a:lnTo>
                        <a:pt x="5464" y="1369"/>
                      </a:lnTo>
                      <a:lnTo>
                        <a:pt x="5383" y="1251"/>
                      </a:lnTo>
                      <a:lnTo>
                        <a:pt x="5298" y="1137"/>
                      </a:lnTo>
                      <a:lnTo>
                        <a:pt x="5207" y="1026"/>
                      </a:lnTo>
                      <a:lnTo>
                        <a:pt x="5111" y="921"/>
                      </a:lnTo>
                      <a:lnTo>
                        <a:pt x="5010" y="821"/>
                      </a:lnTo>
                      <a:lnTo>
                        <a:pt x="4905" y="725"/>
                      </a:lnTo>
                      <a:lnTo>
                        <a:pt x="4794" y="635"/>
                      </a:lnTo>
                      <a:lnTo>
                        <a:pt x="4680" y="548"/>
                      </a:lnTo>
                      <a:lnTo>
                        <a:pt x="4562" y="468"/>
                      </a:lnTo>
                      <a:lnTo>
                        <a:pt x="4440" y="394"/>
                      </a:lnTo>
                      <a:lnTo>
                        <a:pt x="4313" y="325"/>
                      </a:lnTo>
                      <a:lnTo>
                        <a:pt x="4183" y="262"/>
                      </a:lnTo>
                      <a:lnTo>
                        <a:pt x="4051" y="206"/>
                      </a:lnTo>
                      <a:lnTo>
                        <a:pt x="3916" y="155"/>
                      </a:lnTo>
                      <a:lnTo>
                        <a:pt x="3776" y="112"/>
                      </a:lnTo>
                      <a:lnTo>
                        <a:pt x="3633" y="76"/>
                      </a:lnTo>
                      <a:lnTo>
                        <a:pt x="3489" y="46"/>
                      </a:lnTo>
                      <a:lnTo>
                        <a:pt x="3342" y="23"/>
                      </a:lnTo>
                      <a:lnTo>
                        <a:pt x="3194" y="8"/>
                      </a:lnTo>
                      <a:lnTo>
                        <a:pt x="3043" y="0"/>
                      </a:lnTo>
                      <a:lnTo>
                        <a:pt x="2966" y="0"/>
                      </a:lnTo>
                      <a:lnTo>
                        <a:pt x="2890" y="0"/>
                      </a:lnTo>
                      <a:lnTo>
                        <a:pt x="2739" y="8"/>
                      </a:lnTo>
                      <a:lnTo>
                        <a:pt x="2589" y="23"/>
                      </a:lnTo>
                      <a:lnTo>
                        <a:pt x="2442" y="46"/>
                      </a:lnTo>
                      <a:lnTo>
                        <a:pt x="2298" y="76"/>
                      </a:lnTo>
                      <a:lnTo>
                        <a:pt x="2156" y="112"/>
                      </a:lnTo>
                      <a:lnTo>
                        <a:pt x="2017" y="155"/>
                      </a:lnTo>
                      <a:lnTo>
                        <a:pt x="1881" y="206"/>
                      </a:lnTo>
                      <a:lnTo>
                        <a:pt x="1748" y="262"/>
                      </a:lnTo>
                      <a:lnTo>
                        <a:pt x="1618" y="325"/>
                      </a:lnTo>
                      <a:lnTo>
                        <a:pt x="1492" y="394"/>
                      </a:lnTo>
                      <a:lnTo>
                        <a:pt x="1369" y="468"/>
                      </a:lnTo>
                      <a:lnTo>
                        <a:pt x="1251" y="548"/>
                      </a:lnTo>
                      <a:lnTo>
                        <a:pt x="1137" y="635"/>
                      </a:lnTo>
                      <a:lnTo>
                        <a:pt x="1026" y="725"/>
                      </a:lnTo>
                      <a:lnTo>
                        <a:pt x="921" y="821"/>
                      </a:lnTo>
                      <a:lnTo>
                        <a:pt x="821" y="921"/>
                      </a:lnTo>
                      <a:lnTo>
                        <a:pt x="725" y="1026"/>
                      </a:lnTo>
                      <a:lnTo>
                        <a:pt x="635" y="1137"/>
                      </a:lnTo>
                      <a:lnTo>
                        <a:pt x="548" y="1251"/>
                      </a:lnTo>
                      <a:lnTo>
                        <a:pt x="468" y="1369"/>
                      </a:lnTo>
                      <a:lnTo>
                        <a:pt x="394" y="1492"/>
                      </a:lnTo>
                      <a:lnTo>
                        <a:pt x="325" y="1618"/>
                      </a:lnTo>
                      <a:lnTo>
                        <a:pt x="262" y="1748"/>
                      </a:lnTo>
                      <a:lnTo>
                        <a:pt x="206" y="1881"/>
                      </a:lnTo>
                      <a:lnTo>
                        <a:pt x="155" y="2017"/>
                      </a:lnTo>
                      <a:lnTo>
                        <a:pt x="112" y="2156"/>
                      </a:lnTo>
                      <a:lnTo>
                        <a:pt x="76" y="2298"/>
                      </a:lnTo>
                      <a:lnTo>
                        <a:pt x="46" y="2442"/>
                      </a:lnTo>
                      <a:lnTo>
                        <a:pt x="23" y="2589"/>
                      </a:lnTo>
                      <a:lnTo>
                        <a:pt x="8" y="2739"/>
                      </a:lnTo>
                      <a:lnTo>
                        <a:pt x="0" y="2890"/>
                      </a:lnTo>
                      <a:lnTo>
                        <a:pt x="0" y="2966"/>
                      </a:lnTo>
                      <a:lnTo>
                        <a:pt x="0" y="3043"/>
                      </a:lnTo>
                      <a:lnTo>
                        <a:pt x="8" y="3194"/>
                      </a:lnTo>
                      <a:lnTo>
                        <a:pt x="23" y="3342"/>
                      </a:lnTo>
                      <a:lnTo>
                        <a:pt x="46" y="3489"/>
                      </a:lnTo>
                      <a:lnTo>
                        <a:pt x="76" y="3633"/>
                      </a:lnTo>
                      <a:lnTo>
                        <a:pt x="112" y="3776"/>
                      </a:lnTo>
                      <a:lnTo>
                        <a:pt x="155" y="3916"/>
                      </a:lnTo>
                      <a:lnTo>
                        <a:pt x="206" y="4051"/>
                      </a:lnTo>
                      <a:lnTo>
                        <a:pt x="262" y="4183"/>
                      </a:lnTo>
                      <a:lnTo>
                        <a:pt x="325" y="4313"/>
                      </a:lnTo>
                      <a:lnTo>
                        <a:pt x="394" y="4440"/>
                      </a:lnTo>
                      <a:lnTo>
                        <a:pt x="468" y="4562"/>
                      </a:lnTo>
                      <a:lnTo>
                        <a:pt x="548" y="4680"/>
                      </a:lnTo>
                      <a:lnTo>
                        <a:pt x="635" y="4794"/>
                      </a:lnTo>
                      <a:lnTo>
                        <a:pt x="725" y="4905"/>
                      </a:lnTo>
                      <a:lnTo>
                        <a:pt x="821" y="5010"/>
                      </a:lnTo>
                      <a:lnTo>
                        <a:pt x="921" y="5111"/>
                      </a:lnTo>
                      <a:lnTo>
                        <a:pt x="1026" y="5207"/>
                      </a:lnTo>
                      <a:lnTo>
                        <a:pt x="1137" y="5298"/>
                      </a:lnTo>
                      <a:lnTo>
                        <a:pt x="1251" y="5383"/>
                      </a:lnTo>
                      <a:lnTo>
                        <a:pt x="1369" y="5464"/>
                      </a:lnTo>
                      <a:lnTo>
                        <a:pt x="1492" y="5539"/>
                      </a:lnTo>
                      <a:lnTo>
                        <a:pt x="1618" y="5606"/>
                      </a:lnTo>
                      <a:lnTo>
                        <a:pt x="1748" y="5670"/>
                      </a:lnTo>
                      <a:lnTo>
                        <a:pt x="1881" y="5726"/>
                      </a:lnTo>
                      <a:lnTo>
                        <a:pt x="2017" y="5776"/>
                      </a:lnTo>
                      <a:lnTo>
                        <a:pt x="2156" y="5820"/>
                      </a:lnTo>
                      <a:lnTo>
                        <a:pt x="2298" y="5857"/>
                      </a:lnTo>
                      <a:lnTo>
                        <a:pt x="2442" y="5886"/>
                      </a:lnTo>
                      <a:lnTo>
                        <a:pt x="2589" y="5909"/>
                      </a:lnTo>
                      <a:lnTo>
                        <a:pt x="2739" y="5925"/>
                      </a:lnTo>
                      <a:lnTo>
                        <a:pt x="2890" y="5932"/>
                      </a:lnTo>
                      <a:lnTo>
                        <a:pt x="2966" y="5932"/>
                      </a:lnTo>
                      <a:lnTo>
                        <a:pt x="3043" y="5932"/>
                      </a:lnTo>
                      <a:lnTo>
                        <a:pt x="3194" y="5925"/>
                      </a:lnTo>
                      <a:lnTo>
                        <a:pt x="3342" y="5909"/>
                      </a:lnTo>
                      <a:lnTo>
                        <a:pt x="3489" y="5886"/>
                      </a:lnTo>
                      <a:lnTo>
                        <a:pt x="3633" y="5857"/>
                      </a:lnTo>
                      <a:lnTo>
                        <a:pt x="3776" y="5820"/>
                      </a:lnTo>
                      <a:lnTo>
                        <a:pt x="3916" y="5776"/>
                      </a:lnTo>
                      <a:lnTo>
                        <a:pt x="4051" y="5726"/>
                      </a:lnTo>
                      <a:lnTo>
                        <a:pt x="4183" y="5670"/>
                      </a:lnTo>
                      <a:lnTo>
                        <a:pt x="4313" y="5606"/>
                      </a:lnTo>
                      <a:lnTo>
                        <a:pt x="4440" y="5539"/>
                      </a:lnTo>
                      <a:lnTo>
                        <a:pt x="4562" y="5464"/>
                      </a:lnTo>
                      <a:lnTo>
                        <a:pt x="4680" y="5383"/>
                      </a:lnTo>
                      <a:lnTo>
                        <a:pt x="4794" y="5298"/>
                      </a:lnTo>
                      <a:lnTo>
                        <a:pt x="4905" y="5207"/>
                      </a:lnTo>
                      <a:lnTo>
                        <a:pt x="5010" y="5111"/>
                      </a:lnTo>
                      <a:lnTo>
                        <a:pt x="5111" y="5010"/>
                      </a:lnTo>
                      <a:lnTo>
                        <a:pt x="5207" y="4905"/>
                      </a:lnTo>
                      <a:lnTo>
                        <a:pt x="5298" y="4794"/>
                      </a:lnTo>
                      <a:lnTo>
                        <a:pt x="5383" y="4680"/>
                      </a:lnTo>
                      <a:lnTo>
                        <a:pt x="5464" y="4562"/>
                      </a:lnTo>
                      <a:lnTo>
                        <a:pt x="5539" y="4440"/>
                      </a:lnTo>
                      <a:lnTo>
                        <a:pt x="5606" y="4313"/>
                      </a:lnTo>
                      <a:lnTo>
                        <a:pt x="5670" y="4183"/>
                      </a:lnTo>
                      <a:lnTo>
                        <a:pt x="5726" y="4051"/>
                      </a:lnTo>
                      <a:lnTo>
                        <a:pt x="5776" y="3916"/>
                      </a:lnTo>
                      <a:lnTo>
                        <a:pt x="5820" y="3776"/>
                      </a:lnTo>
                      <a:lnTo>
                        <a:pt x="5857" y="3633"/>
                      </a:lnTo>
                      <a:lnTo>
                        <a:pt x="5886" y="3489"/>
                      </a:lnTo>
                      <a:lnTo>
                        <a:pt x="5909" y="3342"/>
                      </a:lnTo>
                      <a:lnTo>
                        <a:pt x="5925" y="3194"/>
                      </a:lnTo>
                      <a:lnTo>
                        <a:pt x="5932" y="3043"/>
                      </a:lnTo>
                      <a:lnTo>
                        <a:pt x="5932" y="2966"/>
                      </a:lnTo>
                      <a:close/>
                    </a:path>
                  </a:pathLst>
                </a:custGeom>
                <a:solidFill>
                  <a:srgbClr val="EBF0F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2" name="Freeform 8"/>
                <p:cNvSpPr>
                  <a:spLocks/>
                </p:cNvSpPr>
                <p:nvPr/>
              </p:nvSpPr>
              <p:spPr bwMode="auto">
                <a:xfrm>
                  <a:off x="5690208" y="3349218"/>
                  <a:ext cx="238937" cy="238937"/>
                </a:xfrm>
                <a:custGeom>
                  <a:avLst/>
                  <a:gdLst>
                    <a:gd name="T0" fmla="*/ 1272 w 1272"/>
                    <a:gd name="T1" fmla="*/ 636 h 1272"/>
                    <a:gd name="T2" fmla="*/ 1271 w 1272"/>
                    <a:gd name="T3" fmla="*/ 569 h 1272"/>
                    <a:gd name="T4" fmla="*/ 1246 w 1272"/>
                    <a:gd name="T5" fmla="*/ 443 h 1272"/>
                    <a:gd name="T6" fmla="*/ 1199 w 1272"/>
                    <a:gd name="T7" fmla="*/ 328 h 1272"/>
                    <a:gd name="T8" fmla="*/ 1131 w 1272"/>
                    <a:gd name="T9" fmla="*/ 227 h 1272"/>
                    <a:gd name="T10" fmla="*/ 1046 w 1272"/>
                    <a:gd name="T11" fmla="*/ 142 h 1272"/>
                    <a:gd name="T12" fmla="*/ 944 w 1272"/>
                    <a:gd name="T13" fmla="*/ 75 h 1272"/>
                    <a:gd name="T14" fmla="*/ 830 w 1272"/>
                    <a:gd name="T15" fmla="*/ 27 h 1272"/>
                    <a:gd name="T16" fmla="*/ 703 w 1272"/>
                    <a:gd name="T17" fmla="*/ 3 h 1272"/>
                    <a:gd name="T18" fmla="*/ 637 w 1272"/>
                    <a:gd name="T19" fmla="*/ 0 h 1272"/>
                    <a:gd name="T20" fmla="*/ 569 w 1272"/>
                    <a:gd name="T21" fmla="*/ 3 h 1272"/>
                    <a:gd name="T22" fmla="*/ 444 w 1272"/>
                    <a:gd name="T23" fmla="*/ 27 h 1272"/>
                    <a:gd name="T24" fmla="*/ 329 w 1272"/>
                    <a:gd name="T25" fmla="*/ 75 h 1272"/>
                    <a:gd name="T26" fmla="*/ 228 w 1272"/>
                    <a:gd name="T27" fmla="*/ 142 h 1272"/>
                    <a:gd name="T28" fmla="*/ 143 w 1272"/>
                    <a:gd name="T29" fmla="*/ 227 h 1272"/>
                    <a:gd name="T30" fmla="*/ 75 w 1272"/>
                    <a:gd name="T31" fmla="*/ 328 h 1272"/>
                    <a:gd name="T32" fmla="*/ 28 w 1272"/>
                    <a:gd name="T33" fmla="*/ 443 h 1272"/>
                    <a:gd name="T34" fmla="*/ 3 w 1272"/>
                    <a:gd name="T35" fmla="*/ 569 h 1272"/>
                    <a:gd name="T36" fmla="*/ 0 w 1272"/>
                    <a:gd name="T37" fmla="*/ 636 h 1272"/>
                    <a:gd name="T38" fmla="*/ 3 w 1272"/>
                    <a:gd name="T39" fmla="*/ 703 h 1272"/>
                    <a:gd name="T40" fmla="*/ 28 w 1272"/>
                    <a:gd name="T41" fmla="*/ 829 h 1272"/>
                    <a:gd name="T42" fmla="*/ 75 w 1272"/>
                    <a:gd name="T43" fmla="*/ 943 h 1272"/>
                    <a:gd name="T44" fmla="*/ 143 w 1272"/>
                    <a:gd name="T45" fmla="*/ 1045 h 1272"/>
                    <a:gd name="T46" fmla="*/ 228 w 1272"/>
                    <a:gd name="T47" fmla="*/ 1130 h 1272"/>
                    <a:gd name="T48" fmla="*/ 329 w 1272"/>
                    <a:gd name="T49" fmla="*/ 1198 h 1272"/>
                    <a:gd name="T50" fmla="*/ 444 w 1272"/>
                    <a:gd name="T51" fmla="*/ 1244 h 1272"/>
                    <a:gd name="T52" fmla="*/ 569 w 1272"/>
                    <a:gd name="T53" fmla="*/ 1270 h 1272"/>
                    <a:gd name="T54" fmla="*/ 637 w 1272"/>
                    <a:gd name="T55" fmla="*/ 1272 h 1272"/>
                    <a:gd name="T56" fmla="*/ 703 w 1272"/>
                    <a:gd name="T57" fmla="*/ 1270 h 1272"/>
                    <a:gd name="T58" fmla="*/ 830 w 1272"/>
                    <a:gd name="T59" fmla="*/ 1244 h 1272"/>
                    <a:gd name="T60" fmla="*/ 944 w 1272"/>
                    <a:gd name="T61" fmla="*/ 1198 h 1272"/>
                    <a:gd name="T62" fmla="*/ 1046 w 1272"/>
                    <a:gd name="T63" fmla="*/ 1130 h 1272"/>
                    <a:gd name="T64" fmla="*/ 1131 w 1272"/>
                    <a:gd name="T65" fmla="*/ 1045 h 1272"/>
                    <a:gd name="T66" fmla="*/ 1199 w 1272"/>
                    <a:gd name="T67" fmla="*/ 943 h 1272"/>
                    <a:gd name="T68" fmla="*/ 1246 w 1272"/>
                    <a:gd name="T69" fmla="*/ 829 h 1272"/>
                    <a:gd name="T70" fmla="*/ 1271 w 1272"/>
                    <a:gd name="T71" fmla="*/ 703 h 1272"/>
                    <a:gd name="T72" fmla="*/ 1272 w 1272"/>
                    <a:gd name="T73" fmla="*/ 636 h 12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272" h="1272">
                      <a:moveTo>
                        <a:pt x="1272" y="636"/>
                      </a:moveTo>
                      <a:lnTo>
                        <a:pt x="1271" y="569"/>
                      </a:lnTo>
                      <a:lnTo>
                        <a:pt x="1246" y="443"/>
                      </a:lnTo>
                      <a:lnTo>
                        <a:pt x="1199" y="328"/>
                      </a:lnTo>
                      <a:lnTo>
                        <a:pt x="1131" y="227"/>
                      </a:lnTo>
                      <a:lnTo>
                        <a:pt x="1046" y="142"/>
                      </a:lnTo>
                      <a:lnTo>
                        <a:pt x="944" y="75"/>
                      </a:lnTo>
                      <a:lnTo>
                        <a:pt x="830" y="27"/>
                      </a:lnTo>
                      <a:lnTo>
                        <a:pt x="703" y="3"/>
                      </a:lnTo>
                      <a:lnTo>
                        <a:pt x="637" y="0"/>
                      </a:lnTo>
                      <a:lnTo>
                        <a:pt x="569" y="3"/>
                      </a:lnTo>
                      <a:lnTo>
                        <a:pt x="444" y="27"/>
                      </a:lnTo>
                      <a:lnTo>
                        <a:pt x="329" y="75"/>
                      </a:lnTo>
                      <a:lnTo>
                        <a:pt x="228" y="142"/>
                      </a:lnTo>
                      <a:lnTo>
                        <a:pt x="143" y="227"/>
                      </a:lnTo>
                      <a:lnTo>
                        <a:pt x="75" y="328"/>
                      </a:lnTo>
                      <a:lnTo>
                        <a:pt x="28" y="443"/>
                      </a:lnTo>
                      <a:lnTo>
                        <a:pt x="3" y="569"/>
                      </a:lnTo>
                      <a:lnTo>
                        <a:pt x="0" y="636"/>
                      </a:lnTo>
                      <a:lnTo>
                        <a:pt x="3" y="703"/>
                      </a:lnTo>
                      <a:lnTo>
                        <a:pt x="28" y="829"/>
                      </a:lnTo>
                      <a:lnTo>
                        <a:pt x="75" y="943"/>
                      </a:lnTo>
                      <a:lnTo>
                        <a:pt x="143" y="1045"/>
                      </a:lnTo>
                      <a:lnTo>
                        <a:pt x="228" y="1130"/>
                      </a:lnTo>
                      <a:lnTo>
                        <a:pt x="329" y="1198"/>
                      </a:lnTo>
                      <a:lnTo>
                        <a:pt x="444" y="1244"/>
                      </a:lnTo>
                      <a:lnTo>
                        <a:pt x="569" y="1270"/>
                      </a:lnTo>
                      <a:lnTo>
                        <a:pt x="637" y="1272"/>
                      </a:lnTo>
                      <a:lnTo>
                        <a:pt x="703" y="1270"/>
                      </a:lnTo>
                      <a:lnTo>
                        <a:pt x="830" y="1244"/>
                      </a:lnTo>
                      <a:lnTo>
                        <a:pt x="944" y="1198"/>
                      </a:lnTo>
                      <a:lnTo>
                        <a:pt x="1046" y="1130"/>
                      </a:lnTo>
                      <a:lnTo>
                        <a:pt x="1131" y="1045"/>
                      </a:lnTo>
                      <a:lnTo>
                        <a:pt x="1199" y="943"/>
                      </a:lnTo>
                      <a:lnTo>
                        <a:pt x="1246" y="829"/>
                      </a:lnTo>
                      <a:lnTo>
                        <a:pt x="1271" y="703"/>
                      </a:lnTo>
                      <a:lnTo>
                        <a:pt x="1272" y="636"/>
                      </a:lnTo>
                      <a:close/>
                    </a:path>
                  </a:pathLst>
                </a:custGeom>
                <a:solidFill>
                  <a:srgbClr val="343F4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3" name="Freeform 9"/>
                <p:cNvSpPr>
                  <a:spLocks/>
                </p:cNvSpPr>
                <p:nvPr/>
              </p:nvSpPr>
              <p:spPr bwMode="auto">
                <a:xfrm>
                  <a:off x="6247541" y="3349218"/>
                  <a:ext cx="238937" cy="238937"/>
                </a:xfrm>
                <a:custGeom>
                  <a:avLst/>
                  <a:gdLst>
                    <a:gd name="T0" fmla="*/ 1272 w 1272"/>
                    <a:gd name="T1" fmla="*/ 636 h 1272"/>
                    <a:gd name="T2" fmla="*/ 1269 w 1272"/>
                    <a:gd name="T3" fmla="*/ 569 h 1272"/>
                    <a:gd name="T4" fmla="*/ 1245 w 1272"/>
                    <a:gd name="T5" fmla="*/ 443 h 1272"/>
                    <a:gd name="T6" fmla="*/ 1199 w 1272"/>
                    <a:gd name="T7" fmla="*/ 328 h 1272"/>
                    <a:gd name="T8" fmla="*/ 1131 w 1272"/>
                    <a:gd name="T9" fmla="*/ 227 h 1272"/>
                    <a:gd name="T10" fmla="*/ 1044 w 1272"/>
                    <a:gd name="T11" fmla="*/ 142 h 1272"/>
                    <a:gd name="T12" fmla="*/ 944 w 1272"/>
                    <a:gd name="T13" fmla="*/ 75 h 1272"/>
                    <a:gd name="T14" fmla="*/ 828 w 1272"/>
                    <a:gd name="T15" fmla="*/ 27 h 1272"/>
                    <a:gd name="T16" fmla="*/ 703 w 1272"/>
                    <a:gd name="T17" fmla="*/ 3 h 1272"/>
                    <a:gd name="T18" fmla="*/ 637 w 1272"/>
                    <a:gd name="T19" fmla="*/ 0 h 1272"/>
                    <a:gd name="T20" fmla="*/ 569 w 1272"/>
                    <a:gd name="T21" fmla="*/ 3 h 1272"/>
                    <a:gd name="T22" fmla="*/ 444 w 1272"/>
                    <a:gd name="T23" fmla="*/ 27 h 1272"/>
                    <a:gd name="T24" fmla="*/ 329 w 1272"/>
                    <a:gd name="T25" fmla="*/ 75 h 1272"/>
                    <a:gd name="T26" fmla="*/ 228 w 1272"/>
                    <a:gd name="T27" fmla="*/ 142 h 1272"/>
                    <a:gd name="T28" fmla="*/ 141 w 1272"/>
                    <a:gd name="T29" fmla="*/ 227 h 1272"/>
                    <a:gd name="T30" fmla="*/ 75 w 1272"/>
                    <a:gd name="T31" fmla="*/ 328 h 1272"/>
                    <a:gd name="T32" fmla="*/ 28 w 1272"/>
                    <a:gd name="T33" fmla="*/ 443 h 1272"/>
                    <a:gd name="T34" fmla="*/ 3 w 1272"/>
                    <a:gd name="T35" fmla="*/ 569 h 1272"/>
                    <a:gd name="T36" fmla="*/ 0 w 1272"/>
                    <a:gd name="T37" fmla="*/ 636 h 1272"/>
                    <a:gd name="T38" fmla="*/ 3 w 1272"/>
                    <a:gd name="T39" fmla="*/ 703 h 1272"/>
                    <a:gd name="T40" fmla="*/ 28 w 1272"/>
                    <a:gd name="T41" fmla="*/ 829 h 1272"/>
                    <a:gd name="T42" fmla="*/ 75 w 1272"/>
                    <a:gd name="T43" fmla="*/ 943 h 1272"/>
                    <a:gd name="T44" fmla="*/ 141 w 1272"/>
                    <a:gd name="T45" fmla="*/ 1045 h 1272"/>
                    <a:gd name="T46" fmla="*/ 228 w 1272"/>
                    <a:gd name="T47" fmla="*/ 1130 h 1272"/>
                    <a:gd name="T48" fmla="*/ 329 w 1272"/>
                    <a:gd name="T49" fmla="*/ 1198 h 1272"/>
                    <a:gd name="T50" fmla="*/ 444 w 1272"/>
                    <a:gd name="T51" fmla="*/ 1244 h 1272"/>
                    <a:gd name="T52" fmla="*/ 569 w 1272"/>
                    <a:gd name="T53" fmla="*/ 1270 h 1272"/>
                    <a:gd name="T54" fmla="*/ 637 w 1272"/>
                    <a:gd name="T55" fmla="*/ 1272 h 1272"/>
                    <a:gd name="T56" fmla="*/ 703 w 1272"/>
                    <a:gd name="T57" fmla="*/ 1270 h 1272"/>
                    <a:gd name="T58" fmla="*/ 828 w 1272"/>
                    <a:gd name="T59" fmla="*/ 1244 h 1272"/>
                    <a:gd name="T60" fmla="*/ 944 w 1272"/>
                    <a:gd name="T61" fmla="*/ 1198 h 1272"/>
                    <a:gd name="T62" fmla="*/ 1044 w 1272"/>
                    <a:gd name="T63" fmla="*/ 1130 h 1272"/>
                    <a:gd name="T64" fmla="*/ 1131 w 1272"/>
                    <a:gd name="T65" fmla="*/ 1045 h 1272"/>
                    <a:gd name="T66" fmla="*/ 1199 w 1272"/>
                    <a:gd name="T67" fmla="*/ 943 h 1272"/>
                    <a:gd name="T68" fmla="*/ 1245 w 1272"/>
                    <a:gd name="T69" fmla="*/ 829 h 1272"/>
                    <a:gd name="T70" fmla="*/ 1269 w 1272"/>
                    <a:gd name="T71" fmla="*/ 703 h 1272"/>
                    <a:gd name="T72" fmla="*/ 1272 w 1272"/>
                    <a:gd name="T73" fmla="*/ 636 h 12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272" h="1272">
                      <a:moveTo>
                        <a:pt x="1272" y="636"/>
                      </a:moveTo>
                      <a:lnTo>
                        <a:pt x="1269" y="569"/>
                      </a:lnTo>
                      <a:lnTo>
                        <a:pt x="1245" y="443"/>
                      </a:lnTo>
                      <a:lnTo>
                        <a:pt x="1199" y="328"/>
                      </a:lnTo>
                      <a:lnTo>
                        <a:pt x="1131" y="227"/>
                      </a:lnTo>
                      <a:lnTo>
                        <a:pt x="1044" y="142"/>
                      </a:lnTo>
                      <a:lnTo>
                        <a:pt x="944" y="75"/>
                      </a:lnTo>
                      <a:lnTo>
                        <a:pt x="828" y="27"/>
                      </a:lnTo>
                      <a:lnTo>
                        <a:pt x="703" y="3"/>
                      </a:lnTo>
                      <a:lnTo>
                        <a:pt x="637" y="0"/>
                      </a:lnTo>
                      <a:lnTo>
                        <a:pt x="569" y="3"/>
                      </a:lnTo>
                      <a:lnTo>
                        <a:pt x="444" y="27"/>
                      </a:lnTo>
                      <a:lnTo>
                        <a:pt x="329" y="75"/>
                      </a:lnTo>
                      <a:lnTo>
                        <a:pt x="228" y="142"/>
                      </a:lnTo>
                      <a:lnTo>
                        <a:pt x="141" y="227"/>
                      </a:lnTo>
                      <a:lnTo>
                        <a:pt x="75" y="328"/>
                      </a:lnTo>
                      <a:lnTo>
                        <a:pt x="28" y="443"/>
                      </a:lnTo>
                      <a:lnTo>
                        <a:pt x="3" y="569"/>
                      </a:lnTo>
                      <a:lnTo>
                        <a:pt x="0" y="636"/>
                      </a:lnTo>
                      <a:lnTo>
                        <a:pt x="3" y="703"/>
                      </a:lnTo>
                      <a:lnTo>
                        <a:pt x="28" y="829"/>
                      </a:lnTo>
                      <a:lnTo>
                        <a:pt x="75" y="943"/>
                      </a:lnTo>
                      <a:lnTo>
                        <a:pt x="141" y="1045"/>
                      </a:lnTo>
                      <a:lnTo>
                        <a:pt x="228" y="1130"/>
                      </a:lnTo>
                      <a:lnTo>
                        <a:pt x="329" y="1198"/>
                      </a:lnTo>
                      <a:lnTo>
                        <a:pt x="444" y="1244"/>
                      </a:lnTo>
                      <a:lnTo>
                        <a:pt x="569" y="1270"/>
                      </a:lnTo>
                      <a:lnTo>
                        <a:pt x="637" y="1272"/>
                      </a:lnTo>
                      <a:lnTo>
                        <a:pt x="703" y="1270"/>
                      </a:lnTo>
                      <a:lnTo>
                        <a:pt x="828" y="1244"/>
                      </a:lnTo>
                      <a:lnTo>
                        <a:pt x="944" y="1198"/>
                      </a:lnTo>
                      <a:lnTo>
                        <a:pt x="1044" y="1130"/>
                      </a:lnTo>
                      <a:lnTo>
                        <a:pt x="1131" y="1045"/>
                      </a:lnTo>
                      <a:lnTo>
                        <a:pt x="1199" y="943"/>
                      </a:lnTo>
                      <a:lnTo>
                        <a:pt x="1245" y="829"/>
                      </a:lnTo>
                      <a:lnTo>
                        <a:pt x="1269" y="703"/>
                      </a:lnTo>
                      <a:lnTo>
                        <a:pt x="1272" y="636"/>
                      </a:lnTo>
                      <a:close/>
                    </a:path>
                  </a:pathLst>
                </a:custGeom>
                <a:solidFill>
                  <a:srgbClr val="343F4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4" name="Freeform 10"/>
                <p:cNvSpPr>
                  <a:spLocks/>
                </p:cNvSpPr>
                <p:nvPr/>
              </p:nvSpPr>
              <p:spPr bwMode="auto">
                <a:xfrm>
                  <a:off x="6048614" y="3429239"/>
                  <a:ext cx="79458" cy="79458"/>
                </a:xfrm>
                <a:custGeom>
                  <a:avLst/>
                  <a:gdLst>
                    <a:gd name="T0" fmla="*/ 423 w 423"/>
                    <a:gd name="T1" fmla="*/ 211 h 423"/>
                    <a:gd name="T2" fmla="*/ 422 w 423"/>
                    <a:gd name="T3" fmla="*/ 187 h 423"/>
                    <a:gd name="T4" fmla="*/ 415 w 423"/>
                    <a:gd name="T5" fmla="*/ 144 h 423"/>
                    <a:gd name="T6" fmla="*/ 400 w 423"/>
                    <a:gd name="T7" fmla="*/ 105 h 423"/>
                    <a:gd name="T8" fmla="*/ 379 w 423"/>
                    <a:gd name="T9" fmla="*/ 72 h 423"/>
                    <a:gd name="T10" fmla="*/ 350 w 423"/>
                    <a:gd name="T11" fmla="*/ 44 h 423"/>
                    <a:gd name="T12" fmla="*/ 317 w 423"/>
                    <a:gd name="T13" fmla="*/ 23 h 423"/>
                    <a:gd name="T14" fmla="*/ 278 w 423"/>
                    <a:gd name="T15" fmla="*/ 7 h 423"/>
                    <a:gd name="T16" fmla="*/ 234 w 423"/>
                    <a:gd name="T17" fmla="*/ 0 h 423"/>
                    <a:gd name="T18" fmla="*/ 211 w 423"/>
                    <a:gd name="T19" fmla="*/ 0 h 423"/>
                    <a:gd name="T20" fmla="*/ 187 w 423"/>
                    <a:gd name="T21" fmla="*/ 0 h 423"/>
                    <a:gd name="T22" fmla="*/ 144 w 423"/>
                    <a:gd name="T23" fmla="*/ 7 h 423"/>
                    <a:gd name="T24" fmla="*/ 105 w 423"/>
                    <a:gd name="T25" fmla="*/ 23 h 423"/>
                    <a:gd name="T26" fmla="*/ 72 w 423"/>
                    <a:gd name="T27" fmla="*/ 44 h 423"/>
                    <a:gd name="T28" fmla="*/ 44 w 423"/>
                    <a:gd name="T29" fmla="*/ 72 h 423"/>
                    <a:gd name="T30" fmla="*/ 23 w 423"/>
                    <a:gd name="T31" fmla="*/ 105 h 423"/>
                    <a:gd name="T32" fmla="*/ 7 w 423"/>
                    <a:gd name="T33" fmla="*/ 144 h 423"/>
                    <a:gd name="T34" fmla="*/ 0 w 423"/>
                    <a:gd name="T35" fmla="*/ 187 h 423"/>
                    <a:gd name="T36" fmla="*/ 0 w 423"/>
                    <a:gd name="T37" fmla="*/ 211 h 423"/>
                    <a:gd name="T38" fmla="*/ 0 w 423"/>
                    <a:gd name="T39" fmla="*/ 234 h 423"/>
                    <a:gd name="T40" fmla="*/ 7 w 423"/>
                    <a:gd name="T41" fmla="*/ 278 h 423"/>
                    <a:gd name="T42" fmla="*/ 23 w 423"/>
                    <a:gd name="T43" fmla="*/ 317 h 423"/>
                    <a:gd name="T44" fmla="*/ 44 w 423"/>
                    <a:gd name="T45" fmla="*/ 350 h 423"/>
                    <a:gd name="T46" fmla="*/ 72 w 423"/>
                    <a:gd name="T47" fmla="*/ 379 h 423"/>
                    <a:gd name="T48" fmla="*/ 105 w 423"/>
                    <a:gd name="T49" fmla="*/ 400 h 423"/>
                    <a:gd name="T50" fmla="*/ 144 w 423"/>
                    <a:gd name="T51" fmla="*/ 415 h 423"/>
                    <a:gd name="T52" fmla="*/ 187 w 423"/>
                    <a:gd name="T53" fmla="*/ 422 h 423"/>
                    <a:gd name="T54" fmla="*/ 211 w 423"/>
                    <a:gd name="T55" fmla="*/ 423 h 423"/>
                    <a:gd name="T56" fmla="*/ 234 w 423"/>
                    <a:gd name="T57" fmla="*/ 422 h 423"/>
                    <a:gd name="T58" fmla="*/ 278 w 423"/>
                    <a:gd name="T59" fmla="*/ 415 h 423"/>
                    <a:gd name="T60" fmla="*/ 317 w 423"/>
                    <a:gd name="T61" fmla="*/ 400 h 423"/>
                    <a:gd name="T62" fmla="*/ 350 w 423"/>
                    <a:gd name="T63" fmla="*/ 379 h 423"/>
                    <a:gd name="T64" fmla="*/ 379 w 423"/>
                    <a:gd name="T65" fmla="*/ 350 h 423"/>
                    <a:gd name="T66" fmla="*/ 400 w 423"/>
                    <a:gd name="T67" fmla="*/ 317 h 423"/>
                    <a:gd name="T68" fmla="*/ 415 w 423"/>
                    <a:gd name="T69" fmla="*/ 278 h 423"/>
                    <a:gd name="T70" fmla="*/ 422 w 423"/>
                    <a:gd name="T71" fmla="*/ 234 h 423"/>
                    <a:gd name="T72" fmla="*/ 423 w 423"/>
                    <a:gd name="T73" fmla="*/ 211 h 4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423" h="423">
                      <a:moveTo>
                        <a:pt x="423" y="211"/>
                      </a:moveTo>
                      <a:lnTo>
                        <a:pt x="422" y="187"/>
                      </a:lnTo>
                      <a:lnTo>
                        <a:pt x="415" y="144"/>
                      </a:lnTo>
                      <a:lnTo>
                        <a:pt x="400" y="105"/>
                      </a:lnTo>
                      <a:lnTo>
                        <a:pt x="379" y="72"/>
                      </a:lnTo>
                      <a:lnTo>
                        <a:pt x="350" y="44"/>
                      </a:lnTo>
                      <a:lnTo>
                        <a:pt x="317" y="23"/>
                      </a:lnTo>
                      <a:lnTo>
                        <a:pt x="278" y="7"/>
                      </a:lnTo>
                      <a:lnTo>
                        <a:pt x="234" y="0"/>
                      </a:lnTo>
                      <a:lnTo>
                        <a:pt x="211" y="0"/>
                      </a:lnTo>
                      <a:lnTo>
                        <a:pt x="187" y="0"/>
                      </a:lnTo>
                      <a:lnTo>
                        <a:pt x="144" y="7"/>
                      </a:lnTo>
                      <a:lnTo>
                        <a:pt x="105" y="23"/>
                      </a:lnTo>
                      <a:lnTo>
                        <a:pt x="72" y="44"/>
                      </a:lnTo>
                      <a:lnTo>
                        <a:pt x="44" y="72"/>
                      </a:lnTo>
                      <a:lnTo>
                        <a:pt x="23" y="105"/>
                      </a:lnTo>
                      <a:lnTo>
                        <a:pt x="7" y="144"/>
                      </a:lnTo>
                      <a:lnTo>
                        <a:pt x="0" y="187"/>
                      </a:lnTo>
                      <a:lnTo>
                        <a:pt x="0" y="211"/>
                      </a:lnTo>
                      <a:lnTo>
                        <a:pt x="0" y="234"/>
                      </a:lnTo>
                      <a:lnTo>
                        <a:pt x="7" y="278"/>
                      </a:lnTo>
                      <a:lnTo>
                        <a:pt x="23" y="317"/>
                      </a:lnTo>
                      <a:lnTo>
                        <a:pt x="44" y="350"/>
                      </a:lnTo>
                      <a:lnTo>
                        <a:pt x="72" y="379"/>
                      </a:lnTo>
                      <a:lnTo>
                        <a:pt x="105" y="400"/>
                      </a:lnTo>
                      <a:lnTo>
                        <a:pt x="144" y="415"/>
                      </a:lnTo>
                      <a:lnTo>
                        <a:pt x="187" y="422"/>
                      </a:lnTo>
                      <a:lnTo>
                        <a:pt x="211" y="423"/>
                      </a:lnTo>
                      <a:lnTo>
                        <a:pt x="234" y="422"/>
                      </a:lnTo>
                      <a:lnTo>
                        <a:pt x="278" y="415"/>
                      </a:lnTo>
                      <a:lnTo>
                        <a:pt x="317" y="400"/>
                      </a:lnTo>
                      <a:lnTo>
                        <a:pt x="350" y="379"/>
                      </a:lnTo>
                      <a:lnTo>
                        <a:pt x="379" y="350"/>
                      </a:lnTo>
                      <a:lnTo>
                        <a:pt x="400" y="317"/>
                      </a:lnTo>
                      <a:lnTo>
                        <a:pt x="415" y="278"/>
                      </a:lnTo>
                      <a:lnTo>
                        <a:pt x="422" y="234"/>
                      </a:lnTo>
                      <a:lnTo>
                        <a:pt x="423" y="211"/>
                      </a:lnTo>
                      <a:close/>
                    </a:path>
                  </a:pathLst>
                </a:custGeom>
                <a:solidFill>
                  <a:srgbClr val="343F4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5" name="Freeform 11"/>
                <p:cNvSpPr>
                  <a:spLocks/>
                </p:cNvSpPr>
                <p:nvPr/>
              </p:nvSpPr>
              <p:spPr bwMode="auto">
                <a:xfrm>
                  <a:off x="6048614" y="2911917"/>
                  <a:ext cx="79458" cy="158916"/>
                </a:xfrm>
                <a:custGeom>
                  <a:avLst/>
                  <a:gdLst>
                    <a:gd name="T0" fmla="*/ 211 w 423"/>
                    <a:gd name="T1" fmla="*/ 0 h 846"/>
                    <a:gd name="T2" fmla="*/ 161 w 423"/>
                    <a:gd name="T3" fmla="*/ 0 h 846"/>
                    <a:gd name="T4" fmla="*/ 49 w 423"/>
                    <a:gd name="T5" fmla="*/ 7 h 846"/>
                    <a:gd name="T6" fmla="*/ 0 w 423"/>
                    <a:gd name="T7" fmla="*/ 21 h 846"/>
                    <a:gd name="T8" fmla="*/ 0 w 423"/>
                    <a:gd name="T9" fmla="*/ 635 h 846"/>
                    <a:gd name="T10" fmla="*/ 0 w 423"/>
                    <a:gd name="T11" fmla="*/ 659 h 846"/>
                    <a:gd name="T12" fmla="*/ 7 w 423"/>
                    <a:gd name="T13" fmla="*/ 702 h 846"/>
                    <a:gd name="T14" fmla="*/ 23 w 423"/>
                    <a:gd name="T15" fmla="*/ 741 h 846"/>
                    <a:gd name="T16" fmla="*/ 44 w 423"/>
                    <a:gd name="T17" fmla="*/ 774 h 846"/>
                    <a:gd name="T18" fmla="*/ 72 w 423"/>
                    <a:gd name="T19" fmla="*/ 802 h 846"/>
                    <a:gd name="T20" fmla="*/ 105 w 423"/>
                    <a:gd name="T21" fmla="*/ 823 h 846"/>
                    <a:gd name="T22" fmla="*/ 144 w 423"/>
                    <a:gd name="T23" fmla="*/ 839 h 846"/>
                    <a:gd name="T24" fmla="*/ 187 w 423"/>
                    <a:gd name="T25" fmla="*/ 846 h 846"/>
                    <a:gd name="T26" fmla="*/ 211 w 423"/>
                    <a:gd name="T27" fmla="*/ 846 h 846"/>
                    <a:gd name="T28" fmla="*/ 234 w 423"/>
                    <a:gd name="T29" fmla="*/ 846 h 846"/>
                    <a:gd name="T30" fmla="*/ 278 w 423"/>
                    <a:gd name="T31" fmla="*/ 839 h 846"/>
                    <a:gd name="T32" fmla="*/ 317 w 423"/>
                    <a:gd name="T33" fmla="*/ 823 h 846"/>
                    <a:gd name="T34" fmla="*/ 350 w 423"/>
                    <a:gd name="T35" fmla="*/ 802 h 846"/>
                    <a:gd name="T36" fmla="*/ 379 w 423"/>
                    <a:gd name="T37" fmla="*/ 774 h 846"/>
                    <a:gd name="T38" fmla="*/ 400 w 423"/>
                    <a:gd name="T39" fmla="*/ 741 h 846"/>
                    <a:gd name="T40" fmla="*/ 415 w 423"/>
                    <a:gd name="T41" fmla="*/ 702 h 846"/>
                    <a:gd name="T42" fmla="*/ 422 w 423"/>
                    <a:gd name="T43" fmla="*/ 659 h 846"/>
                    <a:gd name="T44" fmla="*/ 423 w 423"/>
                    <a:gd name="T45" fmla="*/ 635 h 846"/>
                    <a:gd name="T46" fmla="*/ 423 w 423"/>
                    <a:gd name="T47" fmla="*/ 21 h 846"/>
                    <a:gd name="T48" fmla="*/ 373 w 423"/>
                    <a:gd name="T49" fmla="*/ 7 h 846"/>
                    <a:gd name="T50" fmla="*/ 262 w 423"/>
                    <a:gd name="T51" fmla="*/ 0 h 846"/>
                    <a:gd name="T52" fmla="*/ 211 w 423"/>
                    <a:gd name="T53" fmla="*/ 0 h 8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423" h="846">
                      <a:moveTo>
                        <a:pt x="211" y="0"/>
                      </a:moveTo>
                      <a:lnTo>
                        <a:pt x="161" y="0"/>
                      </a:lnTo>
                      <a:lnTo>
                        <a:pt x="49" y="7"/>
                      </a:lnTo>
                      <a:lnTo>
                        <a:pt x="0" y="21"/>
                      </a:lnTo>
                      <a:lnTo>
                        <a:pt x="0" y="635"/>
                      </a:lnTo>
                      <a:lnTo>
                        <a:pt x="0" y="659"/>
                      </a:lnTo>
                      <a:lnTo>
                        <a:pt x="7" y="702"/>
                      </a:lnTo>
                      <a:lnTo>
                        <a:pt x="23" y="741"/>
                      </a:lnTo>
                      <a:lnTo>
                        <a:pt x="44" y="774"/>
                      </a:lnTo>
                      <a:lnTo>
                        <a:pt x="72" y="802"/>
                      </a:lnTo>
                      <a:lnTo>
                        <a:pt x="105" y="823"/>
                      </a:lnTo>
                      <a:lnTo>
                        <a:pt x="144" y="839"/>
                      </a:lnTo>
                      <a:lnTo>
                        <a:pt x="187" y="846"/>
                      </a:lnTo>
                      <a:lnTo>
                        <a:pt x="211" y="846"/>
                      </a:lnTo>
                      <a:lnTo>
                        <a:pt x="234" y="846"/>
                      </a:lnTo>
                      <a:lnTo>
                        <a:pt x="278" y="839"/>
                      </a:lnTo>
                      <a:lnTo>
                        <a:pt x="317" y="823"/>
                      </a:lnTo>
                      <a:lnTo>
                        <a:pt x="350" y="802"/>
                      </a:lnTo>
                      <a:lnTo>
                        <a:pt x="379" y="774"/>
                      </a:lnTo>
                      <a:lnTo>
                        <a:pt x="400" y="741"/>
                      </a:lnTo>
                      <a:lnTo>
                        <a:pt x="415" y="702"/>
                      </a:lnTo>
                      <a:lnTo>
                        <a:pt x="422" y="659"/>
                      </a:lnTo>
                      <a:lnTo>
                        <a:pt x="423" y="635"/>
                      </a:lnTo>
                      <a:lnTo>
                        <a:pt x="423" y="21"/>
                      </a:lnTo>
                      <a:lnTo>
                        <a:pt x="373" y="7"/>
                      </a:lnTo>
                      <a:lnTo>
                        <a:pt x="262" y="0"/>
                      </a:lnTo>
                      <a:lnTo>
                        <a:pt x="211" y="0"/>
                      </a:lnTo>
                      <a:close/>
                    </a:path>
                  </a:pathLst>
                </a:custGeom>
                <a:solidFill>
                  <a:srgbClr val="D0A55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6" name="Freeform 12"/>
                <p:cNvSpPr>
                  <a:spLocks/>
                </p:cNvSpPr>
                <p:nvPr/>
              </p:nvSpPr>
              <p:spPr bwMode="auto">
                <a:xfrm>
                  <a:off x="6048614" y="3867103"/>
                  <a:ext cx="79458" cy="158916"/>
                </a:xfrm>
                <a:custGeom>
                  <a:avLst/>
                  <a:gdLst>
                    <a:gd name="T0" fmla="*/ 211 w 423"/>
                    <a:gd name="T1" fmla="*/ 0 h 847"/>
                    <a:gd name="T2" fmla="*/ 187 w 423"/>
                    <a:gd name="T3" fmla="*/ 0 h 847"/>
                    <a:gd name="T4" fmla="*/ 144 w 423"/>
                    <a:gd name="T5" fmla="*/ 9 h 847"/>
                    <a:gd name="T6" fmla="*/ 105 w 423"/>
                    <a:gd name="T7" fmla="*/ 23 h 847"/>
                    <a:gd name="T8" fmla="*/ 72 w 423"/>
                    <a:gd name="T9" fmla="*/ 45 h 847"/>
                    <a:gd name="T10" fmla="*/ 44 w 423"/>
                    <a:gd name="T11" fmla="*/ 72 h 847"/>
                    <a:gd name="T12" fmla="*/ 23 w 423"/>
                    <a:gd name="T13" fmla="*/ 107 h 847"/>
                    <a:gd name="T14" fmla="*/ 7 w 423"/>
                    <a:gd name="T15" fmla="*/ 145 h 847"/>
                    <a:gd name="T16" fmla="*/ 0 w 423"/>
                    <a:gd name="T17" fmla="*/ 189 h 847"/>
                    <a:gd name="T18" fmla="*/ 0 w 423"/>
                    <a:gd name="T19" fmla="*/ 212 h 847"/>
                    <a:gd name="T20" fmla="*/ 0 w 423"/>
                    <a:gd name="T21" fmla="*/ 827 h 847"/>
                    <a:gd name="T22" fmla="*/ 49 w 423"/>
                    <a:gd name="T23" fmla="*/ 830 h 847"/>
                    <a:gd name="T24" fmla="*/ 161 w 423"/>
                    <a:gd name="T25" fmla="*/ 845 h 847"/>
                    <a:gd name="T26" fmla="*/ 211 w 423"/>
                    <a:gd name="T27" fmla="*/ 847 h 847"/>
                    <a:gd name="T28" fmla="*/ 262 w 423"/>
                    <a:gd name="T29" fmla="*/ 847 h 847"/>
                    <a:gd name="T30" fmla="*/ 373 w 423"/>
                    <a:gd name="T31" fmla="*/ 840 h 847"/>
                    <a:gd name="T32" fmla="*/ 423 w 423"/>
                    <a:gd name="T33" fmla="*/ 827 h 847"/>
                    <a:gd name="T34" fmla="*/ 423 w 423"/>
                    <a:gd name="T35" fmla="*/ 212 h 847"/>
                    <a:gd name="T36" fmla="*/ 422 w 423"/>
                    <a:gd name="T37" fmla="*/ 189 h 847"/>
                    <a:gd name="T38" fmla="*/ 415 w 423"/>
                    <a:gd name="T39" fmla="*/ 145 h 847"/>
                    <a:gd name="T40" fmla="*/ 400 w 423"/>
                    <a:gd name="T41" fmla="*/ 107 h 847"/>
                    <a:gd name="T42" fmla="*/ 379 w 423"/>
                    <a:gd name="T43" fmla="*/ 72 h 847"/>
                    <a:gd name="T44" fmla="*/ 350 w 423"/>
                    <a:gd name="T45" fmla="*/ 45 h 847"/>
                    <a:gd name="T46" fmla="*/ 317 w 423"/>
                    <a:gd name="T47" fmla="*/ 23 h 847"/>
                    <a:gd name="T48" fmla="*/ 278 w 423"/>
                    <a:gd name="T49" fmla="*/ 9 h 847"/>
                    <a:gd name="T50" fmla="*/ 234 w 423"/>
                    <a:gd name="T51" fmla="*/ 0 h 847"/>
                    <a:gd name="T52" fmla="*/ 211 w 423"/>
                    <a:gd name="T53" fmla="*/ 0 h 8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423" h="847">
                      <a:moveTo>
                        <a:pt x="211" y="0"/>
                      </a:moveTo>
                      <a:lnTo>
                        <a:pt x="187" y="0"/>
                      </a:lnTo>
                      <a:lnTo>
                        <a:pt x="144" y="9"/>
                      </a:lnTo>
                      <a:lnTo>
                        <a:pt x="105" y="23"/>
                      </a:lnTo>
                      <a:lnTo>
                        <a:pt x="72" y="45"/>
                      </a:lnTo>
                      <a:lnTo>
                        <a:pt x="44" y="72"/>
                      </a:lnTo>
                      <a:lnTo>
                        <a:pt x="23" y="107"/>
                      </a:lnTo>
                      <a:lnTo>
                        <a:pt x="7" y="145"/>
                      </a:lnTo>
                      <a:lnTo>
                        <a:pt x="0" y="189"/>
                      </a:lnTo>
                      <a:lnTo>
                        <a:pt x="0" y="212"/>
                      </a:lnTo>
                      <a:lnTo>
                        <a:pt x="0" y="827"/>
                      </a:lnTo>
                      <a:lnTo>
                        <a:pt x="49" y="830"/>
                      </a:lnTo>
                      <a:lnTo>
                        <a:pt x="161" y="845"/>
                      </a:lnTo>
                      <a:lnTo>
                        <a:pt x="211" y="847"/>
                      </a:lnTo>
                      <a:lnTo>
                        <a:pt x="262" y="847"/>
                      </a:lnTo>
                      <a:lnTo>
                        <a:pt x="373" y="840"/>
                      </a:lnTo>
                      <a:lnTo>
                        <a:pt x="423" y="827"/>
                      </a:lnTo>
                      <a:lnTo>
                        <a:pt x="423" y="212"/>
                      </a:lnTo>
                      <a:lnTo>
                        <a:pt x="422" y="189"/>
                      </a:lnTo>
                      <a:lnTo>
                        <a:pt x="415" y="145"/>
                      </a:lnTo>
                      <a:lnTo>
                        <a:pt x="400" y="107"/>
                      </a:lnTo>
                      <a:lnTo>
                        <a:pt x="379" y="72"/>
                      </a:lnTo>
                      <a:lnTo>
                        <a:pt x="350" y="45"/>
                      </a:lnTo>
                      <a:lnTo>
                        <a:pt x="317" y="23"/>
                      </a:lnTo>
                      <a:lnTo>
                        <a:pt x="278" y="9"/>
                      </a:lnTo>
                      <a:lnTo>
                        <a:pt x="234" y="0"/>
                      </a:lnTo>
                      <a:lnTo>
                        <a:pt x="211" y="0"/>
                      </a:lnTo>
                      <a:close/>
                    </a:path>
                  </a:pathLst>
                </a:custGeom>
                <a:solidFill>
                  <a:srgbClr val="D0A55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</p:grpSp>
          <p:grpSp>
            <p:nvGrpSpPr>
              <p:cNvPr id="18" name="그룹 17"/>
              <p:cNvGrpSpPr/>
              <p:nvPr/>
            </p:nvGrpSpPr>
            <p:grpSpPr>
              <a:xfrm>
                <a:off x="5154353" y="1201607"/>
                <a:ext cx="1989830" cy="1989830"/>
                <a:chOff x="5090372" y="325307"/>
                <a:chExt cx="1989830" cy="1989830"/>
              </a:xfrm>
            </p:grpSpPr>
            <p:sp>
              <p:nvSpPr>
                <p:cNvPr id="80" name="Freeform 6"/>
                <p:cNvSpPr>
                  <a:spLocks/>
                </p:cNvSpPr>
                <p:nvPr/>
              </p:nvSpPr>
              <p:spPr bwMode="auto">
                <a:xfrm>
                  <a:off x="5090372" y="325307"/>
                  <a:ext cx="1989830" cy="1989830"/>
                </a:xfrm>
                <a:custGeom>
                  <a:avLst/>
                  <a:gdLst>
                    <a:gd name="T0" fmla="*/ 529 w 10595"/>
                    <a:gd name="T1" fmla="*/ 10595 h 10595"/>
                    <a:gd name="T2" fmla="*/ 474 w 10595"/>
                    <a:gd name="T3" fmla="*/ 10593 h 10595"/>
                    <a:gd name="T4" fmla="*/ 370 w 10595"/>
                    <a:gd name="T5" fmla="*/ 10572 h 10595"/>
                    <a:gd name="T6" fmla="*/ 274 w 10595"/>
                    <a:gd name="T7" fmla="*/ 10531 h 10595"/>
                    <a:gd name="T8" fmla="*/ 190 w 10595"/>
                    <a:gd name="T9" fmla="*/ 10475 h 10595"/>
                    <a:gd name="T10" fmla="*/ 118 w 10595"/>
                    <a:gd name="T11" fmla="*/ 10404 h 10595"/>
                    <a:gd name="T12" fmla="*/ 62 w 10595"/>
                    <a:gd name="T13" fmla="*/ 10320 h 10595"/>
                    <a:gd name="T14" fmla="*/ 22 w 10595"/>
                    <a:gd name="T15" fmla="*/ 10224 h 10595"/>
                    <a:gd name="T16" fmla="*/ 2 w 10595"/>
                    <a:gd name="T17" fmla="*/ 10119 h 10595"/>
                    <a:gd name="T18" fmla="*/ 0 w 10595"/>
                    <a:gd name="T19" fmla="*/ 10065 h 10595"/>
                    <a:gd name="T20" fmla="*/ 0 w 10595"/>
                    <a:gd name="T21" fmla="*/ 529 h 10595"/>
                    <a:gd name="T22" fmla="*/ 2 w 10595"/>
                    <a:gd name="T23" fmla="*/ 474 h 10595"/>
                    <a:gd name="T24" fmla="*/ 22 w 10595"/>
                    <a:gd name="T25" fmla="*/ 370 h 10595"/>
                    <a:gd name="T26" fmla="*/ 62 w 10595"/>
                    <a:gd name="T27" fmla="*/ 274 h 10595"/>
                    <a:gd name="T28" fmla="*/ 118 w 10595"/>
                    <a:gd name="T29" fmla="*/ 190 h 10595"/>
                    <a:gd name="T30" fmla="*/ 190 w 10595"/>
                    <a:gd name="T31" fmla="*/ 118 h 10595"/>
                    <a:gd name="T32" fmla="*/ 274 w 10595"/>
                    <a:gd name="T33" fmla="*/ 62 h 10595"/>
                    <a:gd name="T34" fmla="*/ 370 w 10595"/>
                    <a:gd name="T35" fmla="*/ 22 h 10595"/>
                    <a:gd name="T36" fmla="*/ 474 w 10595"/>
                    <a:gd name="T37" fmla="*/ 2 h 10595"/>
                    <a:gd name="T38" fmla="*/ 529 w 10595"/>
                    <a:gd name="T39" fmla="*/ 0 h 10595"/>
                    <a:gd name="T40" fmla="*/ 10065 w 10595"/>
                    <a:gd name="T41" fmla="*/ 0 h 10595"/>
                    <a:gd name="T42" fmla="*/ 10119 w 10595"/>
                    <a:gd name="T43" fmla="*/ 2 h 10595"/>
                    <a:gd name="T44" fmla="*/ 10224 w 10595"/>
                    <a:gd name="T45" fmla="*/ 22 h 10595"/>
                    <a:gd name="T46" fmla="*/ 10320 w 10595"/>
                    <a:gd name="T47" fmla="*/ 62 h 10595"/>
                    <a:gd name="T48" fmla="*/ 10404 w 10595"/>
                    <a:gd name="T49" fmla="*/ 118 h 10595"/>
                    <a:gd name="T50" fmla="*/ 10475 w 10595"/>
                    <a:gd name="T51" fmla="*/ 190 h 10595"/>
                    <a:gd name="T52" fmla="*/ 10531 w 10595"/>
                    <a:gd name="T53" fmla="*/ 274 h 10595"/>
                    <a:gd name="T54" fmla="*/ 10572 w 10595"/>
                    <a:gd name="T55" fmla="*/ 370 h 10595"/>
                    <a:gd name="T56" fmla="*/ 10593 w 10595"/>
                    <a:gd name="T57" fmla="*/ 474 h 10595"/>
                    <a:gd name="T58" fmla="*/ 10595 w 10595"/>
                    <a:gd name="T59" fmla="*/ 529 h 10595"/>
                    <a:gd name="T60" fmla="*/ 10595 w 10595"/>
                    <a:gd name="T61" fmla="*/ 10065 h 10595"/>
                    <a:gd name="T62" fmla="*/ 10593 w 10595"/>
                    <a:gd name="T63" fmla="*/ 10119 h 10595"/>
                    <a:gd name="T64" fmla="*/ 10572 w 10595"/>
                    <a:gd name="T65" fmla="*/ 10224 h 10595"/>
                    <a:gd name="T66" fmla="*/ 10531 w 10595"/>
                    <a:gd name="T67" fmla="*/ 10320 h 10595"/>
                    <a:gd name="T68" fmla="*/ 10475 w 10595"/>
                    <a:gd name="T69" fmla="*/ 10404 h 10595"/>
                    <a:gd name="T70" fmla="*/ 10404 w 10595"/>
                    <a:gd name="T71" fmla="*/ 10475 h 10595"/>
                    <a:gd name="T72" fmla="*/ 10320 w 10595"/>
                    <a:gd name="T73" fmla="*/ 10531 h 10595"/>
                    <a:gd name="T74" fmla="*/ 10224 w 10595"/>
                    <a:gd name="T75" fmla="*/ 10572 h 10595"/>
                    <a:gd name="T76" fmla="*/ 10119 w 10595"/>
                    <a:gd name="T77" fmla="*/ 10593 h 10595"/>
                    <a:gd name="T78" fmla="*/ 10065 w 10595"/>
                    <a:gd name="T79" fmla="*/ 10595 h 10595"/>
                    <a:gd name="T80" fmla="*/ 529 w 10595"/>
                    <a:gd name="T81" fmla="*/ 10595 h 105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10595" h="10595">
                      <a:moveTo>
                        <a:pt x="529" y="10595"/>
                      </a:moveTo>
                      <a:lnTo>
                        <a:pt x="474" y="10593"/>
                      </a:lnTo>
                      <a:lnTo>
                        <a:pt x="370" y="10572"/>
                      </a:lnTo>
                      <a:lnTo>
                        <a:pt x="274" y="10531"/>
                      </a:lnTo>
                      <a:lnTo>
                        <a:pt x="190" y="10475"/>
                      </a:lnTo>
                      <a:lnTo>
                        <a:pt x="118" y="10404"/>
                      </a:lnTo>
                      <a:lnTo>
                        <a:pt x="62" y="10320"/>
                      </a:lnTo>
                      <a:lnTo>
                        <a:pt x="22" y="10224"/>
                      </a:lnTo>
                      <a:lnTo>
                        <a:pt x="2" y="10119"/>
                      </a:lnTo>
                      <a:lnTo>
                        <a:pt x="0" y="10065"/>
                      </a:lnTo>
                      <a:lnTo>
                        <a:pt x="0" y="529"/>
                      </a:lnTo>
                      <a:lnTo>
                        <a:pt x="2" y="474"/>
                      </a:lnTo>
                      <a:lnTo>
                        <a:pt x="22" y="370"/>
                      </a:lnTo>
                      <a:lnTo>
                        <a:pt x="62" y="274"/>
                      </a:lnTo>
                      <a:lnTo>
                        <a:pt x="118" y="190"/>
                      </a:lnTo>
                      <a:lnTo>
                        <a:pt x="190" y="118"/>
                      </a:lnTo>
                      <a:lnTo>
                        <a:pt x="274" y="62"/>
                      </a:lnTo>
                      <a:lnTo>
                        <a:pt x="370" y="22"/>
                      </a:lnTo>
                      <a:lnTo>
                        <a:pt x="474" y="2"/>
                      </a:lnTo>
                      <a:lnTo>
                        <a:pt x="529" y="0"/>
                      </a:lnTo>
                      <a:lnTo>
                        <a:pt x="10065" y="0"/>
                      </a:lnTo>
                      <a:lnTo>
                        <a:pt x="10119" y="2"/>
                      </a:lnTo>
                      <a:lnTo>
                        <a:pt x="10224" y="22"/>
                      </a:lnTo>
                      <a:lnTo>
                        <a:pt x="10320" y="62"/>
                      </a:lnTo>
                      <a:lnTo>
                        <a:pt x="10404" y="118"/>
                      </a:lnTo>
                      <a:lnTo>
                        <a:pt x="10475" y="190"/>
                      </a:lnTo>
                      <a:lnTo>
                        <a:pt x="10531" y="274"/>
                      </a:lnTo>
                      <a:lnTo>
                        <a:pt x="10572" y="370"/>
                      </a:lnTo>
                      <a:lnTo>
                        <a:pt x="10593" y="474"/>
                      </a:lnTo>
                      <a:lnTo>
                        <a:pt x="10595" y="529"/>
                      </a:lnTo>
                      <a:lnTo>
                        <a:pt x="10595" y="10065"/>
                      </a:lnTo>
                      <a:lnTo>
                        <a:pt x="10593" y="10119"/>
                      </a:lnTo>
                      <a:lnTo>
                        <a:pt x="10572" y="10224"/>
                      </a:lnTo>
                      <a:lnTo>
                        <a:pt x="10531" y="10320"/>
                      </a:lnTo>
                      <a:lnTo>
                        <a:pt x="10475" y="10404"/>
                      </a:lnTo>
                      <a:lnTo>
                        <a:pt x="10404" y="10475"/>
                      </a:lnTo>
                      <a:lnTo>
                        <a:pt x="10320" y="10531"/>
                      </a:lnTo>
                      <a:lnTo>
                        <a:pt x="10224" y="10572"/>
                      </a:lnTo>
                      <a:lnTo>
                        <a:pt x="10119" y="10593"/>
                      </a:lnTo>
                      <a:lnTo>
                        <a:pt x="10065" y="10595"/>
                      </a:lnTo>
                      <a:lnTo>
                        <a:pt x="529" y="10595"/>
                      </a:lnTo>
                      <a:close/>
                    </a:path>
                  </a:pathLst>
                </a:custGeom>
                <a:solidFill>
                  <a:srgbClr val="CED6D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1" name="Freeform 7"/>
                <p:cNvSpPr>
                  <a:spLocks/>
                </p:cNvSpPr>
                <p:nvPr/>
              </p:nvSpPr>
              <p:spPr bwMode="auto">
                <a:xfrm>
                  <a:off x="5528236" y="763171"/>
                  <a:ext cx="1114102" cy="1114102"/>
                </a:xfrm>
                <a:custGeom>
                  <a:avLst/>
                  <a:gdLst>
                    <a:gd name="T0" fmla="*/ 5925 w 5932"/>
                    <a:gd name="T1" fmla="*/ 2739 h 5932"/>
                    <a:gd name="T2" fmla="*/ 5857 w 5932"/>
                    <a:gd name="T3" fmla="*/ 2298 h 5932"/>
                    <a:gd name="T4" fmla="*/ 5726 w 5932"/>
                    <a:gd name="T5" fmla="*/ 1881 h 5932"/>
                    <a:gd name="T6" fmla="*/ 5539 w 5932"/>
                    <a:gd name="T7" fmla="*/ 1492 h 5932"/>
                    <a:gd name="T8" fmla="*/ 5298 w 5932"/>
                    <a:gd name="T9" fmla="*/ 1137 h 5932"/>
                    <a:gd name="T10" fmla="*/ 5010 w 5932"/>
                    <a:gd name="T11" fmla="*/ 821 h 5932"/>
                    <a:gd name="T12" fmla="*/ 4680 w 5932"/>
                    <a:gd name="T13" fmla="*/ 548 h 5932"/>
                    <a:gd name="T14" fmla="*/ 4313 w 5932"/>
                    <a:gd name="T15" fmla="*/ 325 h 5932"/>
                    <a:gd name="T16" fmla="*/ 3916 w 5932"/>
                    <a:gd name="T17" fmla="*/ 155 h 5932"/>
                    <a:gd name="T18" fmla="*/ 3489 w 5932"/>
                    <a:gd name="T19" fmla="*/ 46 h 5932"/>
                    <a:gd name="T20" fmla="*/ 3043 w 5932"/>
                    <a:gd name="T21" fmla="*/ 0 h 5932"/>
                    <a:gd name="T22" fmla="*/ 2739 w 5932"/>
                    <a:gd name="T23" fmla="*/ 8 h 5932"/>
                    <a:gd name="T24" fmla="*/ 2298 w 5932"/>
                    <a:gd name="T25" fmla="*/ 76 h 5932"/>
                    <a:gd name="T26" fmla="*/ 1881 w 5932"/>
                    <a:gd name="T27" fmla="*/ 206 h 5932"/>
                    <a:gd name="T28" fmla="*/ 1492 w 5932"/>
                    <a:gd name="T29" fmla="*/ 394 h 5932"/>
                    <a:gd name="T30" fmla="*/ 1137 w 5932"/>
                    <a:gd name="T31" fmla="*/ 635 h 5932"/>
                    <a:gd name="T32" fmla="*/ 821 w 5932"/>
                    <a:gd name="T33" fmla="*/ 921 h 5932"/>
                    <a:gd name="T34" fmla="*/ 548 w 5932"/>
                    <a:gd name="T35" fmla="*/ 1251 h 5932"/>
                    <a:gd name="T36" fmla="*/ 325 w 5932"/>
                    <a:gd name="T37" fmla="*/ 1618 h 5932"/>
                    <a:gd name="T38" fmla="*/ 155 w 5932"/>
                    <a:gd name="T39" fmla="*/ 2017 h 5932"/>
                    <a:gd name="T40" fmla="*/ 46 w 5932"/>
                    <a:gd name="T41" fmla="*/ 2442 h 5932"/>
                    <a:gd name="T42" fmla="*/ 0 w 5932"/>
                    <a:gd name="T43" fmla="*/ 2890 h 5932"/>
                    <a:gd name="T44" fmla="*/ 8 w 5932"/>
                    <a:gd name="T45" fmla="*/ 3194 h 5932"/>
                    <a:gd name="T46" fmla="*/ 76 w 5932"/>
                    <a:gd name="T47" fmla="*/ 3633 h 5932"/>
                    <a:gd name="T48" fmla="*/ 206 w 5932"/>
                    <a:gd name="T49" fmla="*/ 4051 h 5932"/>
                    <a:gd name="T50" fmla="*/ 394 w 5932"/>
                    <a:gd name="T51" fmla="*/ 4440 h 5932"/>
                    <a:gd name="T52" fmla="*/ 635 w 5932"/>
                    <a:gd name="T53" fmla="*/ 4794 h 5932"/>
                    <a:gd name="T54" fmla="*/ 921 w 5932"/>
                    <a:gd name="T55" fmla="*/ 5111 h 5932"/>
                    <a:gd name="T56" fmla="*/ 1251 w 5932"/>
                    <a:gd name="T57" fmla="*/ 5383 h 5932"/>
                    <a:gd name="T58" fmla="*/ 1618 w 5932"/>
                    <a:gd name="T59" fmla="*/ 5606 h 5932"/>
                    <a:gd name="T60" fmla="*/ 2017 w 5932"/>
                    <a:gd name="T61" fmla="*/ 5776 h 5932"/>
                    <a:gd name="T62" fmla="*/ 2442 w 5932"/>
                    <a:gd name="T63" fmla="*/ 5886 h 5932"/>
                    <a:gd name="T64" fmla="*/ 2890 w 5932"/>
                    <a:gd name="T65" fmla="*/ 5932 h 5932"/>
                    <a:gd name="T66" fmla="*/ 3194 w 5932"/>
                    <a:gd name="T67" fmla="*/ 5925 h 5932"/>
                    <a:gd name="T68" fmla="*/ 3633 w 5932"/>
                    <a:gd name="T69" fmla="*/ 5857 h 5932"/>
                    <a:gd name="T70" fmla="*/ 4051 w 5932"/>
                    <a:gd name="T71" fmla="*/ 5726 h 5932"/>
                    <a:gd name="T72" fmla="*/ 4440 w 5932"/>
                    <a:gd name="T73" fmla="*/ 5539 h 5932"/>
                    <a:gd name="T74" fmla="*/ 4794 w 5932"/>
                    <a:gd name="T75" fmla="*/ 5298 h 5932"/>
                    <a:gd name="T76" fmla="*/ 5111 w 5932"/>
                    <a:gd name="T77" fmla="*/ 5010 h 5932"/>
                    <a:gd name="T78" fmla="*/ 5383 w 5932"/>
                    <a:gd name="T79" fmla="*/ 4680 h 5932"/>
                    <a:gd name="T80" fmla="*/ 5606 w 5932"/>
                    <a:gd name="T81" fmla="*/ 4313 h 5932"/>
                    <a:gd name="T82" fmla="*/ 5776 w 5932"/>
                    <a:gd name="T83" fmla="*/ 3916 h 5932"/>
                    <a:gd name="T84" fmla="*/ 5886 w 5932"/>
                    <a:gd name="T85" fmla="*/ 3489 h 5932"/>
                    <a:gd name="T86" fmla="*/ 5932 w 5932"/>
                    <a:gd name="T87" fmla="*/ 3043 h 59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5932" h="5932">
                      <a:moveTo>
                        <a:pt x="5932" y="2966"/>
                      </a:moveTo>
                      <a:lnTo>
                        <a:pt x="5932" y="2890"/>
                      </a:lnTo>
                      <a:lnTo>
                        <a:pt x="5925" y="2739"/>
                      </a:lnTo>
                      <a:lnTo>
                        <a:pt x="5909" y="2589"/>
                      </a:lnTo>
                      <a:lnTo>
                        <a:pt x="5886" y="2442"/>
                      </a:lnTo>
                      <a:lnTo>
                        <a:pt x="5857" y="2298"/>
                      </a:lnTo>
                      <a:lnTo>
                        <a:pt x="5820" y="2156"/>
                      </a:lnTo>
                      <a:lnTo>
                        <a:pt x="5776" y="2017"/>
                      </a:lnTo>
                      <a:lnTo>
                        <a:pt x="5726" y="1881"/>
                      </a:lnTo>
                      <a:lnTo>
                        <a:pt x="5670" y="1748"/>
                      </a:lnTo>
                      <a:lnTo>
                        <a:pt x="5606" y="1618"/>
                      </a:lnTo>
                      <a:lnTo>
                        <a:pt x="5539" y="1492"/>
                      </a:lnTo>
                      <a:lnTo>
                        <a:pt x="5464" y="1369"/>
                      </a:lnTo>
                      <a:lnTo>
                        <a:pt x="5383" y="1251"/>
                      </a:lnTo>
                      <a:lnTo>
                        <a:pt x="5298" y="1137"/>
                      </a:lnTo>
                      <a:lnTo>
                        <a:pt x="5207" y="1026"/>
                      </a:lnTo>
                      <a:lnTo>
                        <a:pt x="5111" y="921"/>
                      </a:lnTo>
                      <a:lnTo>
                        <a:pt x="5010" y="821"/>
                      </a:lnTo>
                      <a:lnTo>
                        <a:pt x="4905" y="725"/>
                      </a:lnTo>
                      <a:lnTo>
                        <a:pt x="4794" y="635"/>
                      </a:lnTo>
                      <a:lnTo>
                        <a:pt x="4680" y="548"/>
                      </a:lnTo>
                      <a:lnTo>
                        <a:pt x="4562" y="468"/>
                      </a:lnTo>
                      <a:lnTo>
                        <a:pt x="4440" y="394"/>
                      </a:lnTo>
                      <a:lnTo>
                        <a:pt x="4313" y="325"/>
                      </a:lnTo>
                      <a:lnTo>
                        <a:pt x="4183" y="262"/>
                      </a:lnTo>
                      <a:lnTo>
                        <a:pt x="4051" y="206"/>
                      </a:lnTo>
                      <a:lnTo>
                        <a:pt x="3916" y="155"/>
                      </a:lnTo>
                      <a:lnTo>
                        <a:pt x="3776" y="112"/>
                      </a:lnTo>
                      <a:lnTo>
                        <a:pt x="3633" y="76"/>
                      </a:lnTo>
                      <a:lnTo>
                        <a:pt x="3489" y="46"/>
                      </a:lnTo>
                      <a:lnTo>
                        <a:pt x="3342" y="23"/>
                      </a:lnTo>
                      <a:lnTo>
                        <a:pt x="3194" y="8"/>
                      </a:lnTo>
                      <a:lnTo>
                        <a:pt x="3043" y="0"/>
                      </a:lnTo>
                      <a:lnTo>
                        <a:pt x="2966" y="0"/>
                      </a:lnTo>
                      <a:lnTo>
                        <a:pt x="2890" y="0"/>
                      </a:lnTo>
                      <a:lnTo>
                        <a:pt x="2739" y="8"/>
                      </a:lnTo>
                      <a:lnTo>
                        <a:pt x="2589" y="23"/>
                      </a:lnTo>
                      <a:lnTo>
                        <a:pt x="2442" y="46"/>
                      </a:lnTo>
                      <a:lnTo>
                        <a:pt x="2298" y="76"/>
                      </a:lnTo>
                      <a:lnTo>
                        <a:pt x="2156" y="112"/>
                      </a:lnTo>
                      <a:lnTo>
                        <a:pt x="2017" y="155"/>
                      </a:lnTo>
                      <a:lnTo>
                        <a:pt x="1881" y="206"/>
                      </a:lnTo>
                      <a:lnTo>
                        <a:pt x="1748" y="262"/>
                      </a:lnTo>
                      <a:lnTo>
                        <a:pt x="1618" y="325"/>
                      </a:lnTo>
                      <a:lnTo>
                        <a:pt x="1492" y="394"/>
                      </a:lnTo>
                      <a:lnTo>
                        <a:pt x="1369" y="468"/>
                      </a:lnTo>
                      <a:lnTo>
                        <a:pt x="1251" y="548"/>
                      </a:lnTo>
                      <a:lnTo>
                        <a:pt x="1137" y="635"/>
                      </a:lnTo>
                      <a:lnTo>
                        <a:pt x="1026" y="725"/>
                      </a:lnTo>
                      <a:lnTo>
                        <a:pt x="921" y="821"/>
                      </a:lnTo>
                      <a:lnTo>
                        <a:pt x="821" y="921"/>
                      </a:lnTo>
                      <a:lnTo>
                        <a:pt x="725" y="1026"/>
                      </a:lnTo>
                      <a:lnTo>
                        <a:pt x="635" y="1137"/>
                      </a:lnTo>
                      <a:lnTo>
                        <a:pt x="548" y="1251"/>
                      </a:lnTo>
                      <a:lnTo>
                        <a:pt x="468" y="1369"/>
                      </a:lnTo>
                      <a:lnTo>
                        <a:pt x="394" y="1492"/>
                      </a:lnTo>
                      <a:lnTo>
                        <a:pt x="325" y="1618"/>
                      </a:lnTo>
                      <a:lnTo>
                        <a:pt x="262" y="1748"/>
                      </a:lnTo>
                      <a:lnTo>
                        <a:pt x="206" y="1881"/>
                      </a:lnTo>
                      <a:lnTo>
                        <a:pt x="155" y="2017"/>
                      </a:lnTo>
                      <a:lnTo>
                        <a:pt x="112" y="2156"/>
                      </a:lnTo>
                      <a:lnTo>
                        <a:pt x="76" y="2298"/>
                      </a:lnTo>
                      <a:lnTo>
                        <a:pt x="46" y="2442"/>
                      </a:lnTo>
                      <a:lnTo>
                        <a:pt x="23" y="2589"/>
                      </a:lnTo>
                      <a:lnTo>
                        <a:pt x="8" y="2739"/>
                      </a:lnTo>
                      <a:lnTo>
                        <a:pt x="0" y="2890"/>
                      </a:lnTo>
                      <a:lnTo>
                        <a:pt x="0" y="2966"/>
                      </a:lnTo>
                      <a:lnTo>
                        <a:pt x="0" y="3043"/>
                      </a:lnTo>
                      <a:lnTo>
                        <a:pt x="8" y="3194"/>
                      </a:lnTo>
                      <a:lnTo>
                        <a:pt x="23" y="3342"/>
                      </a:lnTo>
                      <a:lnTo>
                        <a:pt x="46" y="3489"/>
                      </a:lnTo>
                      <a:lnTo>
                        <a:pt x="76" y="3633"/>
                      </a:lnTo>
                      <a:lnTo>
                        <a:pt x="112" y="3776"/>
                      </a:lnTo>
                      <a:lnTo>
                        <a:pt x="155" y="3916"/>
                      </a:lnTo>
                      <a:lnTo>
                        <a:pt x="206" y="4051"/>
                      </a:lnTo>
                      <a:lnTo>
                        <a:pt x="262" y="4183"/>
                      </a:lnTo>
                      <a:lnTo>
                        <a:pt x="325" y="4313"/>
                      </a:lnTo>
                      <a:lnTo>
                        <a:pt x="394" y="4440"/>
                      </a:lnTo>
                      <a:lnTo>
                        <a:pt x="468" y="4562"/>
                      </a:lnTo>
                      <a:lnTo>
                        <a:pt x="548" y="4680"/>
                      </a:lnTo>
                      <a:lnTo>
                        <a:pt x="635" y="4794"/>
                      </a:lnTo>
                      <a:lnTo>
                        <a:pt x="725" y="4905"/>
                      </a:lnTo>
                      <a:lnTo>
                        <a:pt x="821" y="5010"/>
                      </a:lnTo>
                      <a:lnTo>
                        <a:pt x="921" y="5111"/>
                      </a:lnTo>
                      <a:lnTo>
                        <a:pt x="1026" y="5207"/>
                      </a:lnTo>
                      <a:lnTo>
                        <a:pt x="1137" y="5298"/>
                      </a:lnTo>
                      <a:lnTo>
                        <a:pt x="1251" y="5383"/>
                      </a:lnTo>
                      <a:lnTo>
                        <a:pt x="1369" y="5464"/>
                      </a:lnTo>
                      <a:lnTo>
                        <a:pt x="1492" y="5539"/>
                      </a:lnTo>
                      <a:lnTo>
                        <a:pt x="1618" y="5606"/>
                      </a:lnTo>
                      <a:lnTo>
                        <a:pt x="1748" y="5670"/>
                      </a:lnTo>
                      <a:lnTo>
                        <a:pt x="1881" y="5726"/>
                      </a:lnTo>
                      <a:lnTo>
                        <a:pt x="2017" y="5776"/>
                      </a:lnTo>
                      <a:lnTo>
                        <a:pt x="2156" y="5820"/>
                      </a:lnTo>
                      <a:lnTo>
                        <a:pt x="2298" y="5857"/>
                      </a:lnTo>
                      <a:lnTo>
                        <a:pt x="2442" y="5886"/>
                      </a:lnTo>
                      <a:lnTo>
                        <a:pt x="2589" y="5909"/>
                      </a:lnTo>
                      <a:lnTo>
                        <a:pt x="2739" y="5925"/>
                      </a:lnTo>
                      <a:lnTo>
                        <a:pt x="2890" y="5932"/>
                      </a:lnTo>
                      <a:lnTo>
                        <a:pt x="2966" y="5932"/>
                      </a:lnTo>
                      <a:lnTo>
                        <a:pt x="3043" y="5932"/>
                      </a:lnTo>
                      <a:lnTo>
                        <a:pt x="3194" y="5925"/>
                      </a:lnTo>
                      <a:lnTo>
                        <a:pt x="3342" y="5909"/>
                      </a:lnTo>
                      <a:lnTo>
                        <a:pt x="3489" y="5886"/>
                      </a:lnTo>
                      <a:lnTo>
                        <a:pt x="3633" y="5857"/>
                      </a:lnTo>
                      <a:lnTo>
                        <a:pt x="3776" y="5820"/>
                      </a:lnTo>
                      <a:lnTo>
                        <a:pt x="3916" y="5776"/>
                      </a:lnTo>
                      <a:lnTo>
                        <a:pt x="4051" y="5726"/>
                      </a:lnTo>
                      <a:lnTo>
                        <a:pt x="4183" y="5670"/>
                      </a:lnTo>
                      <a:lnTo>
                        <a:pt x="4313" y="5606"/>
                      </a:lnTo>
                      <a:lnTo>
                        <a:pt x="4440" y="5539"/>
                      </a:lnTo>
                      <a:lnTo>
                        <a:pt x="4562" y="5464"/>
                      </a:lnTo>
                      <a:lnTo>
                        <a:pt x="4680" y="5383"/>
                      </a:lnTo>
                      <a:lnTo>
                        <a:pt x="4794" y="5298"/>
                      </a:lnTo>
                      <a:lnTo>
                        <a:pt x="4905" y="5207"/>
                      </a:lnTo>
                      <a:lnTo>
                        <a:pt x="5010" y="5111"/>
                      </a:lnTo>
                      <a:lnTo>
                        <a:pt x="5111" y="5010"/>
                      </a:lnTo>
                      <a:lnTo>
                        <a:pt x="5207" y="4905"/>
                      </a:lnTo>
                      <a:lnTo>
                        <a:pt x="5298" y="4794"/>
                      </a:lnTo>
                      <a:lnTo>
                        <a:pt x="5383" y="4680"/>
                      </a:lnTo>
                      <a:lnTo>
                        <a:pt x="5464" y="4562"/>
                      </a:lnTo>
                      <a:lnTo>
                        <a:pt x="5539" y="4440"/>
                      </a:lnTo>
                      <a:lnTo>
                        <a:pt x="5606" y="4313"/>
                      </a:lnTo>
                      <a:lnTo>
                        <a:pt x="5670" y="4183"/>
                      </a:lnTo>
                      <a:lnTo>
                        <a:pt x="5726" y="4051"/>
                      </a:lnTo>
                      <a:lnTo>
                        <a:pt x="5776" y="3916"/>
                      </a:lnTo>
                      <a:lnTo>
                        <a:pt x="5820" y="3776"/>
                      </a:lnTo>
                      <a:lnTo>
                        <a:pt x="5857" y="3633"/>
                      </a:lnTo>
                      <a:lnTo>
                        <a:pt x="5886" y="3489"/>
                      </a:lnTo>
                      <a:lnTo>
                        <a:pt x="5909" y="3342"/>
                      </a:lnTo>
                      <a:lnTo>
                        <a:pt x="5925" y="3194"/>
                      </a:lnTo>
                      <a:lnTo>
                        <a:pt x="5932" y="3043"/>
                      </a:lnTo>
                      <a:lnTo>
                        <a:pt x="5932" y="2966"/>
                      </a:lnTo>
                      <a:close/>
                    </a:path>
                  </a:pathLst>
                </a:custGeom>
                <a:solidFill>
                  <a:srgbClr val="EBF0F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2" name="Freeform 8"/>
                <p:cNvSpPr>
                  <a:spLocks/>
                </p:cNvSpPr>
                <p:nvPr/>
              </p:nvSpPr>
              <p:spPr bwMode="auto">
                <a:xfrm>
                  <a:off x="5687152" y="1200472"/>
                  <a:ext cx="238937" cy="238937"/>
                </a:xfrm>
                <a:custGeom>
                  <a:avLst/>
                  <a:gdLst>
                    <a:gd name="T0" fmla="*/ 1272 w 1272"/>
                    <a:gd name="T1" fmla="*/ 636 h 1272"/>
                    <a:gd name="T2" fmla="*/ 1271 w 1272"/>
                    <a:gd name="T3" fmla="*/ 569 h 1272"/>
                    <a:gd name="T4" fmla="*/ 1246 w 1272"/>
                    <a:gd name="T5" fmla="*/ 443 h 1272"/>
                    <a:gd name="T6" fmla="*/ 1199 w 1272"/>
                    <a:gd name="T7" fmla="*/ 328 h 1272"/>
                    <a:gd name="T8" fmla="*/ 1131 w 1272"/>
                    <a:gd name="T9" fmla="*/ 227 h 1272"/>
                    <a:gd name="T10" fmla="*/ 1046 w 1272"/>
                    <a:gd name="T11" fmla="*/ 142 h 1272"/>
                    <a:gd name="T12" fmla="*/ 944 w 1272"/>
                    <a:gd name="T13" fmla="*/ 75 h 1272"/>
                    <a:gd name="T14" fmla="*/ 830 w 1272"/>
                    <a:gd name="T15" fmla="*/ 27 h 1272"/>
                    <a:gd name="T16" fmla="*/ 703 w 1272"/>
                    <a:gd name="T17" fmla="*/ 3 h 1272"/>
                    <a:gd name="T18" fmla="*/ 637 w 1272"/>
                    <a:gd name="T19" fmla="*/ 0 h 1272"/>
                    <a:gd name="T20" fmla="*/ 569 w 1272"/>
                    <a:gd name="T21" fmla="*/ 3 h 1272"/>
                    <a:gd name="T22" fmla="*/ 444 w 1272"/>
                    <a:gd name="T23" fmla="*/ 27 h 1272"/>
                    <a:gd name="T24" fmla="*/ 329 w 1272"/>
                    <a:gd name="T25" fmla="*/ 75 h 1272"/>
                    <a:gd name="T26" fmla="*/ 228 w 1272"/>
                    <a:gd name="T27" fmla="*/ 142 h 1272"/>
                    <a:gd name="T28" fmla="*/ 143 w 1272"/>
                    <a:gd name="T29" fmla="*/ 227 h 1272"/>
                    <a:gd name="T30" fmla="*/ 75 w 1272"/>
                    <a:gd name="T31" fmla="*/ 328 h 1272"/>
                    <a:gd name="T32" fmla="*/ 28 w 1272"/>
                    <a:gd name="T33" fmla="*/ 443 h 1272"/>
                    <a:gd name="T34" fmla="*/ 3 w 1272"/>
                    <a:gd name="T35" fmla="*/ 569 h 1272"/>
                    <a:gd name="T36" fmla="*/ 0 w 1272"/>
                    <a:gd name="T37" fmla="*/ 636 h 1272"/>
                    <a:gd name="T38" fmla="*/ 3 w 1272"/>
                    <a:gd name="T39" fmla="*/ 703 h 1272"/>
                    <a:gd name="T40" fmla="*/ 28 w 1272"/>
                    <a:gd name="T41" fmla="*/ 829 h 1272"/>
                    <a:gd name="T42" fmla="*/ 75 w 1272"/>
                    <a:gd name="T43" fmla="*/ 943 h 1272"/>
                    <a:gd name="T44" fmla="*/ 143 w 1272"/>
                    <a:gd name="T45" fmla="*/ 1045 h 1272"/>
                    <a:gd name="T46" fmla="*/ 228 w 1272"/>
                    <a:gd name="T47" fmla="*/ 1130 h 1272"/>
                    <a:gd name="T48" fmla="*/ 329 w 1272"/>
                    <a:gd name="T49" fmla="*/ 1198 h 1272"/>
                    <a:gd name="T50" fmla="*/ 444 w 1272"/>
                    <a:gd name="T51" fmla="*/ 1244 h 1272"/>
                    <a:gd name="T52" fmla="*/ 569 w 1272"/>
                    <a:gd name="T53" fmla="*/ 1270 h 1272"/>
                    <a:gd name="T54" fmla="*/ 637 w 1272"/>
                    <a:gd name="T55" fmla="*/ 1272 h 1272"/>
                    <a:gd name="T56" fmla="*/ 703 w 1272"/>
                    <a:gd name="T57" fmla="*/ 1270 h 1272"/>
                    <a:gd name="T58" fmla="*/ 830 w 1272"/>
                    <a:gd name="T59" fmla="*/ 1244 h 1272"/>
                    <a:gd name="T60" fmla="*/ 944 w 1272"/>
                    <a:gd name="T61" fmla="*/ 1198 h 1272"/>
                    <a:gd name="T62" fmla="*/ 1046 w 1272"/>
                    <a:gd name="T63" fmla="*/ 1130 h 1272"/>
                    <a:gd name="T64" fmla="*/ 1131 w 1272"/>
                    <a:gd name="T65" fmla="*/ 1045 h 1272"/>
                    <a:gd name="T66" fmla="*/ 1199 w 1272"/>
                    <a:gd name="T67" fmla="*/ 943 h 1272"/>
                    <a:gd name="T68" fmla="*/ 1246 w 1272"/>
                    <a:gd name="T69" fmla="*/ 829 h 1272"/>
                    <a:gd name="T70" fmla="*/ 1271 w 1272"/>
                    <a:gd name="T71" fmla="*/ 703 h 1272"/>
                    <a:gd name="T72" fmla="*/ 1272 w 1272"/>
                    <a:gd name="T73" fmla="*/ 636 h 12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272" h="1272">
                      <a:moveTo>
                        <a:pt x="1272" y="636"/>
                      </a:moveTo>
                      <a:lnTo>
                        <a:pt x="1271" y="569"/>
                      </a:lnTo>
                      <a:lnTo>
                        <a:pt x="1246" y="443"/>
                      </a:lnTo>
                      <a:lnTo>
                        <a:pt x="1199" y="328"/>
                      </a:lnTo>
                      <a:lnTo>
                        <a:pt x="1131" y="227"/>
                      </a:lnTo>
                      <a:lnTo>
                        <a:pt x="1046" y="142"/>
                      </a:lnTo>
                      <a:lnTo>
                        <a:pt x="944" y="75"/>
                      </a:lnTo>
                      <a:lnTo>
                        <a:pt x="830" y="27"/>
                      </a:lnTo>
                      <a:lnTo>
                        <a:pt x="703" y="3"/>
                      </a:lnTo>
                      <a:lnTo>
                        <a:pt x="637" y="0"/>
                      </a:lnTo>
                      <a:lnTo>
                        <a:pt x="569" y="3"/>
                      </a:lnTo>
                      <a:lnTo>
                        <a:pt x="444" y="27"/>
                      </a:lnTo>
                      <a:lnTo>
                        <a:pt x="329" y="75"/>
                      </a:lnTo>
                      <a:lnTo>
                        <a:pt x="228" y="142"/>
                      </a:lnTo>
                      <a:lnTo>
                        <a:pt x="143" y="227"/>
                      </a:lnTo>
                      <a:lnTo>
                        <a:pt x="75" y="328"/>
                      </a:lnTo>
                      <a:lnTo>
                        <a:pt x="28" y="443"/>
                      </a:lnTo>
                      <a:lnTo>
                        <a:pt x="3" y="569"/>
                      </a:lnTo>
                      <a:lnTo>
                        <a:pt x="0" y="636"/>
                      </a:lnTo>
                      <a:lnTo>
                        <a:pt x="3" y="703"/>
                      </a:lnTo>
                      <a:lnTo>
                        <a:pt x="28" y="829"/>
                      </a:lnTo>
                      <a:lnTo>
                        <a:pt x="75" y="943"/>
                      </a:lnTo>
                      <a:lnTo>
                        <a:pt x="143" y="1045"/>
                      </a:lnTo>
                      <a:lnTo>
                        <a:pt x="228" y="1130"/>
                      </a:lnTo>
                      <a:lnTo>
                        <a:pt x="329" y="1198"/>
                      </a:lnTo>
                      <a:lnTo>
                        <a:pt x="444" y="1244"/>
                      </a:lnTo>
                      <a:lnTo>
                        <a:pt x="569" y="1270"/>
                      </a:lnTo>
                      <a:lnTo>
                        <a:pt x="637" y="1272"/>
                      </a:lnTo>
                      <a:lnTo>
                        <a:pt x="703" y="1270"/>
                      </a:lnTo>
                      <a:lnTo>
                        <a:pt x="830" y="1244"/>
                      </a:lnTo>
                      <a:lnTo>
                        <a:pt x="944" y="1198"/>
                      </a:lnTo>
                      <a:lnTo>
                        <a:pt x="1046" y="1130"/>
                      </a:lnTo>
                      <a:lnTo>
                        <a:pt x="1131" y="1045"/>
                      </a:lnTo>
                      <a:lnTo>
                        <a:pt x="1199" y="943"/>
                      </a:lnTo>
                      <a:lnTo>
                        <a:pt x="1246" y="829"/>
                      </a:lnTo>
                      <a:lnTo>
                        <a:pt x="1271" y="703"/>
                      </a:lnTo>
                      <a:lnTo>
                        <a:pt x="1272" y="636"/>
                      </a:lnTo>
                      <a:close/>
                    </a:path>
                  </a:pathLst>
                </a:custGeom>
                <a:solidFill>
                  <a:srgbClr val="343F4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3" name="Freeform 9"/>
                <p:cNvSpPr>
                  <a:spLocks/>
                </p:cNvSpPr>
                <p:nvPr/>
              </p:nvSpPr>
              <p:spPr bwMode="auto">
                <a:xfrm>
                  <a:off x="6244485" y="1200472"/>
                  <a:ext cx="238937" cy="238937"/>
                </a:xfrm>
                <a:custGeom>
                  <a:avLst/>
                  <a:gdLst>
                    <a:gd name="T0" fmla="*/ 1272 w 1272"/>
                    <a:gd name="T1" fmla="*/ 636 h 1272"/>
                    <a:gd name="T2" fmla="*/ 1269 w 1272"/>
                    <a:gd name="T3" fmla="*/ 569 h 1272"/>
                    <a:gd name="T4" fmla="*/ 1245 w 1272"/>
                    <a:gd name="T5" fmla="*/ 443 h 1272"/>
                    <a:gd name="T6" fmla="*/ 1199 w 1272"/>
                    <a:gd name="T7" fmla="*/ 328 h 1272"/>
                    <a:gd name="T8" fmla="*/ 1131 w 1272"/>
                    <a:gd name="T9" fmla="*/ 227 h 1272"/>
                    <a:gd name="T10" fmla="*/ 1044 w 1272"/>
                    <a:gd name="T11" fmla="*/ 142 h 1272"/>
                    <a:gd name="T12" fmla="*/ 944 w 1272"/>
                    <a:gd name="T13" fmla="*/ 75 h 1272"/>
                    <a:gd name="T14" fmla="*/ 828 w 1272"/>
                    <a:gd name="T15" fmla="*/ 27 h 1272"/>
                    <a:gd name="T16" fmla="*/ 703 w 1272"/>
                    <a:gd name="T17" fmla="*/ 3 h 1272"/>
                    <a:gd name="T18" fmla="*/ 637 w 1272"/>
                    <a:gd name="T19" fmla="*/ 0 h 1272"/>
                    <a:gd name="T20" fmla="*/ 569 w 1272"/>
                    <a:gd name="T21" fmla="*/ 3 h 1272"/>
                    <a:gd name="T22" fmla="*/ 444 w 1272"/>
                    <a:gd name="T23" fmla="*/ 27 h 1272"/>
                    <a:gd name="T24" fmla="*/ 329 w 1272"/>
                    <a:gd name="T25" fmla="*/ 75 h 1272"/>
                    <a:gd name="T26" fmla="*/ 228 w 1272"/>
                    <a:gd name="T27" fmla="*/ 142 h 1272"/>
                    <a:gd name="T28" fmla="*/ 141 w 1272"/>
                    <a:gd name="T29" fmla="*/ 227 h 1272"/>
                    <a:gd name="T30" fmla="*/ 75 w 1272"/>
                    <a:gd name="T31" fmla="*/ 328 h 1272"/>
                    <a:gd name="T32" fmla="*/ 28 w 1272"/>
                    <a:gd name="T33" fmla="*/ 443 h 1272"/>
                    <a:gd name="T34" fmla="*/ 3 w 1272"/>
                    <a:gd name="T35" fmla="*/ 569 h 1272"/>
                    <a:gd name="T36" fmla="*/ 0 w 1272"/>
                    <a:gd name="T37" fmla="*/ 636 h 1272"/>
                    <a:gd name="T38" fmla="*/ 3 w 1272"/>
                    <a:gd name="T39" fmla="*/ 703 h 1272"/>
                    <a:gd name="T40" fmla="*/ 28 w 1272"/>
                    <a:gd name="T41" fmla="*/ 829 h 1272"/>
                    <a:gd name="T42" fmla="*/ 75 w 1272"/>
                    <a:gd name="T43" fmla="*/ 943 h 1272"/>
                    <a:gd name="T44" fmla="*/ 141 w 1272"/>
                    <a:gd name="T45" fmla="*/ 1045 h 1272"/>
                    <a:gd name="T46" fmla="*/ 228 w 1272"/>
                    <a:gd name="T47" fmla="*/ 1130 h 1272"/>
                    <a:gd name="T48" fmla="*/ 329 w 1272"/>
                    <a:gd name="T49" fmla="*/ 1198 h 1272"/>
                    <a:gd name="T50" fmla="*/ 444 w 1272"/>
                    <a:gd name="T51" fmla="*/ 1244 h 1272"/>
                    <a:gd name="T52" fmla="*/ 569 w 1272"/>
                    <a:gd name="T53" fmla="*/ 1270 h 1272"/>
                    <a:gd name="T54" fmla="*/ 637 w 1272"/>
                    <a:gd name="T55" fmla="*/ 1272 h 1272"/>
                    <a:gd name="T56" fmla="*/ 703 w 1272"/>
                    <a:gd name="T57" fmla="*/ 1270 h 1272"/>
                    <a:gd name="T58" fmla="*/ 828 w 1272"/>
                    <a:gd name="T59" fmla="*/ 1244 h 1272"/>
                    <a:gd name="T60" fmla="*/ 944 w 1272"/>
                    <a:gd name="T61" fmla="*/ 1198 h 1272"/>
                    <a:gd name="T62" fmla="*/ 1044 w 1272"/>
                    <a:gd name="T63" fmla="*/ 1130 h 1272"/>
                    <a:gd name="T64" fmla="*/ 1131 w 1272"/>
                    <a:gd name="T65" fmla="*/ 1045 h 1272"/>
                    <a:gd name="T66" fmla="*/ 1199 w 1272"/>
                    <a:gd name="T67" fmla="*/ 943 h 1272"/>
                    <a:gd name="T68" fmla="*/ 1245 w 1272"/>
                    <a:gd name="T69" fmla="*/ 829 h 1272"/>
                    <a:gd name="T70" fmla="*/ 1269 w 1272"/>
                    <a:gd name="T71" fmla="*/ 703 h 1272"/>
                    <a:gd name="T72" fmla="*/ 1272 w 1272"/>
                    <a:gd name="T73" fmla="*/ 636 h 12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272" h="1272">
                      <a:moveTo>
                        <a:pt x="1272" y="636"/>
                      </a:moveTo>
                      <a:lnTo>
                        <a:pt x="1269" y="569"/>
                      </a:lnTo>
                      <a:lnTo>
                        <a:pt x="1245" y="443"/>
                      </a:lnTo>
                      <a:lnTo>
                        <a:pt x="1199" y="328"/>
                      </a:lnTo>
                      <a:lnTo>
                        <a:pt x="1131" y="227"/>
                      </a:lnTo>
                      <a:lnTo>
                        <a:pt x="1044" y="142"/>
                      </a:lnTo>
                      <a:lnTo>
                        <a:pt x="944" y="75"/>
                      </a:lnTo>
                      <a:lnTo>
                        <a:pt x="828" y="27"/>
                      </a:lnTo>
                      <a:lnTo>
                        <a:pt x="703" y="3"/>
                      </a:lnTo>
                      <a:lnTo>
                        <a:pt x="637" y="0"/>
                      </a:lnTo>
                      <a:lnTo>
                        <a:pt x="569" y="3"/>
                      </a:lnTo>
                      <a:lnTo>
                        <a:pt x="444" y="27"/>
                      </a:lnTo>
                      <a:lnTo>
                        <a:pt x="329" y="75"/>
                      </a:lnTo>
                      <a:lnTo>
                        <a:pt x="228" y="142"/>
                      </a:lnTo>
                      <a:lnTo>
                        <a:pt x="141" y="227"/>
                      </a:lnTo>
                      <a:lnTo>
                        <a:pt x="75" y="328"/>
                      </a:lnTo>
                      <a:lnTo>
                        <a:pt x="28" y="443"/>
                      </a:lnTo>
                      <a:lnTo>
                        <a:pt x="3" y="569"/>
                      </a:lnTo>
                      <a:lnTo>
                        <a:pt x="0" y="636"/>
                      </a:lnTo>
                      <a:lnTo>
                        <a:pt x="3" y="703"/>
                      </a:lnTo>
                      <a:lnTo>
                        <a:pt x="28" y="829"/>
                      </a:lnTo>
                      <a:lnTo>
                        <a:pt x="75" y="943"/>
                      </a:lnTo>
                      <a:lnTo>
                        <a:pt x="141" y="1045"/>
                      </a:lnTo>
                      <a:lnTo>
                        <a:pt x="228" y="1130"/>
                      </a:lnTo>
                      <a:lnTo>
                        <a:pt x="329" y="1198"/>
                      </a:lnTo>
                      <a:lnTo>
                        <a:pt x="444" y="1244"/>
                      </a:lnTo>
                      <a:lnTo>
                        <a:pt x="569" y="1270"/>
                      </a:lnTo>
                      <a:lnTo>
                        <a:pt x="637" y="1272"/>
                      </a:lnTo>
                      <a:lnTo>
                        <a:pt x="703" y="1270"/>
                      </a:lnTo>
                      <a:lnTo>
                        <a:pt x="828" y="1244"/>
                      </a:lnTo>
                      <a:lnTo>
                        <a:pt x="944" y="1198"/>
                      </a:lnTo>
                      <a:lnTo>
                        <a:pt x="1044" y="1130"/>
                      </a:lnTo>
                      <a:lnTo>
                        <a:pt x="1131" y="1045"/>
                      </a:lnTo>
                      <a:lnTo>
                        <a:pt x="1199" y="943"/>
                      </a:lnTo>
                      <a:lnTo>
                        <a:pt x="1245" y="829"/>
                      </a:lnTo>
                      <a:lnTo>
                        <a:pt x="1269" y="703"/>
                      </a:lnTo>
                      <a:lnTo>
                        <a:pt x="1272" y="636"/>
                      </a:lnTo>
                      <a:close/>
                    </a:path>
                  </a:pathLst>
                </a:custGeom>
                <a:solidFill>
                  <a:srgbClr val="343F4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4" name="Freeform 10"/>
                <p:cNvSpPr>
                  <a:spLocks/>
                </p:cNvSpPr>
                <p:nvPr/>
              </p:nvSpPr>
              <p:spPr bwMode="auto">
                <a:xfrm>
                  <a:off x="6045558" y="1280493"/>
                  <a:ext cx="79458" cy="79458"/>
                </a:xfrm>
                <a:custGeom>
                  <a:avLst/>
                  <a:gdLst>
                    <a:gd name="T0" fmla="*/ 423 w 423"/>
                    <a:gd name="T1" fmla="*/ 211 h 423"/>
                    <a:gd name="T2" fmla="*/ 422 w 423"/>
                    <a:gd name="T3" fmla="*/ 187 h 423"/>
                    <a:gd name="T4" fmla="*/ 415 w 423"/>
                    <a:gd name="T5" fmla="*/ 144 h 423"/>
                    <a:gd name="T6" fmla="*/ 400 w 423"/>
                    <a:gd name="T7" fmla="*/ 105 h 423"/>
                    <a:gd name="T8" fmla="*/ 379 w 423"/>
                    <a:gd name="T9" fmla="*/ 72 h 423"/>
                    <a:gd name="T10" fmla="*/ 350 w 423"/>
                    <a:gd name="T11" fmla="*/ 44 h 423"/>
                    <a:gd name="T12" fmla="*/ 317 w 423"/>
                    <a:gd name="T13" fmla="*/ 23 h 423"/>
                    <a:gd name="T14" fmla="*/ 278 w 423"/>
                    <a:gd name="T15" fmla="*/ 7 h 423"/>
                    <a:gd name="T16" fmla="*/ 234 w 423"/>
                    <a:gd name="T17" fmla="*/ 0 h 423"/>
                    <a:gd name="T18" fmla="*/ 211 w 423"/>
                    <a:gd name="T19" fmla="*/ 0 h 423"/>
                    <a:gd name="T20" fmla="*/ 187 w 423"/>
                    <a:gd name="T21" fmla="*/ 0 h 423"/>
                    <a:gd name="T22" fmla="*/ 144 w 423"/>
                    <a:gd name="T23" fmla="*/ 7 h 423"/>
                    <a:gd name="T24" fmla="*/ 105 w 423"/>
                    <a:gd name="T25" fmla="*/ 23 h 423"/>
                    <a:gd name="T26" fmla="*/ 72 w 423"/>
                    <a:gd name="T27" fmla="*/ 44 h 423"/>
                    <a:gd name="T28" fmla="*/ 44 w 423"/>
                    <a:gd name="T29" fmla="*/ 72 h 423"/>
                    <a:gd name="T30" fmla="*/ 23 w 423"/>
                    <a:gd name="T31" fmla="*/ 105 h 423"/>
                    <a:gd name="T32" fmla="*/ 7 w 423"/>
                    <a:gd name="T33" fmla="*/ 144 h 423"/>
                    <a:gd name="T34" fmla="*/ 0 w 423"/>
                    <a:gd name="T35" fmla="*/ 187 h 423"/>
                    <a:gd name="T36" fmla="*/ 0 w 423"/>
                    <a:gd name="T37" fmla="*/ 211 h 423"/>
                    <a:gd name="T38" fmla="*/ 0 w 423"/>
                    <a:gd name="T39" fmla="*/ 234 h 423"/>
                    <a:gd name="T40" fmla="*/ 7 w 423"/>
                    <a:gd name="T41" fmla="*/ 278 h 423"/>
                    <a:gd name="T42" fmla="*/ 23 w 423"/>
                    <a:gd name="T43" fmla="*/ 317 h 423"/>
                    <a:gd name="T44" fmla="*/ 44 w 423"/>
                    <a:gd name="T45" fmla="*/ 350 h 423"/>
                    <a:gd name="T46" fmla="*/ 72 w 423"/>
                    <a:gd name="T47" fmla="*/ 379 h 423"/>
                    <a:gd name="T48" fmla="*/ 105 w 423"/>
                    <a:gd name="T49" fmla="*/ 400 h 423"/>
                    <a:gd name="T50" fmla="*/ 144 w 423"/>
                    <a:gd name="T51" fmla="*/ 415 h 423"/>
                    <a:gd name="T52" fmla="*/ 187 w 423"/>
                    <a:gd name="T53" fmla="*/ 422 h 423"/>
                    <a:gd name="T54" fmla="*/ 211 w 423"/>
                    <a:gd name="T55" fmla="*/ 423 h 423"/>
                    <a:gd name="T56" fmla="*/ 234 w 423"/>
                    <a:gd name="T57" fmla="*/ 422 h 423"/>
                    <a:gd name="T58" fmla="*/ 278 w 423"/>
                    <a:gd name="T59" fmla="*/ 415 h 423"/>
                    <a:gd name="T60" fmla="*/ 317 w 423"/>
                    <a:gd name="T61" fmla="*/ 400 h 423"/>
                    <a:gd name="T62" fmla="*/ 350 w 423"/>
                    <a:gd name="T63" fmla="*/ 379 h 423"/>
                    <a:gd name="T64" fmla="*/ 379 w 423"/>
                    <a:gd name="T65" fmla="*/ 350 h 423"/>
                    <a:gd name="T66" fmla="*/ 400 w 423"/>
                    <a:gd name="T67" fmla="*/ 317 h 423"/>
                    <a:gd name="T68" fmla="*/ 415 w 423"/>
                    <a:gd name="T69" fmla="*/ 278 h 423"/>
                    <a:gd name="T70" fmla="*/ 422 w 423"/>
                    <a:gd name="T71" fmla="*/ 234 h 423"/>
                    <a:gd name="T72" fmla="*/ 423 w 423"/>
                    <a:gd name="T73" fmla="*/ 211 h 4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423" h="423">
                      <a:moveTo>
                        <a:pt x="423" y="211"/>
                      </a:moveTo>
                      <a:lnTo>
                        <a:pt x="422" y="187"/>
                      </a:lnTo>
                      <a:lnTo>
                        <a:pt x="415" y="144"/>
                      </a:lnTo>
                      <a:lnTo>
                        <a:pt x="400" y="105"/>
                      </a:lnTo>
                      <a:lnTo>
                        <a:pt x="379" y="72"/>
                      </a:lnTo>
                      <a:lnTo>
                        <a:pt x="350" y="44"/>
                      </a:lnTo>
                      <a:lnTo>
                        <a:pt x="317" y="23"/>
                      </a:lnTo>
                      <a:lnTo>
                        <a:pt x="278" y="7"/>
                      </a:lnTo>
                      <a:lnTo>
                        <a:pt x="234" y="0"/>
                      </a:lnTo>
                      <a:lnTo>
                        <a:pt x="211" y="0"/>
                      </a:lnTo>
                      <a:lnTo>
                        <a:pt x="187" y="0"/>
                      </a:lnTo>
                      <a:lnTo>
                        <a:pt x="144" y="7"/>
                      </a:lnTo>
                      <a:lnTo>
                        <a:pt x="105" y="23"/>
                      </a:lnTo>
                      <a:lnTo>
                        <a:pt x="72" y="44"/>
                      </a:lnTo>
                      <a:lnTo>
                        <a:pt x="44" y="72"/>
                      </a:lnTo>
                      <a:lnTo>
                        <a:pt x="23" y="105"/>
                      </a:lnTo>
                      <a:lnTo>
                        <a:pt x="7" y="144"/>
                      </a:lnTo>
                      <a:lnTo>
                        <a:pt x="0" y="187"/>
                      </a:lnTo>
                      <a:lnTo>
                        <a:pt x="0" y="211"/>
                      </a:lnTo>
                      <a:lnTo>
                        <a:pt x="0" y="234"/>
                      </a:lnTo>
                      <a:lnTo>
                        <a:pt x="7" y="278"/>
                      </a:lnTo>
                      <a:lnTo>
                        <a:pt x="23" y="317"/>
                      </a:lnTo>
                      <a:lnTo>
                        <a:pt x="44" y="350"/>
                      </a:lnTo>
                      <a:lnTo>
                        <a:pt x="72" y="379"/>
                      </a:lnTo>
                      <a:lnTo>
                        <a:pt x="105" y="400"/>
                      </a:lnTo>
                      <a:lnTo>
                        <a:pt x="144" y="415"/>
                      </a:lnTo>
                      <a:lnTo>
                        <a:pt x="187" y="422"/>
                      </a:lnTo>
                      <a:lnTo>
                        <a:pt x="211" y="423"/>
                      </a:lnTo>
                      <a:lnTo>
                        <a:pt x="234" y="422"/>
                      </a:lnTo>
                      <a:lnTo>
                        <a:pt x="278" y="415"/>
                      </a:lnTo>
                      <a:lnTo>
                        <a:pt x="317" y="400"/>
                      </a:lnTo>
                      <a:lnTo>
                        <a:pt x="350" y="379"/>
                      </a:lnTo>
                      <a:lnTo>
                        <a:pt x="379" y="350"/>
                      </a:lnTo>
                      <a:lnTo>
                        <a:pt x="400" y="317"/>
                      </a:lnTo>
                      <a:lnTo>
                        <a:pt x="415" y="278"/>
                      </a:lnTo>
                      <a:lnTo>
                        <a:pt x="422" y="234"/>
                      </a:lnTo>
                      <a:lnTo>
                        <a:pt x="423" y="211"/>
                      </a:lnTo>
                      <a:close/>
                    </a:path>
                  </a:pathLst>
                </a:custGeom>
                <a:solidFill>
                  <a:srgbClr val="343F4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5" name="Freeform 11"/>
                <p:cNvSpPr>
                  <a:spLocks/>
                </p:cNvSpPr>
                <p:nvPr/>
              </p:nvSpPr>
              <p:spPr bwMode="auto">
                <a:xfrm>
                  <a:off x="6045558" y="763171"/>
                  <a:ext cx="79458" cy="158916"/>
                </a:xfrm>
                <a:custGeom>
                  <a:avLst/>
                  <a:gdLst>
                    <a:gd name="T0" fmla="*/ 211 w 423"/>
                    <a:gd name="T1" fmla="*/ 0 h 846"/>
                    <a:gd name="T2" fmla="*/ 161 w 423"/>
                    <a:gd name="T3" fmla="*/ 0 h 846"/>
                    <a:gd name="T4" fmla="*/ 49 w 423"/>
                    <a:gd name="T5" fmla="*/ 7 h 846"/>
                    <a:gd name="T6" fmla="*/ 0 w 423"/>
                    <a:gd name="T7" fmla="*/ 21 h 846"/>
                    <a:gd name="T8" fmla="*/ 0 w 423"/>
                    <a:gd name="T9" fmla="*/ 635 h 846"/>
                    <a:gd name="T10" fmla="*/ 0 w 423"/>
                    <a:gd name="T11" fmla="*/ 659 h 846"/>
                    <a:gd name="T12" fmla="*/ 7 w 423"/>
                    <a:gd name="T13" fmla="*/ 702 h 846"/>
                    <a:gd name="T14" fmla="*/ 23 w 423"/>
                    <a:gd name="T15" fmla="*/ 741 h 846"/>
                    <a:gd name="T16" fmla="*/ 44 w 423"/>
                    <a:gd name="T17" fmla="*/ 774 h 846"/>
                    <a:gd name="T18" fmla="*/ 72 w 423"/>
                    <a:gd name="T19" fmla="*/ 802 h 846"/>
                    <a:gd name="T20" fmla="*/ 105 w 423"/>
                    <a:gd name="T21" fmla="*/ 823 h 846"/>
                    <a:gd name="T22" fmla="*/ 144 w 423"/>
                    <a:gd name="T23" fmla="*/ 839 h 846"/>
                    <a:gd name="T24" fmla="*/ 187 w 423"/>
                    <a:gd name="T25" fmla="*/ 846 h 846"/>
                    <a:gd name="T26" fmla="*/ 211 w 423"/>
                    <a:gd name="T27" fmla="*/ 846 h 846"/>
                    <a:gd name="T28" fmla="*/ 234 w 423"/>
                    <a:gd name="T29" fmla="*/ 846 h 846"/>
                    <a:gd name="T30" fmla="*/ 278 w 423"/>
                    <a:gd name="T31" fmla="*/ 839 h 846"/>
                    <a:gd name="T32" fmla="*/ 317 w 423"/>
                    <a:gd name="T33" fmla="*/ 823 h 846"/>
                    <a:gd name="T34" fmla="*/ 350 w 423"/>
                    <a:gd name="T35" fmla="*/ 802 h 846"/>
                    <a:gd name="T36" fmla="*/ 379 w 423"/>
                    <a:gd name="T37" fmla="*/ 774 h 846"/>
                    <a:gd name="T38" fmla="*/ 400 w 423"/>
                    <a:gd name="T39" fmla="*/ 741 h 846"/>
                    <a:gd name="T40" fmla="*/ 415 w 423"/>
                    <a:gd name="T41" fmla="*/ 702 h 846"/>
                    <a:gd name="T42" fmla="*/ 422 w 423"/>
                    <a:gd name="T43" fmla="*/ 659 h 846"/>
                    <a:gd name="T44" fmla="*/ 423 w 423"/>
                    <a:gd name="T45" fmla="*/ 635 h 846"/>
                    <a:gd name="T46" fmla="*/ 423 w 423"/>
                    <a:gd name="T47" fmla="*/ 21 h 846"/>
                    <a:gd name="T48" fmla="*/ 373 w 423"/>
                    <a:gd name="T49" fmla="*/ 7 h 846"/>
                    <a:gd name="T50" fmla="*/ 262 w 423"/>
                    <a:gd name="T51" fmla="*/ 0 h 846"/>
                    <a:gd name="T52" fmla="*/ 211 w 423"/>
                    <a:gd name="T53" fmla="*/ 0 h 8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423" h="846">
                      <a:moveTo>
                        <a:pt x="211" y="0"/>
                      </a:moveTo>
                      <a:lnTo>
                        <a:pt x="161" y="0"/>
                      </a:lnTo>
                      <a:lnTo>
                        <a:pt x="49" y="7"/>
                      </a:lnTo>
                      <a:lnTo>
                        <a:pt x="0" y="21"/>
                      </a:lnTo>
                      <a:lnTo>
                        <a:pt x="0" y="635"/>
                      </a:lnTo>
                      <a:lnTo>
                        <a:pt x="0" y="659"/>
                      </a:lnTo>
                      <a:lnTo>
                        <a:pt x="7" y="702"/>
                      </a:lnTo>
                      <a:lnTo>
                        <a:pt x="23" y="741"/>
                      </a:lnTo>
                      <a:lnTo>
                        <a:pt x="44" y="774"/>
                      </a:lnTo>
                      <a:lnTo>
                        <a:pt x="72" y="802"/>
                      </a:lnTo>
                      <a:lnTo>
                        <a:pt x="105" y="823"/>
                      </a:lnTo>
                      <a:lnTo>
                        <a:pt x="144" y="839"/>
                      </a:lnTo>
                      <a:lnTo>
                        <a:pt x="187" y="846"/>
                      </a:lnTo>
                      <a:lnTo>
                        <a:pt x="211" y="846"/>
                      </a:lnTo>
                      <a:lnTo>
                        <a:pt x="234" y="846"/>
                      </a:lnTo>
                      <a:lnTo>
                        <a:pt x="278" y="839"/>
                      </a:lnTo>
                      <a:lnTo>
                        <a:pt x="317" y="823"/>
                      </a:lnTo>
                      <a:lnTo>
                        <a:pt x="350" y="802"/>
                      </a:lnTo>
                      <a:lnTo>
                        <a:pt x="379" y="774"/>
                      </a:lnTo>
                      <a:lnTo>
                        <a:pt x="400" y="741"/>
                      </a:lnTo>
                      <a:lnTo>
                        <a:pt x="415" y="702"/>
                      </a:lnTo>
                      <a:lnTo>
                        <a:pt x="422" y="659"/>
                      </a:lnTo>
                      <a:lnTo>
                        <a:pt x="423" y="635"/>
                      </a:lnTo>
                      <a:lnTo>
                        <a:pt x="423" y="21"/>
                      </a:lnTo>
                      <a:lnTo>
                        <a:pt x="373" y="7"/>
                      </a:lnTo>
                      <a:lnTo>
                        <a:pt x="262" y="0"/>
                      </a:lnTo>
                      <a:lnTo>
                        <a:pt x="211" y="0"/>
                      </a:lnTo>
                      <a:close/>
                    </a:path>
                  </a:pathLst>
                </a:custGeom>
                <a:solidFill>
                  <a:srgbClr val="D0A55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6" name="Freeform 12"/>
                <p:cNvSpPr>
                  <a:spLocks/>
                </p:cNvSpPr>
                <p:nvPr/>
              </p:nvSpPr>
              <p:spPr bwMode="auto">
                <a:xfrm>
                  <a:off x="6045558" y="1718357"/>
                  <a:ext cx="79458" cy="158916"/>
                </a:xfrm>
                <a:custGeom>
                  <a:avLst/>
                  <a:gdLst>
                    <a:gd name="T0" fmla="*/ 211 w 423"/>
                    <a:gd name="T1" fmla="*/ 0 h 847"/>
                    <a:gd name="T2" fmla="*/ 187 w 423"/>
                    <a:gd name="T3" fmla="*/ 0 h 847"/>
                    <a:gd name="T4" fmla="*/ 144 w 423"/>
                    <a:gd name="T5" fmla="*/ 9 h 847"/>
                    <a:gd name="T6" fmla="*/ 105 w 423"/>
                    <a:gd name="T7" fmla="*/ 23 h 847"/>
                    <a:gd name="T8" fmla="*/ 72 w 423"/>
                    <a:gd name="T9" fmla="*/ 45 h 847"/>
                    <a:gd name="T10" fmla="*/ 44 w 423"/>
                    <a:gd name="T11" fmla="*/ 72 h 847"/>
                    <a:gd name="T12" fmla="*/ 23 w 423"/>
                    <a:gd name="T13" fmla="*/ 107 h 847"/>
                    <a:gd name="T14" fmla="*/ 7 w 423"/>
                    <a:gd name="T15" fmla="*/ 145 h 847"/>
                    <a:gd name="T16" fmla="*/ 0 w 423"/>
                    <a:gd name="T17" fmla="*/ 189 h 847"/>
                    <a:gd name="T18" fmla="*/ 0 w 423"/>
                    <a:gd name="T19" fmla="*/ 212 h 847"/>
                    <a:gd name="T20" fmla="*/ 0 w 423"/>
                    <a:gd name="T21" fmla="*/ 827 h 847"/>
                    <a:gd name="T22" fmla="*/ 49 w 423"/>
                    <a:gd name="T23" fmla="*/ 830 h 847"/>
                    <a:gd name="T24" fmla="*/ 161 w 423"/>
                    <a:gd name="T25" fmla="*/ 845 h 847"/>
                    <a:gd name="T26" fmla="*/ 211 w 423"/>
                    <a:gd name="T27" fmla="*/ 847 h 847"/>
                    <a:gd name="T28" fmla="*/ 262 w 423"/>
                    <a:gd name="T29" fmla="*/ 847 h 847"/>
                    <a:gd name="T30" fmla="*/ 373 w 423"/>
                    <a:gd name="T31" fmla="*/ 840 h 847"/>
                    <a:gd name="T32" fmla="*/ 423 w 423"/>
                    <a:gd name="T33" fmla="*/ 827 h 847"/>
                    <a:gd name="T34" fmla="*/ 423 w 423"/>
                    <a:gd name="T35" fmla="*/ 212 h 847"/>
                    <a:gd name="T36" fmla="*/ 422 w 423"/>
                    <a:gd name="T37" fmla="*/ 189 h 847"/>
                    <a:gd name="T38" fmla="*/ 415 w 423"/>
                    <a:gd name="T39" fmla="*/ 145 h 847"/>
                    <a:gd name="T40" fmla="*/ 400 w 423"/>
                    <a:gd name="T41" fmla="*/ 107 h 847"/>
                    <a:gd name="T42" fmla="*/ 379 w 423"/>
                    <a:gd name="T43" fmla="*/ 72 h 847"/>
                    <a:gd name="T44" fmla="*/ 350 w 423"/>
                    <a:gd name="T45" fmla="*/ 45 h 847"/>
                    <a:gd name="T46" fmla="*/ 317 w 423"/>
                    <a:gd name="T47" fmla="*/ 23 h 847"/>
                    <a:gd name="T48" fmla="*/ 278 w 423"/>
                    <a:gd name="T49" fmla="*/ 9 h 847"/>
                    <a:gd name="T50" fmla="*/ 234 w 423"/>
                    <a:gd name="T51" fmla="*/ 0 h 847"/>
                    <a:gd name="T52" fmla="*/ 211 w 423"/>
                    <a:gd name="T53" fmla="*/ 0 h 8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423" h="847">
                      <a:moveTo>
                        <a:pt x="211" y="0"/>
                      </a:moveTo>
                      <a:lnTo>
                        <a:pt x="187" y="0"/>
                      </a:lnTo>
                      <a:lnTo>
                        <a:pt x="144" y="9"/>
                      </a:lnTo>
                      <a:lnTo>
                        <a:pt x="105" y="23"/>
                      </a:lnTo>
                      <a:lnTo>
                        <a:pt x="72" y="45"/>
                      </a:lnTo>
                      <a:lnTo>
                        <a:pt x="44" y="72"/>
                      </a:lnTo>
                      <a:lnTo>
                        <a:pt x="23" y="107"/>
                      </a:lnTo>
                      <a:lnTo>
                        <a:pt x="7" y="145"/>
                      </a:lnTo>
                      <a:lnTo>
                        <a:pt x="0" y="189"/>
                      </a:lnTo>
                      <a:lnTo>
                        <a:pt x="0" y="212"/>
                      </a:lnTo>
                      <a:lnTo>
                        <a:pt x="0" y="827"/>
                      </a:lnTo>
                      <a:lnTo>
                        <a:pt x="49" y="830"/>
                      </a:lnTo>
                      <a:lnTo>
                        <a:pt x="161" y="845"/>
                      </a:lnTo>
                      <a:lnTo>
                        <a:pt x="211" y="847"/>
                      </a:lnTo>
                      <a:lnTo>
                        <a:pt x="262" y="847"/>
                      </a:lnTo>
                      <a:lnTo>
                        <a:pt x="373" y="840"/>
                      </a:lnTo>
                      <a:lnTo>
                        <a:pt x="423" y="827"/>
                      </a:lnTo>
                      <a:lnTo>
                        <a:pt x="423" y="212"/>
                      </a:lnTo>
                      <a:lnTo>
                        <a:pt x="422" y="189"/>
                      </a:lnTo>
                      <a:lnTo>
                        <a:pt x="415" y="145"/>
                      </a:lnTo>
                      <a:lnTo>
                        <a:pt x="400" y="107"/>
                      </a:lnTo>
                      <a:lnTo>
                        <a:pt x="379" y="72"/>
                      </a:lnTo>
                      <a:lnTo>
                        <a:pt x="350" y="45"/>
                      </a:lnTo>
                      <a:lnTo>
                        <a:pt x="317" y="23"/>
                      </a:lnTo>
                      <a:lnTo>
                        <a:pt x="278" y="9"/>
                      </a:lnTo>
                      <a:lnTo>
                        <a:pt x="234" y="0"/>
                      </a:lnTo>
                      <a:lnTo>
                        <a:pt x="211" y="0"/>
                      </a:lnTo>
                      <a:close/>
                    </a:path>
                  </a:pathLst>
                </a:custGeom>
                <a:solidFill>
                  <a:srgbClr val="D0A55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</p:grpSp>
        </p:grpSp>
        <p:grpSp>
          <p:nvGrpSpPr>
            <p:cNvPr id="94" name="그룹 93"/>
            <p:cNvGrpSpPr/>
            <p:nvPr/>
          </p:nvGrpSpPr>
          <p:grpSpPr>
            <a:xfrm rot="5400000" flipH="1">
              <a:off x="4974157" y="1462167"/>
              <a:ext cx="913278" cy="2469533"/>
              <a:chOff x="4087258" y="2708809"/>
              <a:chExt cx="746485" cy="2018520"/>
            </a:xfrm>
            <a:effectLst>
              <a:outerShdw blurRad="50800" dist="889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100" name="순서도: 지연 99"/>
              <p:cNvSpPr/>
              <p:nvPr/>
            </p:nvSpPr>
            <p:spPr>
              <a:xfrm rot="8100000">
                <a:off x="4087258" y="3261942"/>
                <a:ext cx="213977" cy="174042"/>
              </a:xfrm>
              <a:prstGeom prst="flowChartDelay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102" name="그룹 101"/>
              <p:cNvGrpSpPr/>
              <p:nvPr/>
            </p:nvGrpSpPr>
            <p:grpSpPr>
              <a:xfrm rot="2700000">
                <a:off x="4122161" y="2707222"/>
                <a:ext cx="709995" cy="713169"/>
                <a:chOff x="3680658" y="2296127"/>
                <a:chExt cx="709995" cy="713169"/>
              </a:xfrm>
            </p:grpSpPr>
            <p:sp>
              <p:nvSpPr>
                <p:cNvPr id="108" name="자유형 107"/>
                <p:cNvSpPr/>
                <p:nvPr/>
              </p:nvSpPr>
              <p:spPr>
                <a:xfrm flipH="1">
                  <a:off x="3829324" y="2296232"/>
                  <a:ext cx="415839" cy="712958"/>
                </a:xfrm>
                <a:custGeom>
                  <a:avLst/>
                  <a:gdLst>
                    <a:gd name="connsiteX0" fmla="*/ 208971 w 415839"/>
                    <a:gd name="connsiteY0" fmla="*/ 0 h 712958"/>
                    <a:gd name="connsiteX1" fmla="*/ 207919 w 415839"/>
                    <a:gd name="connsiteY1" fmla="*/ 1513 h 712958"/>
                    <a:gd name="connsiteX2" fmla="*/ 206867 w 415839"/>
                    <a:gd name="connsiteY2" fmla="*/ 0 h 712958"/>
                    <a:gd name="connsiteX3" fmla="*/ 136055 w 415839"/>
                    <a:gd name="connsiteY3" fmla="*/ 7139 h 712958"/>
                    <a:gd name="connsiteX4" fmla="*/ 8549 w 415839"/>
                    <a:gd name="connsiteY4" fmla="*/ 60793 h 712958"/>
                    <a:gd name="connsiteX5" fmla="*/ 0 w 415839"/>
                    <a:gd name="connsiteY5" fmla="*/ 67847 h 712958"/>
                    <a:gd name="connsiteX6" fmla="*/ 34236 w 415839"/>
                    <a:gd name="connsiteY6" fmla="*/ 207538 h 712958"/>
                    <a:gd name="connsiteX7" fmla="*/ 46144 w 415839"/>
                    <a:gd name="connsiteY7" fmla="*/ 356479 h 712958"/>
                    <a:gd name="connsiteX8" fmla="*/ 34236 w 415839"/>
                    <a:gd name="connsiteY8" fmla="*/ 505420 h 712958"/>
                    <a:gd name="connsiteX9" fmla="*/ 0 w 415839"/>
                    <a:gd name="connsiteY9" fmla="*/ 645111 h 712958"/>
                    <a:gd name="connsiteX10" fmla="*/ 8549 w 415839"/>
                    <a:gd name="connsiteY10" fmla="*/ 652165 h 712958"/>
                    <a:gd name="connsiteX11" fmla="*/ 136055 w 415839"/>
                    <a:gd name="connsiteY11" fmla="*/ 705819 h 712958"/>
                    <a:gd name="connsiteX12" fmla="*/ 206868 w 415839"/>
                    <a:gd name="connsiteY12" fmla="*/ 712958 h 712958"/>
                    <a:gd name="connsiteX13" fmla="*/ 207919 w 415839"/>
                    <a:gd name="connsiteY13" fmla="*/ 711446 h 712958"/>
                    <a:gd name="connsiteX14" fmla="*/ 208970 w 415839"/>
                    <a:gd name="connsiteY14" fmla="*/ 712958 h 712958"/>
                    <a:gd name="connsiteX15" fmla="*/ 279783 w 415839"/>
                    <a:gd name="connsiteY15" fmla="*/ 705819 h 712958"/>
                    <a:gd name="connsiteX16" fmla="*/ 407289 w 415839"/>
                    <a:gd name="connsiteY16" fmla="*/ 652165 h 712958"/>
                    <a:gd name="connsiteX17" fmla="*/ 415839 w 415839"/>
                    <a:gd name="connsiteY17" fmla="*/ 645111 h 712958"/>
                    <a:gd name="connsiteX18" fmla="*/ 381602 w 415839"/>
                    <a:gd name="connsiteY18" fmla="*/ 505420 h 712958"/>
                    <a:gd name="connsiteX19" fmla="*/ 369694 w 415839"/>
                    <a:gd name="connsiteY19" fmla="*/ 356479 h 712958"/>
                    <a:gd name="connsiteX20" fmla="*/ 381602 w 415839"/>
                    <a:gd name="connsiteY20" fmla="*/ 207538 h 712958"/>
                    <a:gd name="connsiteX21" fmla="*/ 415838 w 415839"/>
                    <a:gd name="connsiteY21" fmla="*/ 67847 h 712958"/>
                    <a:gd name="connsiteX22" fmla="*/ 407289 w 415839"/>
                    <a:gd name="connsiteY22" fmla="*/ 60793 h 712958"/>
                    <a:gd name="connsiteX23" fmla="*/ 279783 w 415839"/>
                    <a:gd name="connsiteY23" fmla="*/ 7139 h 712958"/>
                    <a:gd name="connsiteX24" fmla="*/ 208971 w 415839"/>
                    <a:gd name="connsiteY24" fmla="*/ 0 h 7129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415839" h="712958">
                      <a:moveTo>
                        <a:pt x="208971" y="0"/>
                      </a:moveTo>
                      <a:lnTo>
                        <a:pt x="207919" y="1513"/>
                      </a:lnTo>
                      <a:lnTo>
                        <a:pt x="206867" y="0"/>
                      </a:lnTo>
                      <a:lnTo>
                        <a:pt x="136055" y="7139"/>
                      </a:lnTo>
                      <a:cubicBezTo>
                        <a:pt x="89629" y="16639"/>
                        <a:pt x="46490" y="35161"/>
                        <a:pt x="8549" y="60793"/>
                      </a:cubicBezTo>
                      <a:lnTo>
                        <a:pt x="0" y="67847"/>
                      </a:lnTo>
                      <a:lnTo>
                        <a:pt x="34236" y="207538"/>
                      </a:lnTo>
                      <a:cubicBezTo>
                        <a:pt x="42106" y="256302"/>
                        <a:pt x="46144" y="306155"/>
                        <a:pt x="46144" y="356479"/>
                      </a:cubicBezTo>
                      <a:cubicBezTo>
                        <a:pt x="46144" y="406804"/>
                        <a:pt x="42106" y="456656"/>
                        <a:pt x="34236" y="505420"/>
                      </a:cubicBezTo>
                      <a:lnTo>
                        <a:pt x="0" y="645111"/>
                      </a:lnTo>
                      <a:lnTo>
                        <a:pt x="8549" y="652165"/>
                      </a:lnTo>
                      <a:cubicBezTo>
                        <a:pt x="46490" y="677797"/>
                        <a:pt x="89629" y="696319"/>
                        <a:pt x="136055" y="705819"/>
                      </a:cubicBezTo>
                      <a:lnTo>
                        <a:pt x="206868" y="712958"/>
                      </a:lnTo>
                      <a:lnTo>
                        <a:pt x="207919" y="711446"/>
                      </a:lnTo>
                      <a:lnTo>
                        <a:pt x="208970" y="712958"/>
                      </a:lnTo>
                      <a:lnTo>
                        <a:pt x="279783" y="705819"/>
                      </a:lnTo>
                      <a:cubicBezTo>
                        <a:pt x="326209" y="696319"/>
                        <a:pt x="369348" y="677797"/>
                        <a:pt x="407289" y="652165"/>
                      </a:cubicBezTo>
                      <a:lnTo>
                        <a:pt x="415839" y="645111"/>
                      </a:lnTo>
                      <a:lnTo>
                        <a:pt x="381602" y="505420"/>
                      </a:lnTo>
                      <a:cubicBezTo>
                        <a:pt x="373732" y="456656"/>
                        <a:pt x="369694" y="406804"/>
                        <a:pt x="369694" y="356479"/>
                      </a:cubicBezTo>
                      <a:cubicBezTo>
                        <a:pt x="369694" y="306155"/>
                        <a:pt x="373732" y="256302"/>
                        <a:pt x="381602" y="207538"/>
                      </a:cubicBezTo>
                      <a:lnTo>
                        <a:pt x="415838" y="67847"/>
                      </a:lnTo>
                      <a:lnTo>
                        <a:pt x="407289" y="60793"/>
                      </a:lnTo>
                      <a:cubicBezTo>
                        <a:pt x="369348" y="35161"/>
                        <a:pt x="326209" y="16639"/>
                        <a:pt x="279783" y="7139"/>
                      </a:cubicBezTo>
                      <a:lnTo>
                        <a:pt x="208971" y="0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9" name="자유형 118"/>
                <p:cNvSpPr/>
                <p:nvPr/>
              </p:nvSpPr>
              <p:spPr>
                <a:xfrm flipH="1">
                  <a:off x="4036191" y="2296127"/>
                  <a:ext cx="2104" cy="1619"/>
                </a:xfrm>
                <a:custGeom>
                  <a:avLst/>
                  <a:gdLst>
                    <a:gd name="connsiteX0" fmla="*/ 1052 w 2104"/>
                    <a:gd name="connsiteY0" fmla="*/ 0 h 1619"/>
                    <a:gd name="connsiteX1" fmla="*/ 0 w 2104"/>
                    <a:gd name="connsiteY1" fmla="*/ 106 h 1619"/>
                    <a:gd name="connsiteX2" fmla="*/ 1052 w 2104"/>
                    <a:gd name="connsiteY2" fmla="*/ 1619 h 1619"/>
                    <a:gd name="connsiteX3" fmla="*/ 2104 w 2104"/>
                    <a:gd name="connsiteY3" fmla="*/ 106 h 1619"/>
                    <a:gd name="connsiteX4" fmla="*/ 1052 w 2104"/>
                    <a:gd name="connsiteY4" fmla="*/ 0 h 1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04" h="1619">
                      <a:moveTo>
                        <a:pt x="1052" y="0"/>
                      </a:moveTo>
                      <a:lnTo>
                        <a:pt x="0" y="106"/>
                      </a:lnTo>
                      <a:lnTo>
                        <a:pt x="1052" y="1619"/>
                      </a:lnTo>
                      <a:lnTo>
                        <a:pt x="2104" y="106"/>
                      </a:lnTo>
                      <a:lnTo>
                        <a:pt x="1052" y="0"/>
                      </a:lnTo>
                      <a:close/>
                    </a:path>
                  </a:pathLst>
                </a:custGeom>
                <a:solidFill>
                  <a:srgbClr val="35272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0" name="자유형 119"/>
                <p:cNvSpPr/>
                <p:nvPr/>
              </p:nvSpPr>
              <p:spPr>
                <a:xfrm flipH="1">
                  <a:off x="4195843" y="2364078"/>
                  <a:ext cx="194810" cy="577264"/>
                </a:xfrm>
                <a:custGeom>
                  <a:avLst/>
                  <a:gdLst>
                    <a:gd name="connsiteX0" fmla="*/ 148666 w 194810"/>
                    <a:gd name="connsiteY0" fmla="*/ 0 h 577264"/>
                    <a:gd name="connsiteX1" fmla="*/ 104441 w 194810"/>
                    <a:gd name="connsiteY1" fmla="*/ 36489 h 577264"/>
                    <a:gd name="connsiteX2" fmla="*/ 0 w 194810"/>
                    <a:gd name="connsiteY2" fmla="*/ 288632 h 577264"/>
                    <a:gd name="connsiteX3" fmla="*/ 104441 w 194810"/>
                    <a:gd name="connsiteY3" fmla="*/ 540776 h 577264"/>
                    <a:gd name="connsiteX4" fmla="*/ 148666 w 194810"/>
                    <a:gd name="connsiteY4" fmla="*/ 577264 h 577264"/>
                    <a:gd name="connsiteX5" fmla="*/ 182902 w 194810"/>
                    <a:gd name="connsiteY5" fmla="*/ 437573 h 577264"/>
                    <a:gd name="connsiteX6" fmla="*/ 194810 w 194810"/>
                    <a:gd name="connsiteY6" fmla="*/ 288632 h 577264"/>
                    <a:gd name="connsiteX7" fmla="*/ 182902 w 194810"/>
                    <a:gd name="connsiteY7" fmla="*/ 139691 h 577264"/>
                    <a:gd name="connsiteX8" fmla="*/ 148666 w 194810"/>
                    <a:gd name="connsiteY8" fmla="*/ 0 h 5772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94810" h="577264">
                      <a:moveTo>
                        <a:pt x="148666" y="0"/>
                      </a:moveTo>
                      <a:lnTo>
                        <a:pt x="104441" y="36489"/>
                      </a:lnTo>
                      <a:cubicBezTo>
                        <a:pt x="39912" y="101018"/>
                        <a:pt x="0" y="190164"/>
                        <a:pt x="0" y="288632"/>
                      </a:cubicBezTo>
                      <a:cubicBezTo>
                        <a:pt x="0" y="387100"/>
                        <a:pt x="39912" y="476246"/>
                        <a:pt x="104441" y="540776"/>
                      </a:cubicBezTo>
                      <a:lnTo>
                        <a:pt x="148666" y="577264"/>
                      </a:lnTo>
                      <a:lnTo>
                        <a:pt x="182902" y="437573"/>
                      </a:lnTo>
                      <a:cubicBezTo>
                        <a:pt x="190772" y="388809"/>
                        <a:pt x="194810" y="338957"/>
                        <a:pt x="194810" y="288632"/>
                      </a:cubicBezTo>
                      <a:cubicBezTo>
                        <a:pt x="194810" y="238308"/>
                        <a:pt x="190772" y="188455"/>
                        <a:pt x="182902" y="139691"/>
                      </a:cubicBezTo>
                      <a:lnTo>
                        <a:pt x="148666" y="0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effectLst>
                  <a:innerShdw blurRad="317500">
                    <a:prstClr val="black">
                      <a:alpha val="53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1" name="자유형 120"/>
                <p:cNvSpPr/>
                <p:nvPr/>
              </p:nvSpPr>
              <p:spPr>
                <a:xfrm flipH="1">
                  <a:off x="3680658" y="2364079"/>
                  <a:ext cx="194810" cy="577264"/>
                </a:xfrm>
                <a:custGeom>
                  <a:avLst/>
                  <a:gdLst>
                    <a:gd name="connsiteX0" fmla="*/ 46144 w 194810"/>
                    <a:gd name="connsiteY0" fmla="*/ 0 h 577264"/>
                    <a:gd name="connsiteX1" fmla="*/ 11908 w 194810"/>
                    <a:gd name="connsiteY1" fmla="*/ 139691 h 577264"/>
                    <a:gd name="connsiteX2" fmla="*/ 0 w 194810"/>
                    <a:gd name="connsiteY2" fmla="*/ 288632 h 577264"/>
                    <a:gd name="connsiteX3" fmla="*/ 11908 w 194810"/>
                    <a:gd name="connsiteY3" fmla="*/ 437573 h 577264"/>
                    <a:gd name="connsiteX4" fmla="*/ 46145 w 194810"/>
                    <a:gd name="connsiteY4" fmla="*/ 577264 h 577264"/>
                    <a:gd name="connsiteX5" fmla="*/ 90368 w 194810"/>
                    <a:gd name="connsiteY5" fmla="*/ 540776 h 577264"/>
                    <a:gd name="connsiteX6" fmla="*/ 194810 w 194810"/>
                    <a:gd name="connsiteY6" fmla="*/ 288632 h 577264"/>
                    <a:gd name="connsiteX7" fmla="*/ 90368 w 194810"/>
                    <a:gd name="connsiteY7" fmla="*/ 36489 h 577264"/>
                    <a:gd name="connsiteX8" fmla="*/ 46144 w 194810"/>
                    <a:gd name="connsiteY8" fmla="*/ 0 h 5772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94810" h="577264">
                      <a:moveTo>
                        <a:pt x="46144" y="0"/>
                      </a:moveTo>
                      <a:lnTo>
                        <a:pt x="11908" y="139691"/>
                      </a:lnTo>
                      <a:cubicBezTo>
                        <a:pt x="4038" y="188455"/>
                        <a:pt x="0" y="238308"/>
                        <a:pt x="0" y="288632"/>
                      </a:cubicBezTo>
                      <a:cubicBezTo>
                        <a:pt x="0" y="338957"/>
                        <a:pt x="4038" y="388809"/>
                        <a:pt x="11908" y="437573"/>
                      </a:cubicBezTo>
                      <a:lnTo>
                        <a:pt x="46145" y="577264"/>
                      </a:lnTo>
                      <a:lnTo>
                        <a:pt x="90368" y="540776"/>
                      </a:lnTo>
                      <a:cubicBezTo>
                        <a:pt x="154898" y="476246"/>
                        <a:pt x="194810" y="387100"/>
                        <a:pt x="194810" y="288632"/>
                      </a:cubicBezTo>
                      <a:cubicBezTo>
                        <a:pt x="194810" y="190164"/>
                        <a:pt x="154898" y="101018"/>
                        <a:pt x="90368" y="36489"/>
                      </a:cubicBezTo>
                      <a:lnTo>
                        <a:pt x="46144" y="0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effectLst>
                  <a:innerShdw blurRad="317500" dist="50800" dir="8100000">
                    <a:prstClr val="black">
                      <a:alpha val="55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2" name="자유형 121"/>
                <p:cNvSpPr/>
                <p:nvPr/>
              </p:nvSpPr>
              <p:spPr>
                <a:xfrm flipH="1">
                  <a:off x="4036192" y="3007678"/>
                  <a:ext cx="2102" cy="1618"/>
                </a:xfrm>
                <a:custGeom>
                  <a:avLst/>
                  <a:gdLst>
                    <a:gd name="connsiteX0" fmla="*/ 1051 w 2102"/>
                    <a:gd name="connsiteY0" fmla="*/ 0 h 1618"/>
                    <a:gd name="connsiteX1" fmla="*/ 0 w 2102"/>
                    <a:gd name="connsiteY1" fmla="*/ 1512 h 1618"/>
                    <a:gd name="connsiteX2" fmla="*/ 1051 w 2102"/>
                    <a:gd name="connsiteY2" fmla="*/ 1618 h 1618"/>
                    <a:gd name="connsiteX3" fmla="*/ 2102 w 2102"/>
                    <a:gd name="connsiteY3" fmla="*/ 1512 h 1618"/>
                    <a:gd name="connsiteX4" fmla="*/ 1051 w 2102"/>
                    <a:gd name="connsiteY4" fmla="*/ 0 h 1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02" h="1618">
                      <a:moveTo>
                        <a:pt x="1051" y="0"/>
                      </a:moveTo>
                      <a:lnTo>
                        <a:pt x="0" y="1512"/>
                      </a:lnTo>
                      <a:lnTo>
                        <a:pt x="1051" y="1618"/>
                      </a:lnTo>
                      <a:lnTo>
                        <a:pt x="2102" y="1512"/>
                      </a:lnTo>
                      <a:lnTo>
                        <a:pt x="1051" y="0"/>
                      </a:lnTo>
                      <a:close/>
                    </a:path>
                  </a:pathLst>
                </a:custGeom>
                <a:solidFill>
                  <a:srgbClr val="35272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05" name="직사각형 104"/>
              <p:cNvSpPr/>
              <p:nvPr/>
            </p:nvSpPr>
            <p:spPr>
              <a:xfrm rot="2700000">
                <a:off x="4121349" y="3336162"/>
                <a:ext cx="150019" cy="180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6" name="직사각형 105"/>
              <p:cNvSpPr/>
              <p:nvPr/>
            </p:nvSpPr>
            <p:spPr>
              <a:xfrm rot="2700000">
                <a:off x="4098349" y="3363098"/>
                <a:ext cx="150019" cy="180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07" name="구부러진 연결선 106"/>
              <p:cNvCxnSpPr>
                <a:stCxn id="100" idx="3"/>
              </p:cNvCxnSpPr>
              <p:nvPr/>
            </p:nvCxnSpPr>
            <p:spPr>
              <a:xfrm rot="10800000" flipH="1" flipV="1">
                <a:off x="4118595" y="3424614"/>
                <a:ext cx="521131" cy="1302715"/>
              </a:xfrm>
              <a:prstGeom prst="curvedConnector4">
                <a:avLst>
                  <a:gd name="adj1" fmla="val -43866"/>
                  <a:gd name="adj2" fmla="val 51203"/>
                </a:avLst>
              </a:prstGeom>
              <a:ln w="5715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3" name="직사각형 122"/>
          <p:cNvSpPr/>
          <p:nvPr/>
        </p:nvSpPr>
        <p:spPr>
          <a:xfrm>
            <a:off x="7883407" y="3963600"/>
            <a:ext cx="1270178" cy="250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600" b="1" dirty="0" smtClean="0">
                <a:solidFill>
                  <a:prstClr val="white"/>
                </a:solidFill>
              </a:rPr>
              <a:t>CHO</a:t>
            </a:r>
            <a:r>
              <a:rPr lang="en-US" altLang="ko-KR" sz="1600" dirty="0" smtClean="0">
                <a:solidFill>
                  <a:prstClr val="white"/>
                </a:solidFill>
              </a:rPr>
              <a:t> Hyun </a:t>
            </a:r>
            <a:r>
              <a:rPr lang="en-US" altLang="ko-KR" sz="1600" dirty="0" err="1" smtClean="0">
                <a:solidFill>
                  <a:prstClr val="white"/>
                </a:solidFill>
              </a:rPr>
              <a:t>Seok</a:t>
            </a:r>
            <a:endParaRPr lang="ko-KR" altLang="en-US" sz="1600" dirty="0"/>
          </a:p>
        </p:txBody>
      </p:sp>
      <p:cxnSp>
        <p:nvCxnSpPr>
          <p:cNvPr id="35" name="직선 연결선 34"/>
          <p:cNvCxnSpPr/>
          <p:nvPr/>
        </p:nvCxnSpPr>
        <p:spPr>
          <a:xfrm>
            <a:off x="6464527" y="4118139"/>
            <a:ext cx="1183141" cy="0"/>
          </a:xfrm>
          <a:prstGeom prst="line">
            <a:avLst/>
          </a:prstGeom>
          <a:ln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꺾인 연결선 44"/>
          <p:cNvCxnSpPr/>
          <p:nvPr/>
        </p:nvCxnSpPr>
        <p:spPr>
          <a:xfrm>
            <a:off x="6150939" y="4125758"/>
            <a:ext cx="1595789" cy="1077827"/>
          </a:xfrm>
          <a:prstGeom prst="bentConnector3">
            <a:avLst>
              <a:gd name="adj1" fmla="val 62"/>
            </a:avLst>
          </a:prstGeom>
          <a:ln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직사각형 124"/>
          <p:cNvSpPr/>
          <p:nvPr/>
        </p:nvSpPr>
        <p:spPr>
          <a:xfrm>
            <a:off x="7832919" y="5101040"/>
            <a:ext cx="1809012" cy="2050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dirty="0" smtClean="0">
                <a:solidFill>
                  <a:prstClr val="white"/>
                </a:solidFill>
              </a:rPr>
              <a:t>한국대학교 경영학과 </a:t>
            </a:r>
            <a:r>
              <a:rPr lang="en-US" altLang="ko-KR" sz="1200" dirty="0" smtClean="0">
                <a:solidFill>
                  <a:prstClr val="white"/>
                </a:solidFill>
              </a:rPr>
              <a:t>201234567</a:t>
            </a:r>
            <a:endParaRPr lang="ko-KR" altLang="en-US" sz="1200" dirty="0"/>
          </a:p>
        </p:txBody>
      </p:sp>
      <p:sp>
        <p:nvSpPr>
          <p:cNvPr id="126" name="직사각형 125"/>
          <p:cNvSpPr/>
          <p:nvPr/>
        </p:nvSpPr>
        <p:spPr>
          <a:xfrm>
            <a:off x="190568" y="2474940"/>
            <a:ext cx="42277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i="1" dirty="0">
                <a:solidFill>
                  <a:prstClr val="white"/>
                </a:solidFill>
              </a:rPr>
              <a:t>POWER POINT </a:t>
            </a:r>
            <a:r>
              <a:rPr lang="en-US" altLang="ko-KR" sz="2400" b="1" i="1" dirty="0">
                <a:solidFill>
                  <a:prstClr val="white"/>
                </a:solidFill>
              </a:rPr>
              <a:t>PRESENTATION</a:t>
            </a:r>
          </a:p>
          <a:p>
            <a:pPr algn="r">
              <a:lnSpc>
                <a:spcPct val="150000"/>
              </a:lnSpc>
            </a:pPr>
            <a:r>
              <a:rPr lang="en-US" altLang="ko-KR" sz="80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</p:spTree>
    <p:extLst>
      <p:ext uri="{BB962C8B-B14F-4D97-AF65-F5344CB8AC3E}">
        <p14:creationId xmlns:p14="http://schemas.microsoft.com/office/powerpoint/2010/main" val="78959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4A1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꺾인 연결선 28"/>
          <p:cNvCxnSpPr>
            <a:stCxn id="19" idx="3"/>
            <a:endCxn id="95" idx="2"/>
          </p:cNvCxnSpPr>
          <p:nvPr/>
        </p:nvCxnSpPr>
        <p:spPr>
          <a:xfrm rot="10800000" flipH="1" flipV="1">
            <a:off x="653388" y="486163"/>
            <a:ext cx="10403519" cy="5948981"/>
          </a:xfrm>
          <a:prstGeom prst="bentConnector3">
            <a:avLst>
              <a:gd name="adj1" fmla="val -2197"/>
            </a:avLst>
          </a:prstGeom>
          <a:ln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직사각형 36"/>
          <p:cNvSpPr/>
          <p:nvPr/>
        </p:nvSpPr>
        <p:spPr>
          <a:xfrm>
            <a:off x="774134" y="824674"/>
            <a:ext cx="58939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i="1" dirty="0">
                <a:solidFill>
                  <a:prstClr val="white"/>
                </a:solidFill>
              </a:rPr>
              <a:t>POWER POINT </a:t>
            </a:r>
            <a:r>
              <a:rPr lang="en-US" altLang="ko-KR" sz="2400" b="1" i="1" dirty="0">
                <a:solidFill>
                  <a:prstClr val="white"/>
                </a:solidFill>
              </a:rPr>
              <a:t>PRESENTATION</a:t>
            </a:r>
          </a:p>
          <a:p>
            <a:pPr>
              <a:lnSpc>
                <a:spcPct val="150000"/>
              </a:lnSpc>
            </a:pPr>
            <a:r>
              <a:rPr lang="en-US" altLang="ko-KR" sz="80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  <p:grpSp>
        <p:nvGrpSpPr>
          <p:cNvPr id="2" name="그룹 1"/>
          <p:cNvGrpSpPr/>
          <p:nvPr/>
        </p:nvGrpSpPr>
        <p:grpSpPr>
          <a:xfrm rot="16200000">
            <a:off x="1427566" y="-468584"/>
            <a:ext cx="361142" cy="1909496"/>
            <a:chOff x="5726289" y="1150226"/>
            <a:chExt cx="1079500" cy="5707774"/>
          </a:xfrm>
        </p:grpSpPr>
        <p:sp>
          <p:nvSpPr>
            <p:cNvPr id="19" name="한쪽 모서리가 둥근 사각형 18"/>
            <p:cNvSpPr/>
            <p:nvPr/>
          </p:nvSpPr>
          <p:spPr>
            <a:xfrm rot="16200000">
              <a:off x="3412152" y="3464363"/>
              <a:ext cx="5707774" cy="1079500"/>
            </a:xfrm>
            <a:prstGeom prst="round1Rect">
              <a:avLst>
                <a:gd name="adj" fmla="val 33529"/>
              </a:avLst>
            </a:prstGeom>
            <a:solidFill>
              <a:schemeClr val="bg1"/>
            </a:solidFill>
            <a:ln>
              <a:noFill/>
            </a:ln>
            <a:effectLst>
              <a:outerShdw dist="38100" dir="8100000" algn="tr" rotWithShape="0">
                <a:schemeClr val="bg1">
                  <a:lumMod val="8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타원 19"/>
            <p:cNvSpPr/>
            <p:nvPr/>
          </p:nvSpPr>
          <p:spPr>
            <a:xfrm>
              <a:off x="5891388" y="2082800"/>
              <a:ext cx="749300" cy="7493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타원 27"/>
            <p:cNvSpPr/>
            <p:nvPr/>
          </p:nvSpPr>
          <p:spPr>
            <a:xfrm>
              <a:off x="6113635" y="2282824"/>
              <a:ext cx="136526" cy="13652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타원 29"/>
            <p:cNvSpPr/>
            <p:nvPr/>
          </p:nvSpPr>
          <p:spPr>
            <a:xfrm>
              <a:off x="6312075" y="2516187"/>
              <a:ext cx="136526" cy="13652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타원 30"/>
            <p:cNvSpPr/>
            <p:nvPr/>
          </p:nvSpPr>
          <p:spPr>
            <a:xfrm>
              <a:off x="5895018" y="3149600"/>
              <a:ext cx="749300" cy="7493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타원 31"/>
            <p:cNvSpPr/>
            <p:nvPr/>
          </p:nvSpPr>
          <p:spPr>
            <a:xfrm>
              <a:off x="6117265" y="3349624"/>
              <a:ext cx="136526" cy="13652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타원 32"/>
            <p:cNvSpPr/>
            <p:nvPr/>
          </p:nvSpPr>
          <p:spPr>
            <a:xfrm>
              <a:off x="6315705" y="3582987"/>
              <a:ext cx="136526" cy="13652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타원 33"/>
            <p:cNvSpPr/>
            <p:nvPr/>
          </p:nvSpPr>
          <p:spPr>
            <a:xfrm>
              <a:off x="5891388" y="4216400"/>
              <a:ext cx="749300" cy="7493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타원 37"/>
            <p:cNvSpPr/>
            <p:nvPr/>
          </p:nvSpPr>
          <p:spPr>
            <a:xfrm>
              <a:off x="6113635" y="4416424"/>
              <a:ext cx="136526" cy="13652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타원 38"/>
            <p:cNvSpPr/>
            <p:nvPr/>
          </p:nvSpPr>
          <p:spPr>
            <a:xfrm>
              <a:off x="6312075" y="4649787"/>
              <a:ext cx="136526" cy="13652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타원 39"/>
            <p:cNvSpPr/>
            <p:nvPr/>
          </p:nvSpPr>
          <p:spPr>
            <a:xfrm>
              <a:off x="5891388" y="5283200"/>
              <a:ext cx="749300" cy="7493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타원 40"/>
            <p:cNvSpPr/>
            <p:nvPr/>
          </p:nvSpPr>
          <p:spPr>
            <a:xfrm>
              <a:off x="6113635" y="5483224"/>
              <a:ext cx="136526" cy="13652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타원 41"/>
            <p:cNvSpPr/>
            <p:nvPr/>
          </p:nvSpPr>
          <p:spPr>
            <a:xfrm>
              <a:off x="6312075" y="5716587"/>
              <a:ext cx="136526" cy="13652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모서리가 둥근 직사각형 42"/>
            <p:cNvSpPr/>
            <p:nvPr/>
          </p:nvSpPr>
          <p:spPr>
            <a:xfrm>
              <a:off x="5959891" y="1511150"/>
              <a:ext cx="678942" cy="28468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모서리가 둥근 직사각형 43"/>
            <p:cNvSpPr/>
            <p:nvPr/>
          </p:nvSpPr>
          <p:spPr>
            <a:xfrm>
              <a:off x="6015636" y="1542366"/>
              <a:ext cx="592877" cy="222348"/>
            </a:xfrm>
            <a:prstGeom prst="roundRect">
              <a:avLst/>
            </a:prstGeom>
            <a:gradFill flip="none" rotWithShape="1">
              <a:gsLst>
                <a:gs pos="28000">
                  <a:srgbClr val="C00000"/>
                </a:gs>
                <a:gs pos="67000">
                  <a:srgbClr val="FF0000"/>
                </a:gs>
              </a:gsLst>
              <a:lin ang="0" scaled="1"/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31750" h="190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3" name="그룹 102"/>
          <p:cNvGrpSpPr/>
          <p:nvPr/>
        </p:nvGrpSpPr>
        <p:grpSpPr>
          <a:xfrm>
            <a:off x="10994520" y="5122174"/>
            <a:ext cx="551485" cy="875314"/>
            <a:chOff x="6704012" y="784225"/>
            <a:chExt cx="2330450" cy="3698876"/>
          </a:xfrm>
        </p:grpSpPr>
        <p:sp>
          <p:nvSpPr>
            <p:cNvPr id="67" name="Freeform 7"/>
            <p:cNvSpPr>
              <a:spLocks/>
            </p:cNvSpPr>
            <p:nvPr/>
          </p:nvSpPr>
          <p:spPr bwMode="auto">
            <a:xfrm>
              <a:off x="6704012" y="784225"/>
              <a:ext cx="2330450" cy="3698876"/>
            </a:xfrm>
            <a:custGeom>
              <a:avLst/>
              <a:gdLst>
                <a:gd name="T0" fmla="*/ 4032 w 4406"/>
                <a:gd name="T1" fmla="*/ 6989 h 6989"/>
                <a:gd name="T2" fmla="*/ 375 w 4406"/>
                <a:gd name="T3" fmla="*/ 6989 h 6989"/>
                <a:gd name="T4" fmla="*/ 336 w 4406"/>
                <a:gd name="T5" fmla="*/ 6988 h 6989"/>
                <a:gd name="T6" fmla="*/ 261 w 4406"/>
                <a:gd name="T7" fmla="*/ 6973 h 6989"/>
                <a:gd name="T8" fmla="*/ 193 w 4406"/>
                <a:gd name="T9" fmla="*/ 6946 h 6989"/>
                <a:gd name="T10" fmla="*/ 134 w 4406"/>
                <a:gd name="T11" fmla="*/ 6906 h 6989"/>
                <a:gd name="T12" fmla="*/ 84 w 4406"/>
                <a:gd name="T13" fmla="*/ 6855 h 6989"/>
                <a:gd name="T14" fmla="*/ 44 w 4406"/>
                <a:gd name="T15" fmla="*/ 6796 h 6989"/>
                <a:gd name="T16" fmla="*/ 16 w 4406"/>
                <a:gd name="T17" fmla="*/ 6728 h 6989"/>
                <a:gd name="T18" fmla="*/ 2 w 4406"/>
                <a:gd name="T19" fmla="*/ 6654 h 6989"/>
                <a:gd name="T20" fmla="*/ 0 w 4406"/>
                <a:gd name="T21" fmla="*/ 6615 h 6989"/>
                <a:gd name="T22" fmla="*/ 0 w 4406"/>
                <a:gd name="T23" fmla="*/ 375 h 6989"/>
                <a:gd name="T24" fmla="*/ 2 w 4406"/>
                <a:gd name="T25" fmla="*/ 334 h 6989"/>
                <a:gd name="T26" fmla="*/ 16 w 4406"/>
                <a:gd name="T27" fmla="*/ 261 h 6989"/>
                <a:gd name="T28" fmla="*/ 44 w 4406"/>
                <a:gd name="T29" fmla="*/ 193 h 6989"/>
                <a:gd name="T30" fmla="*/ 84 w 4406"/>
                <a:gd name="T31" fmla="*/ 134 h 6989"/>
                <a:gd name="T32" fmla="*/ 134 w 4406"/>
                <a:gd name="T33" fmla="*/ 84 h 6989"/>
                <a:gd name="T34" fmla="*/ 193 w 4406"/>
                <a:gd name="T35" fmla="*/ 43 h 6989"/>
                <a:gd name="T36" fmla="*/ 261 w 4406"/>
                <a:gd name="T37" fmla="*/ 16 h 6989"/>
                <a:gd name="T38" fmla="*/ 336 w 4406"/>
                <a:gd name="T39" fmla="*/ 2 h 6989"/>
                <a:gd name="T40" fmla="*/ 375 w 4406"/>
                <a:gd name="T41" fmla="*/ 0 h 6989"/>
                <a:gd name="T42" fmla="*/ 4032 w 4406"/>
                <a:gd name="T43" fmla="*/ 0 h 6989"/>
                <a:gd name="T44" fmla="*/ 4071 w 4406"/>
                <a:gd name="T45" fmla="*/ 2 h 6989"/>
                <a:gd name="T46" fmla="*/ 4145 w 4406"/>
                <a:gd name="T47" fmla="*/ 16 h 6989"/>
                <a:gd name="T48" fmla="*/ 4213 w 4406"/>
                <a:gd name="T49" fmla="*/ 43 h 6989"/>
                <a:gd name="T50" fmla="*/ 4272 w 4406"/>
                <a:gd name="T51" fmla="*/ 84 h 6989"/>
                <a:gd name="T52" fmla="*/ 4323 w 4406"/>
                <a:gd name="T53" fmla="*/ 134 h 6989"/>
                <a:gd name="T54" fmla="*/ 4363 w 4406"/>
                <a:gd name="T55" fmla="*/ 193 h 6989"/>
                <a:gd name="T56" fmla="*/ 4390 w 4406"/>
                <a:gd name="T57" fmla="*/ 261 h 6989"/>
                <a:gd name="T58" fmla="*/ 4405 w 4406"/>
                <a:gd name="T59" fmla="*/ 334 h 6989"/>
                <a:gd name="T60" fmla="*/ 4406 w 4406"/>
                <a:gd name="T61" fmla="*/ 375 h 6989"/>
                <a:gd name="T62" fmla="*/ 4406 w 4406"/>
                <a:gd name="T63" fmla="*/ 6625 h 6989"/>
                <a:gd name="T64" fmla="*/ 4405 w 4406"/>
                <a:gd name="T65" fmla="*/ 6662 h 6989"/>
                <a:gd name="T66" fmla="*/ 4390 w 4406"/>
                <a:gd name="T67" fmla="*/ 6733 h 6989"/>
                <a:gd name="T68" fmla="*/ 4363 w 4406"/>
                <a:gd name="T69" fmla="*/ 6799 h 6989"/>
                <a:gd name="T70" fmla="*/ 4323 w 4406"/>
                <a:gd name="T71" fmla="*/ 6857 h 6989"/>
                <a:gd name="T72" fmla="*/ 4272 w 4406"/>
                <a:gd name="T73" fmla="*/ 6906 h 6989"/>
                <a:gd name="T74" fmla="*/ 4213 w 4406"/>
                <a:gd name="T75" fmla="*/ 6946 h 6989"/>
                <a:gd name="T76" fmla="*/ 4145 w 4406"/>
                <a:gd name="T77" fmla="*/ 6973 h 6989"/>
                <a:gd name="T78" fmla="*/ 4071 w 4406"/>
                <a:gd name="T79" fmla="*/ 6988 h 6989"/>
                <a:gd name="T80" fmla="*/ 4032 w 4406"/>
                <a:gd name="T81" fmla="*/ 6989 h 6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406" h="6989">
                  <a:moveTo>
                    <a:pt x="4032" y="6989"/>
                  </a:moveTo>
                  <a:lnTo>
                    <a:pt x="375" y="6989"/>
                  </a:lnTo>
                  <a:lnTo>
                    <a:pt x="336" y="6988"/>
                  </a:lnTo>
                  <a:lnTo>
                    <a:pt x="261" y="6973"/>
                  </a:lnTo>
                  <a:lnTo>
                    <a:pt x="193" y="6946"/>
                  </a:lnTo>
                  <a:lnTo>
                    <a:pt x="134" y="6906"/>
                  </a:lnTo>
                  <a:lnTo>
                    <a:pt x="84" y="6855"/>
                  </a:lnTo>
                  <a:lnTo>
                    <a:pt x="44" y="6796"/>
                  </a:lnTo>
                  <a:lnTo>
                    <a:pt x="16" y="6728"/>
                  </a:lnTo>
                  <a:lnTo>
                    <a:pt x="2" y="6654"/>
                  </a:lnTo>
                  <a:lnTo>
                    <a:pt x="0" y="6615"/>
                  </a:lnTo>
                  <a:lnTo>
                    <a:pt x="0" y="375"/>
                  </a:lnTo>
                  <a:lnTo>
                    <a:pt x="2" y="334"/>
                  </a:lnTo>
                  <a:lnTo>
                    <a:pt x="16" y="261"/>
                  </a:lnTo>
                  <a:lnTo>
                    <a:pt x="44" y="193"/>
                  </a:lnTo>
                  <a:lnTo>
                    <a:pt x="84" y="134"/>
                  </a:lnTo>
                  <a:lnTo>
                    <a:pt x="134" y="84"/>
                  </a:lnTo>
                  <a:lnTo>
                    <a:pt x="193" y="43"/>
                  </a:lnTo>
                  <a:lnTo>
                    <a:pt x="261" y="16"/>
                  </a:lnTo>
                  <a:lnTo>
                    <a:pt x="336" y="2"/>
                  </a:lnTo>
                  <a:lnTo>
                    <a:pt x="375" y="0"/>
                  </a:lnTo>
                  <a:lnTo>
                    <a:pt x="4032" y="0"/>
                  </a:lnTo>
                  <a:lnTo>
                    <a:pt x="4071" y="2"/>
                  </a:lnTo>
                  <a:lnTo>
                    <a:pt x="4145" y="16"/>
                  </a:lnTo>
                  <a:lnTo>
                    <a:pt x="4213" y="43"/>
                  </a:lnTo>
                  <a:lnTo>
                    <a:pt x="4272" y="84"/>
                  </a:lnTo>
                  <a:lnTo>
                    <a:pt x="4323" y="134"/>
                  </a:lnTo>
                  <a:lnTo>
                    <a:pt x="4363" y="193"/>
                  </a:lnTo>
                  <a:lnTo>
                    <a:pt x="4390" y="261"/>
                  </a:lnTo>
                  <a:lnTo>
                    <a:pt x="4405" y="334"/>
                  </a:lnTo>
                  <a:lnTo>
                    <a:pt x="4406" y="375"/>
                  </a:lnTo>
                  <a:lnTo>
                    <a:pt x="4406" y="6625"/>
                  </a:lnTo>
                  <a:lnTo>
                    <a:pt x="4405" y="6662"/>
                  </a:lnTo>
                  <a:lnTo>
                    <a:pt x="4390" y="6733"/>
                  </a:lnTo>
                  <a:lnTo>
                    <a:pt x="4363" y="6799"/>
                  </a:lnTo>
                  <a:lnTo>
                    <a:pt x="4323" y="6857"/>
                  </a:lnTo>
                  <a:lnTo>
                    <a:pt x="4272" y="6906"/>
                  </a:lnTo>
                  <a:lnTo>
                    <a:pt x="4213" y="6946"/>
                  </a:lnTo>
                  <a:lnTo>
                    <a:pt x="4145" y="6973"/>
                  </a:lnTo>
                  <a:lnTo>
                    <a:pt x="4071" y="6988"/>
                  </a:lnTo>
                  <a:lnTo>
                    <a:pt x="4032" y="69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8" name="Freeform 8"/>
            <p:cNvSpPr>
              <a:spLocks/>
            </p:cNvSpPr>
            <p:nvPr/>
          </p:nvSpPr>
          <p:spPr bwMode="auto">
            <a:xfrm>
              <a:off x="7048499" y="1190625"/>
              <a:ext cx="1641475" cy="1301750"/>
            </a:xfrm>
            <a:custGeom>
              <a:avLst/>
              <a:gdLst>
                <a:gd name="T0" fmla="*/ 2544 w 3101"/>
                <a:gd name="T1" fmla="*/ 0 h 2458"/>
                <a:gd name="T2" fmla="*/ 557 w 3101"/>
                <a:gd name="T3" fmla="*/ 0 h 2458"/>
                <a:gd name="T4" fmla="*/ 518 w 3101"/>
                <a:gd name="T5" fmla="*/ 1 h 2458"/>
                <a:gd name="T6" fmla="*/ 443 w 3101"/>
                <a:gd name="T7" fmla="*/ 19 h 2458"/>
                <a:gd name="T8" fmla="*/ 377 w 3101"/>
                <a:gd name="T9" fmla="*/ 53 h 2458"/>
                <a:gd name="T10" fmla="*/ 321 w 3101"/>
                <a:gd name="T11" fmla="*/ 104 h 2458"/>
                <a:gd name="T12" fmla="*/ 298 w 3101"/>
                <a:gd name="T13" fmla="*/ 134 h 2458"/>
                <a:gd name="T14" fmla="*/ 262 w 3101"/>
                <a:gd name="T15" fmla="*/ 193 h 2458"/>
                <a:gd name="T16" fmla="*/ 198 w 3101"/>
                <a:gd name="T17" fmla="*/ 314 h 2458"/>
                <a:gd name="T18" fmla="*/ 144 w 3101"/>
                <a:gd name="T19" fmla="*/ 441 h 2458"/>
                <a:gd name="T20" fmla="*/ 96 w 3101"/>
                <a:gd name="T21" fmla="*/ 573 h 2458"/>
                <a:gd name="T22" fmla="*/ 59 w 3101"/>
                <a:gd name="T23" fmla="*/ 711 h 2458"/>
                <a:gd name="T24" fmla="*/ 30 w 3101"/>
                <a:gd name="T25" fmla="*/ 854 h 2458"/>
                <a:gd name="T26" fmla="*/ 11 w 3101"/>
                <a:gd name="T27" fmla="*/ 1001 h 2458"/>
                <a:gd name="T28" fmla="*/ 1 w 3101"/>
                <a:gd name="T29" fmla="*/ 1152 h 2458"/>
                <a:gd name="T30" fmla="*/ 0 w 3101"/>
                <a:gd name="T31" fmla="*/ 1228 h 2458"/>
                <a:gd name="T32" fmla="*/ 1 w 3101"/>
                <a:gd name="T33" fmla="*/ 1306 h 2458"/>
                <a:gd name="T34" fmla="*/ 11 w 3101"/>
                <a:gd name="T35" fmla="*/ 1457 h 2458"/>
                <a:gd name="T36" fmla="*/ 31 w 3101"/>
                <a:gd name="T37" fmla="*/ 1604 h 2458"/>
                <a:gd name="T38" fmla="*/ 62 w 3101"/>
                <a:gd name="T39" fmla="*/ 1747 h 2458"/>
                <a:gd name="T40" fmla="*/ 100 w 3101"/>
                <a:gd name="T41" fmla="*/ 1884 h 2458"/>
                <a:gd name="T42" fmla="*/ 148 w 3101"/>
                <a:gd name="T43" fmla="*/ 2016 h 2458"/>
                <a:gd name="T44" fmla="*/ 203 w 3101"/>
                <a:gd name="T45" fmla="*/ 2144 h 2458"/>
                <a:gd name="T46" fmla="*/ 265 w 3101"/>
                <a:gd name="T47" fmla="*/ 2265 h 2458"/>
                <a:gd name="T48" fmla="*/ 298 w 3101"/>
                <a:gd name="T49" fmla="*/ 2323 h 2458"/>
                <a:gd name="T50" fmla="*/ 321 w 3101"/>
                <a:gd name="T51" fmla="*/ 2354 h 2458"/>
                <a:gd name="T52" fmla="*/ 377 w 3101"/>
                <a:gd name="T53" fmla="*/ 2405 h 2458"/>
                <a:gd name="T54" fmla="*/ 443 w 3101"/>
                <a:gd name="T55" fmla="*/ 2438 h 2458"/>
                <a:gd name="T56" fmla="*/ 518 w 3101"/>
                <a:gd name="T57" fmla="*/ 2457 h 2458"/>
                <a:gd name="T58" fmla="*/ 557 w 3101"/>
                <a:gd name="T59" fmla="*/ 2458 h 2458"/>
                <a:gd name="T60" fmla="*/ 2544 w 3101"/>
                <a:gd name="T61" fmla="*/ 2458 h 2458"/>
                <a:gd name="T62" fmla="*/ 2583 w 3101"/>
                <a:gd name="T63" fmla="*/ 2457 h 2458"/>
                <a:gd name="T64" fmla="*/ 2657 w 3101"/>
                <a:gd name="T65" fmla="*/ 2438 h 2458"/>
                <a:gd name="T66" fmla="*/ 2724 w 3101"/>
                <a:gd name="T67" fmla="*/ 2405 h 2458"/>
                <a:gd name="T68" fmla="*/ 2780 w 3101"/>
                <a:gd name="T69" fmla="*/ 2354 h 2458"/>
                <a:gd name="T70" fmla="*/ 2803 w 3101"/>
                <a:gd name="T71" fmla="*/ 2323 h 2458"/>
                <a:gd name="T72" fmla="*/ 2839 w 3101"/>
                <a:gd name="T73" fmla="*/ 2265 h 2458"/>
                <a:gd name="T74" fmla="*/ 2902 w 3101"/>
                <a:gd name="T75" fmla="*/ 2144 h 2458"/>
                <a:gd name="T76" fmla="*/ 2957 w 3101"/>
                <a:gd name="T77" fmla="*/ 2016 h 2458"/>
                <a:gd name="T78" fmla="*/ 3004 w 3101"/>
                <a:gd name="T79" fmla="*/ 1884 h 2458"/>
                <a:gd name="T80" fmla="*/ 3042 w 3101"/>
                <a:gd name="T81" fmla="*/ 1747 h 2458"/>
                <a:gd name="T82" fmla="*/ 3071 w 3101"/>
                <a:gd name="T83" fmla="*/ 1604 h 2458"/>
                <a:gd name="T84" fmla="*/ 3089 w 3101"/>
                <a:gd name="T85" fmla="*/ 1457 h 2458"/>
                <a:gd name="T86" fmla="*/ 3099 w 3101"/>
                <a:gd name="T87" fmla="*/ 1306 h 2458"/>
                <a:gd name="T88" fmla="*/ 3101 w 3101"/>
                <a:gd name="T89" fmla="*/ 1228 h 2458"/>
                <a:gd name="T90" fmla="*/ 3099 w 3101"/>
                <a:gd name="T91" fmla="*/ 1152 h 2458"/>
                <a:gd name="T92" fmla="*/ 3089 w 3101"/>
                <a:gd name="T93" fmla="*/ 1001 h 2458"/>
                <a:gd name="T94" fmla="*/ 3069 w 3101"/>
                <a:gd name="T95" fmla="*/ 854 h 2458"/>
                <a:gd name="T96" fmla="*/ 3039 w 3101"/>
                <a:gd name="T97" fmla="*/ 711 h 2458"/>
                <a:gd name="T98" fmla="*/ 3000 w 3101"/>
                <a:gd name="T99" fmla="*/ 573 h 2458"/>
                <a:gd name="T100" fmla="*/ 2953 w 3101"/>
                <a:gd name="T101" fmla="*/ 441 h 2458"/>
                <a:gd name="T102" fmla="*/ 2898 w 3101"/>
                <a:gd name="T103" fmla="*/ 314 h 2458"/>
                <a:gd name="T104" fmla="*/ 2836 w 3101"/>
                <a:gd name="T105" fmla="*/ 193 h 2458"/>
                <a:gd name="T106" fmla="*/ 2803 w 3101"/>
                <a:gd name="T107" fmla="*/ 134 h 2458"/>
                <a:gd name="T108" fmla="*/ 2780 w 3101"/>
                <a:gd name="T109" fmla="*/ 104 h 2458"/>
                <a:gd name="T110" fmla="*/ 2724 w 3101"/>
                <a:gd name="T111" fmla="*/ 53 h 2458"/>
                <a:gd name="T112" fmla="*/ 2657 w 3101"/>
                <a:gd name="T113" fmla="*/ 19 h 2458"/>
                <a:gd name="T114" fmla="*/ 2583 w 3101"/>
                <a:gd name="T115" fmla="*/ 1 h 2458"/>
                <a:gd name="T116" fmla="*/ 2544 w 3101"/>
                <a:gd name="T117" fmla="*/ 0 h 2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101" h="2458">
                  <a:moveTo>
                    <a:pt x="2544" y="0"/>
                  </a:moveTo>
                  <a:lnTo>
                    <a:pt x="557" y="0"/>
                  </a:lnTo>
                  <a:lnTo>
                    <a:pt x="518" y="1"/>
                  </a:lnTo>
                  <a:lnTo>
                    <a:pt x="443" y="19"/>
                  </a:lnTo>
                  <a:lnTo>
                    <a:pt x="377" y="53"/>
                  </a:lnTo>
                  <a:lnTo>
                    <a:pt x="321" y="104"/>
                  </a:lnTo>
                  <a:lnTo>
                    <a:pt x="298" y="134"/>
                  </a:lnTo>
                  <a:lnTo>
                    <a:pt x="262" y="193"/>
                  </a:lnTo>
                  <a:lnTo>
                    <a:pt x="198" y="314"/>
                  </a:lnTo>
                  <a:lnTo>
                    <a:pt x="144" y="441"/>
                  </a:lnTo>
                  <a:lnTo>
                    <a:pt x="96" y="573"/>
                  </a:lnTo>
                  <a:lnTo>
                    <a:pt x="59" y="711"/>
                  </a:lnTo>
                  <a:lnTo>
                    <a:pt x="30" y="854"/>
                  </a:lnTo>
                  <a:lnTo>
                    <a:pt x="11" y="1001"/>
                  </a:lnTo>
                  <a:lnTo>
                    <a:pt x="1" y="1152"/>
                  </a:lnTo>
                  <a:lnTo>
                    <a:pt x="0" y="1228"/>
                  </a:lnTo>
                  <a:lnTo>
                    <a:pt x="1" y="1306"/>
                  </a:lnTo>
                  <a:lnTo>
                    <a:pt x="11" y="1457"/>
                  </a:lnTo>
                  <a:lnTo>
                    <a:pt x="31" y="1604"/>
                  </a:lnTo>
                  <a:lnTo>
                    <a:pt x="62" y="1747"/>
                  </a:lnTo>
                  <a:lnTo>
                    <a:pt x="100" y="1884"/>
                  </a:lnTo>
                  <a:lnTo>
                    <a:pt x="148" y="2016"/>
                  </a:lnTo>
                  <a:lnTo>
                    <a:pt x="203" y="2144"/>
                  </a:lnTo>
                  <a:lnTo>
                    <a:pt x="265" y="2265"/>
                  </a:lnTo>
                  <a:lnTo>
                    <a:pt x="298" y="2323"/>
                  </a:lnTo>
                  <a:lnTo>
                    <a:pt x="321" y="2354"/>
                  </a:lnTo>
                  <a:lnTo>
                    <a:pt x="377" y="2405"/>
                  </a:lnTo>
                  <a:lnTo>
                    <a:pt x="443" y="2438"/>
                  </a:lnTo>
                  <a:lnTo>
                    <a:pt x="518" y="2457"/>
                  </a:lnTo>
                  <a:lnTo>
                    <a:pt x="557" y="2458"/>
                  </a:lnTo>
                  <a:lnTo>
                    <a:pt x="2544" y="2458"/>
                  </a:lnTo>
                  <a:lnTo>
                    <a:pt x="2583" y="2457"/>
                  </a:lnTo>
                  <a:lnTo>
                    <a:pt x="2657" y="2438"/>
                  </a:lnTo>
                  <a:lnTo>
                    <a:pt x="2724" y="2405"/>
                  </a:lnTo>
                  <a:lnTo>
                    <a:pt x="2780" y="2354"/>
                  </a:lnTo>
                  <a:lnTo>
                    <a:pt x="2803" y="2323"/>
                  </a:lnTo>
                  <a:lnTo>
                    <a:pt x="2839" y="2265"/>
                  </a:lnTo>
                  <a:lnTo>
                    <a:pt x="2902" y="2144"/>
                  </a:lnTo>
                  <a:lnTo>
                    <a:pt x="2957" y="2016"/>
                  </a:lnTo>
                  <a:lnTo>
                    <a:pt x="3004" y="1884"/>
                  </a:lnTo>
                  <a:lnTo>
                    <a:pt x="3042" y="1747"/>
                  </a:lnTo>
                  <a:lnTo>
                    <a:pt x="3071" y="1604"/>
                  </a:lnTo>
                  <a:lnTo>
                    <a:pt x="3089" y="1457"/>
                  </a:lnTo>
                  <a:lnTo>
                    <a:pt x="3099" y="1306"/>
                  </a:lnTo>
                  <a:lnTo>
                    <a:pt x="3101" y="1228"/>
                  </a:lnTo>
                  <a:lnTo>
                    <a:pt x="3099" y="1152"/>
                  </a:lnTo>
                  <a:lnTo>
                    <a:pt x="3089" y="1001"/>
                  </a:lnTo>
                  <a:lnTo>
                    <a:pt x="3069" y="854"/>
                  </a:lnTo>
                  <a:lnTo>
                    <a:pt x="3039" y="711"/>
                  </a:lnTo>
                  <a:lnTo>
                    <a:pt x="3000" y="573"/>
                  </a:lnTo>
                  <a:lnTo>
                    <a:pt x="2953" y="441"/>
                  </a:lnTo>
                  <a:lnTo>
                    <a:pt x="2898" y="314"/>
                  </a:lnTo>
                  <a:lnTo>
                    <a:pt x="2836" y="193"/>
                  </a:lnTo>
                  <a:lnTo>
                    <a:pt x="2803" y="134"/>
                  </a:lnTo>
                  <a:lnTo>
                    <a:pt x="2780" y="104"/>
                  </a:lnTo>
                  <a:lnTo>
                    <a:pt x="2724" y="53"/>
                  </a:lnTo>
                  <a:lnTo>
                    <a:pt x="2657" y="19"/>
                  </a:lnTo>
                  <a:lnTo>
                    <a:pt x="2583" y="1"/>
                  </a:lnTo>
                  <a:lnTo>
                    <a:pt x="2544" y="0"/>
                  </a:lnTo>
                  <a:close/>
                </a:path>
              </a:pathLst>
            </a:custGeom>
            <a:solidFill>
              <a:srgbClr val="E9E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9" name="Rectangle 9"/>
            <p:cNvSpPr>
              <a:spLocks noChangeArrowheads="1"/>
            </p:cNvSpPr>
            <p:nvPr/>
          </p:nvSpPr>
          <p:spPr bwMode="auto">
            <a:xfrm>
              <a:off x="8085137" y="1485900"/>
              <a:ext cx="127000" cy="279400"/>
            </a:xfrm>
            <a:prstGeom prst="rect">
              <a:avLst/>
            </a:prstGeom>
            <a:solidFill>
              <a:srgbClr val="3044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0" name="Rectangle 10"/>
            <p:cNvSpPr>
              <a:spLocks noChangeArrowheads="1"/>
            </p:cNvSpPr>
            <p:nvPr/>
          </p:nvSpPr>
          <p:spPr bwMode="auto">
            <a:xfrm>
              <a:off x="7531099" y="1485900"/>
              <a:ext cx="127000" cy="279400"/>
            </a:xfrm>
            <a:prstGeom prst="rect">
              <a:avLst/>
            </a:prstGeom>
            <a:solidFill>
              <a:srgbClr val="3044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1" name="Freeform 11"/>
            <p:cNvSpPr>
              <a:spLocks/>
            </p:cNvSpPr>
            <p:nvPr/>
          </p:nvSpPr>
          <p:spPr bwMode="auto">
            <a:xfrm>
              <a:off x="7729537" y="1931988"/>
              <a:ext cx="284162" cy="265113"/>
            </a:xfrm>
            <a:custGeom>
              <a:avLst/>
              <a:gdLst>
                <a:gd name="T0" fmla="*/ 537 w 537"/>
                <a:gd name="T1" fmla="*/ 500 h 500"/>
                <a:gd name="T2" fmla="*/ 537 w 537"/>
                <a:gd name="T3" fmla="*/ 269 h 500"/>
                <a:gd name="T4" fmla="*/ 535 w 537"/>
                <a:gd name="T5" fmla="*/ 242 h 500"/>
                <a:gd name="T6" fmla="*/ 525 w 537"/>
                <a:gd name="T7" fmla="*/ 192 h 500"/>
                <a:gd name="T8" fmla="*/ 504 w 537"/>
                <a:gd name="T9" fmla="*/ 143 h 500"/>
                <a:gd name="T10" fmla="*/ 475 w 537"/>
                <a:gd name="T11" fmla="*/ 99 h 500"/>
                <a:gd name="T12" fmla="*/ 437 w 537"/>
                <a:gd name="T13" fmla="*/ 63 h 500"/>
                <a:gd name="T14" fmla="*/ 394 w 537"/>
                <a:gd name="T15" fmla="*/ 33 h 500"/>
                <a:gd name="T16" fmla="*/ 347 w 537"/>
                <a:gd name="T17" fmla="*/ 13 h 500"/>
                <a:gd name="T18" fmla="*/ 295 w 537"/>
                <a:gd name="T19" fmla="*/ 2 h 500"/>
                <a:gd name="T20" fmla="*/ 268 w 537"/>
                <a:gd name="T21" fmla="*/ 0 h 500"/>
                <a:gd name="T22" fmla="*/ 268 w 537"/>
                <a:gd name="T23" fmla="*/ 0 h 500"/>
                <a:gd name="T24" fmla="*/ 242 w 537"/>
                <a:gd name="T25" fmla="*/ 2 h 500"/>
                <a:gd name="T26" fmla="*/ 190 w 537"/>
                <a:gd name="T27" fmla="*/ 13 h 500"/>
                <a:gd name="T28" fmla="*/ 142 w 537"/>
                <a:gd name="T29" fmla="*/ 33 h 500"/>
                <a:gd name="T30" fmla="*/ 99 w 537"/>
                <a:gd name="T31" fmla="*/ 63 h 500"/>
                <a:gd name="T32" fmla="*/ 62 w 537"/>
                <a:gd name="T33" fmla="*/ 99 h 500"/>
                <a:gd name="T34" fmla="*/ 33 w 537"/>
                <a:gd name="T35" fmla="*/ 143 h 500"/>
                <a:gd name="T36" fmla="*/ 11 w 537"/>
                <a:gd name="T37" fmla="*/ 192 h 500"/>
                <a:gd name="T38" fmla="*/ 0 w 537"/>
                <a:gd name="T39" fmla="*/ 242 h 500"/>
                <a:gd name="T40" fmla="*/ 0 w 537"/>
                <a:gd name="T41" fmla="*/ 269 h 500"/>
                <a:gd name="T42" fmla="*/ 0 w 537"/>
                <a:gd name="T43" fmla="*/ 490 h 500"/>
                <a:gd name="T44" fmla="*/ 537 w 537"/>
                <a:gd name="T45" fmla="*/ 490 h 500"/>
                <a:gd name="T46" fmla="*/ 537 w 537"/>
                <a:gd name="T47" fmla="*/ 500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37" h="500">
                  <a:moveTo>
                    <a:pt x="537" y="500"/>
                  </a:moveTo>
                  <a:lnTo>
                    <a:pt x="537" y="269"/>
                  </a:lnTo>
                  <a:lnTo>
                    <a:pt x="535" y="242"/>
                  </a:lnTo>
                  <a:lnTo>
                    <a:pt x="525" y="192"/>
                  </a:lnTo>
                  <a:lnTo>
                    <a:pt x="504" y="143"/>
                  </a:lnTo>
                  <a:lnTo>
                    <a:pt x="475" y="99"/>
                  </a:lnTo>
                  <a:lnTo>
                    <a:pt x="437" y="63"/>
                  </a:lnTo>
                  <a:lnTo>
                    <a:pt x="394" y="33"/>
                  </a:lnTo>
                  <a:lnTo>
                    <a:pt x="347" y="13"/>
                  </a:lnTo>
                  <a:lnTo>
                    <a:pt x="295" y="2"/>
                  </a:lnTo>
                  <a:lnTo>
                    <a:pt x="268" y="0"/>
                  </a:lnTo>
                  <a:lnTo>
                    <a:pt x="268" y="0"/>
                  </a:lnTo>
                  <a:lnTo>
                    <a:pt x="242" y="2"/>
                  </a:lnTo>
                  <a:lnTo>
                    <a:pt x="190" y="13"/>
                  </a:lnTo>
                  <a:lnTo>
                    <a:pt x="142" y="33"/>
                  </a:lnTo>
                  <a:lnTo>
                    <a:pt x="99" y="63"/>
                  </a:lnTo>
                  <a:lnTo>
                    <a:pt x="62" y="99"/>
                  </a:lnTo>
                  <a:lnTo>
                    <a:pt x="33" y="143"/>
                  </a:lnTo>
                  <a:lnTo>
                    <a:pt x="11" y="192"/>
                  </a:lnTo>
                  <a:lnTo>
                    <a:pt x="0" y="242"/>
                  </a:lnTo>
                  <a:lnTo>
                    <a:pt x="0" y="269"/>
                  </a:lnTo>
                  <a:lnTo>
                    <a:pt x="0" y="490"/>
                  </a:lnTo>
                  <a:lnTo>
                    <a:pt x="537" y="490"/>
                  </a:lnTo>
                  <a:lnTo>
                    <a:pt x="537" y="500"/>
                  </a:lnTo>
                  <a:close/>
                </a:path>
              </a:pathLst>
            </a:custGeom>
            <a:solidFill>
              <a:srgbClr val="3044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2" name="Freeform 12"/>
            <p:cNvSpPr>
              <a:spLocks/>
            </p:cNvSpPr>
            <p:nvPr/>
          </p:nvSpPr>
          <p:spPr bwMode="auto">
            <a:xfrm>
              <a:off x="7048499" y="2776538"/>
              <a:ext cx="1641475" cy="1300163"/>
            </a:xfrm>
            <a:custGeom>
              <a:avLst/>
              <a:gdLst>
                <a:gd name="T0" fmla="*/ 2544 w 3101"/>
                <a:gd name="T1" fmla="*/ 0 h 2459"/>
                <a:gd name="T2" fmla="*/ 557 w 3101"/>
                <a:gd name="T3" fmla="*/ 0 h 2459"/>
                <a:gd name="T4" fmla="*/ 518 w 3101"/>
                <a:gd name="T5" fmla="*/ 2 h 2459"/>
                <a:gd name="T6" fmla="*/ 443 w 3101"/>
                <a:gd name="T7" fmla="*/ 19 h 2459"/>
                <a:gd name="T8" fmla="*/ 377 w 3101"/>
                <a:gd name="T9" fmla="*/ 54 h 2459"/>
                <a:gd name="T10" fmla="*/ 321 w 3101"/>
                <a:gd name="T11" fmla="*/ 104 h 2459"/>
                <a:gd name="T12" fmla="*/ 298 w 3101"/>
                <a:gd name="T13" fmla="*/ 134 h 2459"/>
                <a:gd name="T14" fmla="*/ 262 w 3101"/>
                <a:gd name="T15" fmla="*/ 193 h 2459"/>
                <a:gd name="T16" fmla="*/ 198 w 3101"/>
                <a:gd name="T17" fmla="*/ 314 h 2459"/>
                <a:gd name="T18" fmla="*/ 144 w 3101"/>
                <a:gd name="T19" fmla="*/ 441 h 2459"/>
                <a:gd name="T20" fmla="*/ 96 w 3101"/>
                <a:gd name="T21" fmla="*/ 573 h 2459"/>
                <a:gd name="T22" fmla="*/ 59 w 3101"/>
                <a:gd name="T23" fmla="*/ 712 h 2459"/>
                <a:gd name="T24" fmla="*/ 30 w 3101"/>
                <a:gd name="T25" fmla="*/ 854 h 2459"/>
                <a:gd name="T26" fmla="*/ 11 w 3101"/>
                <a:gd name="T27" fmla="*/ 1001 h 2459"/>
                <a:gd name="T28" fmla="*/ 1 w 3101"/>
                <a:gd name="T29" fmla="*/ 1152 h 2459"/>
                <a:gd name="T30" fmla="*/ 0 w 3101"/>
                <a:gd name="T31" fmla="*/ 1229 h 2459"/>
                <a:gd name="T32" fmla="*/ 1 w 3101"/>
                <a:gd name="T33" fmla="*/ 1306 h 2459"/>
                <a:gd name="T34" fmla="*/ 11 w 3101"/>
                <a:gd name="T35" fmla="*/ 1458 h 2459"/>
                <a:gd name="T36" fmla="*/ 31 w 3101"/>
                <a:gd name="T37" fmla="*/ 1605 h 2459"/>
                <a:gd name="T38" fmla="*/ 62 w 3101"/>
                <a:gd name="T39" fmla="*/ 1747 h 2459"/>
                <a:gd name="T40" fmla="*/ 100 w 3101"/>
                <a:gd name="T41" fmla="*/ 1884 h 2459"/>
                <a:gd name="T42" fmla="*/ 148 w 3101"/>
                <a:gd name="T43" fmla="*/ 2016 h 2459"/>
                <a:gd name="T44" fmla="*/ 203 w 3101"/>
                <a:gd name="T45" fmla="*/ 2145 h 2459"/>
                <a:gd name="T46" fmla="*/ 265 w 3101"/>
                <a:gd name="T47" fmla="*/ 2266 h 2459"/>
                <a:gd name="T48" fmla="*/ 298 w 3101"/>
                <a:gd name="T49" fmla="*/ 2323 h 2459"/>
                <a:gd name="T50" fmla="*/ 321 w 3101"/>
                <a:gd name="T51" fmla="*/ 2355 h 2459"/>
                <a:gd name="T52" fmla="*/ 377 w 3101"/>
                <a:gd name="T53" fmla="*/ 2405 h 2459"/>
                <a:gd name="T54" fmla="*/ 443 w 3101"/>
                <a:gd name="T55" fmla="*/ 2438 h 2459"/>
                <a:gd name="T56" fmla="*/ 518 w 3101"/>
                <a:gd name="T57" fmla="*/ 2457 h 2459"/>
                <a:gd name="T58" fmla="*/ 557 w 3101"/>
                <a:gd name="T59" fmla="*/ 2459 h 2459"/>
                <a:gd name="T60" fmla="*/ 2544 w 3101"/>
                <a:gd name="T61" fmla="*/ 2459 h 2459"/>
                <a:gd name="T62" fmla="*/ 2583 w 3101"/>
                <a:gd name="T63" fmla="*/ 2457 h 2459"/>
                <a:gd name="T64" fmla="*/ 2657 w 3101"/>
                <a:gd name="T65" fmla="*/ 2438 h 2459"/>
                <a:gd name="T66" fmla="*/ 2724 w 3101"/>
                <a:gd name="T67" fmla="*/ 2405 h 2459"/>
                <a:gd name="T68" fmla="*/ 2780 w 3101"/>
                <a:gd name="T69" fmla="*/ 2355 h 2459"/>
                <a:gd name="T70" fmla="*/ 2803 w 3101"/>
                <a:gd name="T71" fmla="*/ 2323 h 2459"/>
                <a:gd name="T72" fmla="*/ 2839 w 3101"/>
                <a:gd name="T73" fmla="*/ 2266 h 2459"/>
                <a:gd name="T74" fmla="*/ 2902 w 3101"/>
                <a:gd name="T75" fmla="*/ 2145 h 2459"/>
                <a:gd name="T76" fmla="*/ 2957 w 3101"/>
                <a:gd name="T77" fmla="*/ 2016 h 2459"/>
                <a:gd name="T78" fmla="*/ 3004 w 3101"/>
                <a:gd name="T79" fmla="*/ 1884 h 2459"/>
                <a:gd name="T80" fmla="*/ 3042 w 3101"/>
                <a:gd name="T81" fmla="*/ 1747 h 2459"/>
                <a:gd name="T82" fmla="*/ 3071 w 3101"/>
                <a:gd name="T83" fmla="*/ 1605 h 2459"/>
                <a:gd name="T84" fmla="*/ 3089 w 3101"/>
                <a:gd name="T85" fmla="*/ 1458 h 2459"/>
                <a:gd name="T86" fmla="*/ 3099 w 3101"/>
                <a:gd name="T87" fmla="*/ 1306 h 2459"/>
                <a:gd name="T88" fmla="*/ 3101 w 3101"/>
                <a:gd name="T89" fmla="*/ 1229 h 2459"/>
                <a:gd name="T90" fmla="*/ 3099 w 3101"/>
                <a:gd name="T91" fmla="*/ 1152 h 2459"/>
                <a:gd name="T92" fmla="*/ 3089 w 3101"/>
                <a:gd name="T93" fmla="*/ 1001 h 2459"/>
                <a:gd name="T94" fmla="*/ 3069 w 3101"/>
                <a:gd name="T95" fmla="*/ 854 h 2459"/>
                <a:gd name="T96" fmla="*/ 3039 w 3101"/>
                <a:gd name="T97" fmla="*/ 712 h 2459"/>
                <a:gd name="T98" fmla="*/ 3000 w 3101"/>
                <a:gd name="T99" fmla="*/ 573 h 2459"/>
                <a:gd name="T100" fmla="*/ 2953 w 3101"/>
                <a:gd name="T101" fmla="*/ 441 h 2459"/>
                <a:gd name="T102" fmla="*/ 2898 w 3101"/>
                <a:gd name="T103" fmla="*/ 314 h 2459"/>
                <a:gd name="T104" fmla="*/ 2836 w 3101"/>
                <a:gd name="T105" fmla="*/ 193 h 2459"/>
                <a:gd name="T106" fmla="*/ 2803 w 3101"/>
                <a:gd name="T107" fmla="*/ 134 h 2459"/>
                <a:gd name="T108" fmla="*/ 2780 w 3101"/>
                <a:gd name="T109" fmla="*/ 104 h 2459"/>
                <a:gd name="T110" fmla="*/ 2724 w 3101"/>
                <a:gd name="T111" fmla="*/ 54 h 2459"/>
                <a:gd name="T112" fmla="*/ 2657 w 3101"/>
                <a:gd name="T113" fmla="*/ 19 h 2459"/>
                <a:gd name="T114" fmla="*/ 2583 w 3101"/>
                <a:gd name="T115" fmla="*/ 2 h 2459"/>
                <a:gd name="T116" fmla="*/ 2544 w 3101"/>
                <a:gd name="T117" fmla="*/ 0 h 2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101" h="2459">
                  <a:moveTo>
                    <a:pt x="2544" y="0"/>
                  </a:moveTo>
                  <a:lnTo>
                    <a:pt x="557" y="0"/>
                  </a:lnTo>
                  <a:lnTo>
                    <a:pt x="518" y="2"/>
                  </a:lnTo>
                  <a:lnTo>
                    <a:pt x="443" y="19"/>
                  </a:lnTo>
                  <a:lnTo>
                    <a:pt x="377" y="54"/>
                  </a:lnTo>
                  <a:lnTo>
                    <a:pt x="321" y="104"/>
                  </a:lnTo>
                  <a:lnTo>
                    <a:pt x="298" y="134"/>
                  </a:lnTo>
                  <a:lnTo>
                    <a:pt x="262" y="193"/>
                  </a:lnTo>
                  <a:lnTo>
                    <a:pt x="198" y="314"/>
                  </a:lnTo>
                  <a:lnTo>
                    <a:pt x="144" y="441"/>
                  </a:lnTo>
                  <a:lnTo>
                    <a:pt x="96" y="573"/>
                  </a:lnTo>
                  <a:lnTo>
                    <a:pt x="59" y="712"/>
                  </a:lnTo>
                  <a:lnTo>
                    <a:pt x="30" y="854"/>
                  </a:lnTo>
                  <a:lnTo>
                    <a:pt x="11" y="1001"/>
                  </a:lnTo>
                  <a:lnTo>
                    <a:pt x="1" y="1152"/>
                  </a:lnTo>
                  <a:lnTo>
                    <a:pt x="0" y="1229"/>
                  </a:lnTo>
                  <a:lnTo>
                    <a:pt x="1" y="1306"/>
                  </a:lnTo>
                  <a:lnTo>
                    <a:pt x="11" y="1458"/>
                  </a:lnTo>
                  <a:lnTo>
                    <a:pt x="31" y="1605"/>
                  </a:lnTo>
                  <a:lnTo>
                    <a:pt x="62" y="1747"/>
                  </a:lnTo>
                  <a:lnTo>
                    <a:pt x="100" y="1884"/>
                  </a:lnTo>
                  <a:lnTo>
                    <a:pt x="148" y="2016"/>
                  </a:lnTo>
                  <a:lnTo>
                    <a:pt x="203" y="2145"/>
                  </a:lnTo>
                  <a:lnTo>
                    <a:pt x="265" y="2266"/>
                  </a:lnTo>
                  <a:lnTo>
                    <a:pt x="298" y="2323"/>
                  </a:lnTo>
                  <a:lnTo>
                    <a:pt x="321" y="2355"/>
                  </a:lnTo>
                  <a:lnTo>
                    <a:pt x="377" y="2405"/>
                  </a:lnTo>
                  <a:lnTo>
                    <a:pt x="443" y="2438"/>
                  </a:lnTo>
                  <a:lnTo>
                    <a:pt x="518" y="2457"/>
                  </a:lnTo>
                  <a:lnTo>
                    <a:pt x="557" y="2459"/>
                  </a:lnTo>
                  <a:lnTo>
                    <a:pt x="2544" y="2459"/>
                  </a:lnTo>
                  <a:lnTo>
                    <a:pt x="2583" y="2457"/>
                  </a:lnTo>
                  <a:lnTo>
                    <a:pt x="2657" y="2438"/>
                  </a:lnTo>
                  <a:lnTo>
                    <a:pt x="2724" y="2405"/>
                  </a:lnTo>
                  <a:lnTo>
                    <a:pt x="2780" y="2355"/>
                  </a:lnTo>
                  <a:lnTo>
                    <a:pt x="2803" y="2323"/>
                  </a:lnTo>
                  <a:lnTo>
                    <a:pt x="2839" y="2266"/>
                  </a:lnTo>
                  <a:lnTo>
                    <a:pt x="2902" y="2145"/>
                  </a:lnTo>
                  <a:lnTo>
                    <a:pt x="2957" y="2016"/>
                  </a:lnTo>
                  <a:lnTo>
                    <a:pt x="3004" y="1884"/>
                  </a:lnTo>
                  <a:lnTo>
                    <a:pt x="3042" y="1747"/>
                  </a:lnTo>
                  <a:lnTo>
                    <a:pt x="3071" y="1605"/>
                  </a:lnTo>
                  <a:lnTo>
                    <a:pt x="3089" y="1458"/>
                  </a:lnTo>
                  <a:lnTo>
                    <a:pt x="3099" y="1306"/>
                  </a:lnTo>
                  <a:lnTo>
                    <a:pt x="3101" y="1229"/>
                  </a:lnTo>
                  <a:lnTo>
                    <a:pt x="3099" y="1152"/>
                  </a:lnTo>
                  <a:lnTo>
                    <a:pt x="3089" y="1001"/>
                  </a:lnTo>
                  <a:lnTo>
                    <a:pt x="3069" y="854"/>
                  </a:lnTo>
                  <a:lnTo>
                    <a:pt x="3039" y="712"/>
                  </a:lnTo>
                  <a:lnTo>
                    <a:pt x="3000" y="573"/>
                  </a:lnTo>
                  <a:lnTo>
                    <a:pt x="2953" y="441"/>
                  </a:lnTo>
                  <a:lnTo>
                    <a:pt x="2898" y="314"/>
                  </a:lnTo>
                  <a:lnTo>
                    <a:pt x="2836" y="193"/>
                  </a:lnTo>
                  <a:lnTo>
                    <a:pt x="2803" y="134"/>
                  </a:lnTo>
                  <a:lnTo>
                    <a:pt x="2780" y="104"/>
                  </a:lnTo>
                  <a:lnTo>
                    <a:pt x="2724" y="54"/>
                  </a:lnTo>
                  <a:lnTo>
                    <a:pt x="2657" y="19"/>
                  </a:lnTo>
                  <a:lnTo>
                    <a:pt x="2583" y="2"/>
                  </a:lnTo>
                  <a:lnTo>
                    <a:pt x="2544" y="0"/>
                  </a:lnTo>
                  <a:close/>
                </a:path>
              </a:pathLst>
            </a:custGeom>
            <a:solidFill>
              <a:srgbClr val="E9EC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3" name="Rectangle 13"/>
            <p:cNvSpPr>
              <a:spLocks noChangeArrowheads="1"/>
            </p:cNvSpPr>
            <p:nvPr/>
          </p:nvSpPr>
          <p:spPr bwMode="auto">
            <a:xfrm>
              <a:off x="8085137" y="3071813"/>
              <a:ext cx="127000" cy="277813"/>
            </a:xfrm>
            <a:prstGeom prst="rect">
              <a:avLst/>
            </a:prstGeom>
            <a:solidFill>
              <a:srgbClr val="3044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4" name="Rectangle 14"/>
            <p:cNvSpPr>
              <a:spLocks noChangeArrowheads="1"/>
            </p:cNvSpPr>
            <p:nvPr/>
          </p:nvSpPr>
          <p:spPr bwMode="auto">
            <a:xfrm>
              <a:off x="7531099" y="3071813"/>
              <a:ext cx="127000" cy="277813"/>
            </a:xfrm>
            <a:prstGeom prst="rect">
              <a:avLst/>
            </a:prstGeom>
            <a:solidFill>
              <a:srgbClr val="3044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5" name="Freeform 15"/>
            <p:cNvSpPr>
              <a:spLocks/>
            </p:cNvSpPr>
            <p:nvPr/>
          </p:nvSpPr>
          <p:spPr bwMode="auto">
            <a:xfrm>
              <a:off x="7729537" y="3522663"/>
              <a:ext cx="284162" cy="258763"/>
            </a:xfrm>
            <a:custGeom>
              <a:avLst/>
              <a:gdLst>
                <a:gd name="T0" fmla="*/ 537 w 537"/>
                <a:gd name="T1" fmla="*/ 489 h 489"/>
                <a:gd name="T2" fmla="*/ 537 w 537"/>
                <a:gd name="T3" fmla="*/ 269 h 489"/>
                <a:gd name="T4" fmla="*/ 535 w 537"/>
                <a:gd name="T5" fmla="*/ 242 h 489"/>
                <a:gd name="T6" fmla="*/ 525 w 537"/>
                <a:gd name="T7" fmla="*/ 190 h 489"/>
                <a:gd name="T8" fmla="*/ 504 w 537"/>
                <a:gd name="T9" fmla="*/ 142 h 489"/>
                <a:gd name="T10" fmla="*/ 475 w 537"/>
                <a:gd name="T11" fmla="*/ 99 h 489"/>
                <a:gd name="T12" fmla="*/ 437 w 537"/>
                <a:gd name="T13" fmla="*/ 62 h 489"/>
                <a:gd name="T14" fmla="*/ 394 w 537"/>
                <a:gd name="T15" fmla="*/ 33 h 489"/>
                <a:gd name="T16" fmla="*/ 347 w 537"/>
                <a:gd name="T17" fmla="*/ 11 h 489"/>
                <a:gd name="T18" fmla="*/ 295 w 537"/>
                <a:gd name="T19" fmla="*/ 1 h 489"/>
                <a:gd name="T20" fmla="*/ 268 w 537"/>
                <a:gd name="T21" fmla="*/ 0 h 489"/>
                <a:gd name="T22" fmla="*/ 268 w 537"/>
                <a:gd name="T23" fmla="*/ 0 h 489"/>
                <a:gd name="T24" fmla="*/ 242 w 537"/>
                <a:gd name="T25" fmla="*/ 1 h 489"/>
                <a:gd name="T26" fmla="*/ 190 w 537"/>
                <a:gd name="T27" fmla="*/ 11 h 489"/>
                <a:gd name="T28" fmla="*/ 142 w 537"/>
                <a:gd name="T29" fmla="*/ 33 h 489"/>
                <a:gd name="T30" fmla="*/ 99 w 537"/>
                <a:gd name="T31" fmla="*/ 62 h 489"/>
                <a:gd name="T32" fmla="*/ 62 w 537"/>
                <a:gd name="T33" fmla="*/ 99 h 489"/>
                <a:gd name="T34" fmla="*/ 33 w 537"/>
                <a:gd name="T35" fmla="*/ 142 h 489"/>
                <a:gd name="T36" fmla="*/ 11 w 537"/>
                <a:gd name="T37" fmla="*/ 190 h 489"/>
                <a:gd name="T38" fmla="*/ 0 w 537"/>
                <a:gd name="T39" fmla="*/ 242 h 489"/>
                <a:gd name="T40" fmla="*/ 0 w 537"/>
                <a:gd name="T41" fmla="*/ 269 h 489"/>
                <a:gd name="T42" fmla="*/ 0 w 537"/>
                <a:gd name="T43" fmla="*/ 489 h 489"/>
                <a:gd name="T44" fmla="*/ 537 w 537"/>
                <a:gd name="T45" fmla="*/ 489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37" h="489">
                  <a:moveTo>
                    <a:pt x="537" y="489"/>
                  </a:moveTo>
                  <a:lnTo>
                    <a:pt x="537" y="269"/>
                  </a:lnTo>
                  <a:lnTo>
                    <a:pt x="535" y="242"/>
                  </a:lnTo>
                  <a:lnTo>
                    <a:pt x="525" y="190"/>
                  </a:lnTo>
                  <a:lnTo>
                    <a:pt x="504" y="142"/>
                  </a:lnTo>
                  <a:lnTo>
                    <a:pt x="475" y="99"/>
                  </a:lnTo>
                  <a:lnTo>
                    <a:pt x="437" y="62"/>
                  </a:lnTo>
                  <a:lnTo>
                    <a:pt x="394" y="33"/>
                  </a:lnTo>
                  <a:lnTo>
                    <a:pt x="347" y="11"/>
                  </a:lnTo>
                  <a:lnTo>
                    <a:pt x="295" y="1"/>
                  </a:lnTo>
                  <a:lnTo>
                    <a:pt x="268" y="0"/>
                  </a:lnTo>
                  <a:lnTo>
                    <a:pt x="268" y="0"/>
                  </a:lnTo>
                  <a:lnTo>
                    <a:pt x="242" y="1"/>
                  </a:lnTo>
                  <a:lnTo>
                    <a:pt x="190" y="11"/>
                  </a:lnTo>
                  <a:lnTo>
                    <a:pt x="142" y="33"/>
                  </a:lnTo>
                  <a:lnTo>
                    <a:pt x="99" y="62"/>
                  </a:lnTo>
                  <a:lnTo>
                    <a:pt x="62" y="99"/>
                  </a:lnTo>
                  <a:lnTo>
                    <a:pt x="33" y="142"/>
                  </a:lnTo>
                  <a:lnTo>
                    <a:pt x="11" y="190"/>
                  </a:lnTo>
                  <a:lnTo>
                    <a:pt x="0" y="242"/>
                  </a:lnTo>
                  <a:lnTo>
                    <a:pt x="0" y="269"/>
                  </a:lnTo>
                  <a:lnTo>
                    <a:pt x="0" y="489"/>
                  </a:lnTo>
                  <a:lnTo>
                    <a:pt x="537" y="489"/>
                  </a:lnTo>
                  <a:close/>
                </a:path>
              </a:pathLst>
            </a:custGeom>
            <a:solidFill>
              <a:srgbClr val="3044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101" name="그룹 100"/>
          <p:cNvGrpSpPr/>
          <p:nvPr/>
        </p:nvGrpSpPr>
        <p:grpSpPr>
          <a:xfrm rot="5400000">
            <a:off x="11139762" y="6208243"/>
            <a:ext cx="289177" cy="454885"/>
            <a:chOff x="5924552" y="4759326"/>
            <a:chExt cx="847725" cy="1333500"/>
          </a:xfrm>
        </p:grpSpPr>
        <p:sp>
          <p:nvSpPr>
            <p:cNvPr id="95" name="Rectangle 35"/>
            <p:cNvSpPr>
              <a:spLocks noChangeArrowheads="1"/>
            </p:cNvSpPr>
            <p:nvPr/>
          </p:nvSpPr>
          <p:spPr bwMode="auto">
            <a:xfrm>
              <a:off x="6245227" y="5932488"/>
              <a:ext cx="203200" cy="160338"/>
            </a:xfrm>
            <a:prstGeom prst="rect">
              <a:avLst/>
            </a:prstGeom>
            <a:solidFill>
              <a:srgbClr val="546A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6" name="Freeform 36"/>
            <p:cNvSpPr>
              <a:spLocks/>
            </p:cNvSpPr>
            <p:nvPr/>
          </p:nvSpPr>
          <p:spPr bwMode="auto">
            <a:xfrm>
              <a:off x="5924552" y="5205413"/>
              <a:ext cx="847725" cy="727075"/>
            </a:xfrm>
            <a:custGeom>
              <a:avLst/>
              <a:gdLst>
                <a:gd name="T0" fmla="*/ 406 w 534"/>
                <a:gd name="T1" fmla="*/ 0 h 458"/>
                <a:gd name="T2" fmla="*/ 406 w 534"/>
                <a:gd name="T3" fmla="*/ 49 h 458"/>
                <a:gd name="T4" fmla="*/ 330 w 534"/>
                <a:gd name="T5" fmla="*/ 49 h 458"/>
                <a:gd name="T6" fmla="*/ 330 w 534"/>
                <a:gd name="T7" fmla="*/ 0 h 458"/>
                <a:gd name="T8" fmla="*/ 202 w 534"/>
                <a:gd name="T9" fmla="*/ 0 h 458"/>
                <a:gd name="T10" fmla="*/ 202 w 534"/>
                <a:gd name="T11" fmla="*/ 49 h 458"/>
                <a:gd name="T12" fmla="*/ 126 w 534"/>
                <a:gd name="T13" fmla="*/ 49 h 458"/>
                <a:gd name="T14" fmla="*/ 126 w 534"/>
                <a:gd name="T15" fmla="*/ 0 h 458"/>
                <a:gd name="T16" fmla="*/ 47 w 534"/>
                <a:gd name="T17" fmla="*/ 0 h 458"/>
                <a:gd name="T18" fmla="*/ 28 w 534"/>
                <a:gd name="T19" fmla="*/ 2 h 458"/>
                <a:gd name="T20" fmla="*/ 2 w 534"/>
                <a:gd name="T21" fmla="*/ 28 h 458"/>
                <a:gd name="T22" fmla="*/ 0 w 534"/>
                <a:gd name="T23" fmla="*/ 48 h 458"/>
                <a:gd name="T24" fmla="*/ 0 w 534"/>
                <a:gd name="T25" fmla="*/ 324 h 458"/>
                <a:gd name="T26" fmla="*/ 2 w 534"/>
                <a:gd name="T27" fmla="*/ 351 h 458"/>
                <a:gd name="T28" fmla="*/ 21 w 534"/>
                <a:gd name="T29" fmla="*/ 398 h 458"/>
                <a:gd name="T30" fmla="*/ 57 w 534"/>
                <a:gd name="T31" fmla="*/ 435 h 458"/>
                <a:gd name="T32" fmla="*/ 105 w 534"/>
                <a:gd name="T33" fmla="*/ 456 h 458"/>
                <a:gd name="T34" fmla="*/ 131 w 534"/>
                <a:gd name="T35" fmla="*/ 458 h 458"/>
                <a:gd name="T36" fmla="*/ 400 w 534"/>
                <a:gd name="T37" fmla="*/ 458 h 458"/>
                <a:gd name="T38" fmla="*/ 427 w 534"/>
                <a:gd name="T39" fmla="*/ 456 h 458"/>
                <a:gd name="T40" fmla="*/ 475 w 534"/>
                <a:gd name="T41" fmla="*/ 435 h 458"/>
                <a:gd name="T42" fmla="*/ 511 w 534"/>
                <a:gd name="T43" fmla="*/ 398 h 458"/>
                <a:gd name="T44" fmla="*/ 532 w 534"/>
                <a:gd name="T45" fmla="*/ 351 h 458"/>
                <a:gd name="T46" fmla="*/ 534 w 534"/>
                <a:gd name="T47" fmla="*/ 324 h 458"/>
                <a:gd name="T48" fmla="*/ 534 w 534"/>
                <a:gd name="T49" fmla="*/ 46 h 458"/>
                <a:gd name="T50" fmla="*/ 530 w 534"/>
                <a:gd name="T51" fmla="*/ 27 h 458"/>
                <a:gd name="T52" fmla="*/ 505 w 534"/>
                <a:gd name="T53" fmla="*/ 2 h 458"/>
                <a:gd name="T54" fmla="*/ 486 w 534"/>
                <a:gd name="T55" fmla="*/ 0 h 458"/>
                <a:gd name="T56" fmla="*/ 406 w 534"/>
                <a:gd name="T57" fmla="*/ 0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4" h="458">
                  <a:moveTo>
                    <a:pt x="406" y="0"/>
                  </a:moveTo>
                  <a:lnTo>
                    <a:pt x="406" y="49"/>
                  </a:lnTo>
                  <a:lnTo>
                    <a:pt x="330" y="49"/>
                  </a:lnTo>
                  <a:lnTo>
                    <a:pt x="330" y="0"/>
                  </a:lnTo>
                  <a:lnTo>
                    <a:pt x="202" y="0"/>
                  </a:lnTo>
                  <a:lnTo>
                    <a:pt x="202" y="49"/>
                  </a:lnTo>
                  <a:lnTo>
                    <a:pt x="126" y="49"/>
                  </a:lnTo>
                  <a:lnTo>
                    <a:pt x="126" y="0"/>
                  </a:lnTo>
                  <a:lnTo>
                    <a:pt x="47" y="0"/>
                  </a:lnTo>
                  <a:lnTo>
                    <a:pt x="28" y="2"/>
                  </a:lnTo>
                  <a:lnTo>
                    <a:pt x="2" y="28"/>
                  </a:lnTo>
                  <a:lnTo>
                    <a:pt x="0" y="48"/>
                  </a:lnTo>
                  <a:lnTo>
                    <a:pt x="0" y="324"/>
                  </a:lnTo>
                  <a:lnTo>
                    <a:pt x="2" y="351"/>
                  </a:lnTo>
                  <a:lnTo>
                    <a:pt x="21" y="398"/>
                  </a:lnTo>
                  <a:lnTo>
                    <a:pt x="57" y="435"/>
                  </a:lnTo>
                  <a:lnTo>
                    <a:pt x="105" y="456"/>
                  </a:lnTo>
                  <a:lnTo>
                    <a:pt x="131" y="458"/>
                  </a:lnTo>
                  <a:lnTo>
                    <a:pt x="400" y="458"/>
                  </a:lnTo>
                  <a:lnTo>
                    <a:pt x="427" y="456"/>
                  </a:lnTo>
                  <a:lnTo>
                    <a:pt x="475" y="435"/>
                  </a:lnTo>
                  <a:lnTo>
                    <a:pt x="511" y="398"/>
                  </a:lnTo>
                  <a:lnTo>
                    <a:pt x="532" y="351"/>
                  </a:lnTo>
                  <a:lnTo>
                    <a:pt x="534" y="324"/>
                  </a:lnTo>
                  <a:lnTo>
                    <a:pt x="534" y="46"/>
                  </a:lnTo>
                  <a:lnTo>
                    <a:pt x="530" y="27"/>
                  </a:lnTo>
                  <a:lnTo>
                    <a:pt x="505" y="2"/>
                  </a:lnTo>
                  <a:lnTo>
                    <a:pt x="486" y="0"/>
                  </a:lnTo>
                  <a:lnTo>
                    <a:pt x="406" y="0"/>
                  </a:lnTo>
                  <a:close/>
                </a:path>
              </a:pathLst>
            </a:custGeom>
            <a:solidFill>
              <a:srgbClr val="3845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7" name="Freeform 37"/>
            <p:cNvSpPr>
              <a:spLocks/>
            </p:cNvSpPr>
            <p:nvPr/>
          </p:nvSpPr>
          <p:spPr bwMode="auto">
            <a:xfrm>
              <a:off x="6124577" y="4759326"/>
              <a:ext cx="120650" cy="523875"/>
            </a:xfrm>
            <a:custGeom>
              <a:avLst/>
              <a:gdLst>
                <a:gd name="T0" fmla="*/ 76 w 76"/>
                <a:gd name="T1" fmla="*/ 330 h 330"/>
                <a:gd name="T2" fmla="*/ 0 w 76"/>
                <a:gd name="T3" fmla="*/ 330 h 330"/>
                <a:gd name="T4" fmla="*/ 0 w 76"/>
                <a:gd name="T5" fmla="*/ 39 h 330"/>
                <a:gd name="T6" fmla="*/ 1 w 76"/>
                <a:gd name="T7" fmla="*/ 23 h 330"/>
                <a:gd name="T8" fmla="*/ 22 w 76"/>
                <a:gd name="T9" fmla="*/ 2 h 330"/>
                <a:gd name="T10" fmla="*/ 38 w 76"/>
                <a:gd name="T11" fmla="*/ 0 h 330"/>
                <a:gd name="T12" fmla="*/ 53 w 76"/>
                <a:gd name="T13" fmla="*/ 2 h 330"/>
                <a:gd name="T14" fmla="*/ 74 w 76"/>
                <a:gd name="T15" fmla="*/ 23 h 330"/>
                <a:gd name="T16" fmla="*/ 76 w 76"/>
                <a:gd name="T17" fmla="*/ 39 h 330"/>
                <a:gd name="T18" fmla="*/ 76 w 76"/>
                <a:gd name="T19" fmla="*/ 33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330">
                  <a:moveTo>
                    <a:pt x="76" y="330"/>
                  </a:moveTo>
                  <a:lnTo>
                    <a:pt x="0" y="330"/>
                  </a:lnTo>
                  <a:lnTo>
                    <a:pt x="0" y="39"/>
                  </a:lnTo>
                  <a:lnTo>
                    <a:pt x="1" y="23"/>
                  </a:lnTo>
                  <a:lnTo>
                    <a:pt x="22" y="2"/>
                  </a:lnTo>
                  <a:lnTo>
                    <a:pt x="38" y="0"/>
                  </a:lnTo>
                  <a:lnTo>
                    <a:pt x="53" y="2"/>
                  </a:lnTo>
                  <a:lnTo>
                    <a:pt x="74" y="23"/>
                  </a:lnTo>
                  <a:lnTo>
                    <a:pt x="76" y="39"/>
                  </a:lnTo>
                  <a:lnTo>
                    <a:pt x="76" y="33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6448427" y="4759326"/>
              <a:ext cx="120650" cy="523875"/>
            </a:xfrm>
            <a:custGeom>
              <a:avLst/>
              <a:gdLst>
                <a:gd name="T0" fmla="*/ 76 w 76"/>
                <a:gd name="T1" fmla="*/ 330 h 330"/>
                <a:gd name="T2" fmla="*/ 0 w 76"/>
                <a:gd name="T3" fmla="*/ 330 h 330"/>
                <a:gd name="T4" fmla="*/ 0 w 76"/>
                <a:gd name="T5" fmla="*/ 39 h 330"/>
                <a:gd name="T6" fmla="*/ 2 w 76"/>
                <a:gd name="T7" fmla="*/ 23 h 330"/>
                <a:gd name="T8" fmla="*/ 23 w 76"/>
                <a:gd name="T9" fmla="*/ 2 h 330"/>
                <a:gd name="T10" fmla="*/ 38 w 76"/>
                <a:gd name="T11" fmla="*/ 0 h 330"/>
                <a:gd name="T12" fmla="*/ 53 w 76"/>
                <a:gd name="T13" fmla="*/ 2 h 330"/>
                <a:gd name="T14" fmla="*/ 74 w 76"/>
                <a:gd name="T15" fmla="*/ 23 h 330"/>
                <a:gd name="T16" fmla="*/ 76 w 76"/>
                <a:gd name="T17" fmla="*/ 39 h 330"/>
                <a:gd name="T18" fmla="*/ 76 w 76"/>
                <a:gd name="T19" fmla="*/ 33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330">
                  <a:moveTo>
                    <a:pt x="76" y="330"/>
                  </a:moveTo>
                  <a:lnTo>
                    <a:pt x="0" y="330"/>
                  </a:lnTo>
                  <a:lnTo>
                    <a:pt x="0" y="39"/>
                  </a:lnTo>
                  <a:lnTo>
                    <a:pt x="2" y="23"/>
                  </a:lnTo>
                  <a:lnTo>
                    <a:pt x="23" y="2"/>
                  </a:lnTo>
                  <a:lnTo>
                    <a:pt x="38" y="0"/>
                  </a:lnTo>
                  <a:lnTo>
                    <a:pt x="53" y="2"/>
                  </a:lnTo>
                  <a:lnTo>
                    <a:pt x="74" y="23"/>
                  </a:lnTo>
                  <a:lnTo>
                    <a:pt x="76" y="39"/>
                  </a:lnTo>
                  <a:lnTo>
                    <a:pt x="76" y="33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9" name="Freeform 39"/>
            <p:cNvSpPr>
              <a:spLocks/>
            </p:cNvSpPr>
            <p:nvPr/>
          </p:nvSpPr>
          <p:spPr bwMode="auto">
            <a:xfrm>
              <a:off x="5924552" y="5205413"/>
              <a:ext cx="847725" cy="160338"/>
            </a:xfrm>
            <a:custGeom>
              <a:avLst/>
              <a:gdLst>
                <a:gd name="T0" fmla="*/ 486 w 534"/>
                <a:gd name="T1" fmla="*/ 0 h 101"/>
                <a:gd name="T2" fmla="*/ 406 w 534"/>
                <a:gd name="T3" fmla="*/ 0 h 101"/>
                <a:gd name="T4" fmla="*/ 406 w 534"/>
                <a:gd name="T5" fmla="*/ 49 h 101"/>
                <a:gd name="T6" fmla="*/ 330 w 534"/>
                <a:gd name="T7" fmla="*/ 49 h 101"/>
                <a:gd name="T8" fmla="*/ 330 w 534"/>
                <a:gd name="T9" fmla="*/ 0 h 101"/>
                <a:gd name="T10" fmla="*/ 202 w 534"/>
                <a:gd name="T11" fmla="*/ 0 h 101"/>
                <a:gd name="T12" fmla="*/ 202 w 534"/>
                <a:gd name="T13" fmla="*/ 49 h 101"/>
                <a:gd name="T14" fmla="*/ 126 w 534"/>
                <a:gd name="T15" fmla="*/ 49 h 101"/>
                <a:gd name="T16" fmla="*/ 126 w 534"/>
                <a:gd name="T17" fmla="*/ 0 h 101"/>
                <a:gd name="T18" fmla="*/ 47 w 534"/>
                <a:gd name="T19" fmla="*/ 0 h 101"/>
                <a:gd name="T20" fmla="*/ 28 w 534"/>
                <a:gd name="T21" fmla="*/ 2 h 101"/>
                <a:gd name="T22" fmla="*/ 2 w 534"/>
                <a:gd name="T23" fmla="*/ 28 h 101"/>
                <a:gd name="T24" fmla="*/ 0 w 534"/>
                <a:gd name="T25" fmla="*/ 48 h 101"/>
                <a:gd name="T26" fmla="*/ 0 w 534"/>
                <a:gd name="T27" fmla="*/ 53 h 101"/>
                <a:gd name="T28" fmla="*/ 2 w 534"/>
                <a:gd name="T29" fmla="*/ 72 h 101"/>
                <a:gd name="T30" fmla="*/ 26 w 534"/>
                <a:gd name="T31" fmla="*/ 99 h 101"/>
                <a:gd name="T32" fmla="*/ 45 w 534"/>
                <a:gd name="T33" fmla="*/ 101 h 101"/>
                <a:gd name="T34" fmla="*/ 486 w 534"/>
                <a:gd name="T35" fmla="*/ 101 h 101"/>
                <a:gd name="T36" fmla="*/ 505 w 534"/>
                <a:gd name="T37" fmla="*/ 99 h 101"/>
                <a:gd name="T38" fmla="*/ 530 w 534"/>
                <a:gd name="T39" fmla="*/ 72 h 101"/>
                <a:gd name="T40" fmla="*/ 534 w 534"/>
                <a:gd name="T41" fmla="*/ 53 h 101"/>
                <a:gd name="T42" fmla="*/ 534 w 534"/>
                <a:gd name="T43" fmla="*/ 46 h 101"/>
                <a:gd name="T44" fmla="*/ 530 w 534"/>
                <a:gd name="T45" fmla="*/ 27 h 101"/>
                <a:gd name="T46" fmla="*/ 505 w 534"/>
                <a:gd name="T47" fmla="*/ 2 h 101"/>
                <a:gd name="T48" fmla="*/ 486 w 534"/>
                <a:gd name="T49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4" h="101">
                  <a:moveTo>
                    <a:pt x="486" y="0"/>
                  </a:moveTo>
                  <a:lnTo>
                    <a:pt x="406" y="0"/>
                  </a:lnTo>
                  <a:lnTo>
                    <a:pt x="406" y="49"/>
                  </a:lnTo>
                  <a:lnTo>
                    <a:pt x="330" y="49"/>
                  </a:lnTo>
                  <a:lnTo>
                    <a:pt x="330" y="0"/>
                  </a:lnTo>
                  <a:lnTo>
                    <a:pt x="202" y="0"/>
                  </a:lnTo>
                  <a:lnTo>
                    <a:pt x="202" y="49"/>
                  </a:lnTo>
                  <a:lnTo>
                    <a:pt x="126" y="49"/>
                  </a:lnTo>
                  <a:lnTo>
                    <a:pt x="126" y="0"/>
                  </a:lnTo>
                  <a:lnTo>
                    <a:pt x="47" y="0"/>
                  </a:lnTo>
                  <a:lnTo>
                    <a:pt x="28" y="2"/>
                  </a:lnTo>
                  <a:lnTo>
                    <a:pt x="2" y="28"/>
                  </a:lnTo>
                  <a:lnTo>
                    <a:pt x="0" y="48"/>
                  </a:lnTo>
                  <a:lnTo>
                    <a:pt x="0" y="53"/>
                  </a:lnTo>
                  <a:lnTo>
                    <a:pt x="2" y="72"/>
                  </a:lnTo>
                  <a:lnTo>
                    <a:pt x="26" y="99"/>
                  </a:lnTo>
                  <a:lnTo>
                    <a:pt x="45" y="101"/>
                  </a:lnTo>
                  <a:lnTo>
                    <a:pt x="486" y="101"/>
                  </a:lnTo>
                  <a:lnTo>
                    <a:pt x="505" y="99"/>
                  </a:lnTo>
                  <a:lnTo>
                    <a:pt x="530" y="72"/>
                  </a:lnTo>
                  <a:lnTo>
                    <a:pt x="534" y="53"/>
                  </a:lnTo>
                  <a:lnTo>
                    <a:pt x="534" y="46"/>
                  </a:lnTo>
                  <a:lnTo>
                    <a:pt x="530" y="27"/>
                  </a:lnTo>
                  <a:lnTo>
                    <a:pt x="505" y="2"/>
                  </a:lnTo>
                  <a:lnTo>
                    <a:pt x="486" y="0"/>
                  </a:lnTo>
                  <a:close/>
                </a:path>
              </a:pathLst>
            </a:custGeom>
            <a:solidFill>
              <a:srgbClr val="546A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cxnSp>
        <p:nvCxnSpPr>
          <p:cNvPr id="104" name="꺾인 연결선 103"/>
          <p:cNvCxnSpPr>
            <a:stCxn id="19" idx="1"/>
            <a:endCxn id="110" idx="3"/>
          </p:cNvCxnSpPr>
          <p:nvPr/>
        </p:nvCxnSpPr>
        <p:spPr>
          <a:xfrm>
            <a:off x="2562885" y="486164"/>
            <a:ext cx="8692699" cy="4712208"/>
          </a:xfrm>
          <a:prstGeom prst="bentConnector2">
            <a:avLst/>
          </a:prstGeom>
          <a:ln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9" name="그룹 108"/>
          <p:cNvGrpSpPr/>
          <p:nvPr/>
        </p:nvGrpSpPr>
        <p:grpSpPr>
          <a:xfrm rot="8100000">
            <a:off x="11114693" y="5243219"/>
            <a:ext cx="284340" cy="281222"/>
            <a:chOff x="4087258" y="2708809"/>
            <a:chExt cx="746485" cy="738298"/>
          </a:xfrm>
        </p:grpSpPr>
        <p:sp>
          <p:nvSpPr>
            <p:cNvPr id="110" name="순서도: 지연 109"/>
            <p:cNvSpPr/>
            <p:nvPr/>
          </p:nvSpPr>
          <p:spPr>
            <a:xfrm rot="8100000">
              <a:off x="4087258" y="3261942"/>
              <a:ext cx="213977" cy="174042"/>
            </a:xfrm>
            <a:prstGeom prst="flowChartDelay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11" name="그룹 110"/>
            <p:cNvGrpSpPr/>
            <p:nvPr/>
          </p:nvGrpSpPr>
          <p:grpSpPr>
            <a:xfrm rot="2700000">
              <a:off x="4122161" y="2707222"/>
              <a:ext cx="709995" cy="713169"/>
              <a:chOff x="3680658" y="2296127"/>
              <a:chExt cx="709995" cy="713169"/>
            </a:xfrm>
          </p:grpSpPr>
          <p:sp>
            <p:nvSpPr>
              <p:cNvPr id="114" name="자유형 113"/>
              <p:cNvSpPr/>
              <p:nvPr/>
            </p:nvSpPr>
            <p:spPr>
              <a:xfrm flipH="1">
                <a:off x="3829324" y="2296232"/>
                <a:ext cx="415839" cy="712958"/>
              </a:xfrm>
              <a:custGeom>
                <a:avLst/>
                <a:gdLst>
                  <a:gd name="connsiteX0" fmla="*/ 208971 w 415839"/>
                  <a:gd name="connsiteY0" fmla="*/ 0 h 712958"/>
                  <a:gd name="connsiteX1" fmla="*/ 207919 w 415839"/>
                  <a:gd name="connsiteY1" fmla="*/ 1513 h 712958"/>
                  <a:gd name="connsiteX2" fmla="*/ 206867 w 415839"/>
                  <a:gd name="connsiteY2" fmla="*/ 0 h 712958"/>
                  <a:gd name="connsiteX3" fmla="*/ 136055 w 415839"/>
                  <a:gd name="connsiteY3" fmla="*/ 7139 h 712958"/>
                  <a:gd name="connsiteX4" fmla="*/ 8549 w 415839"/>
                  <a:gd name="connsiteY4" fmla="*/ 60793 h 712958"/>
                  <a:gd name="connsiteX5" fmla="*/ 0 w 415839"/>
                  <a:gd name="connsiteY5" fmla="*/ 67847 h 712958"/>
                  <a:gd name="connsiteX6" fmla="*/ 34236 w 415839"/>
                  <a:gd name="connsiteY6" fmla="*/ 207538 h 712958"/>
                  <a:gd name="connsiteX7" fmla="*/ 46144 w 415839"/>
                  <a:gd name="connsiteY7" fmla="*/ 356479 h 712958"/>
                  <a:gd name="connsiteX8" fmla="*/ 34236 w 415839"/>
                  <a:gd name="connsiteY8" fmla="*/ 505420 h 712958"/>
                  <a:gd name="connsiteX9" fmla="*/ 0 w 415839"/>
                  <a:gd name="connsiteY9" fmla="*/ 645111 h 712958"/>
                  <a:gd name="connsiteX10" fmla="*/ 8549 w 415839"/>
                  <a:gd name="connsiteY10" fmla="*/ 652165 h 712958"/>
                  <a:gd name="connsiteX11" fmla="*/ 136055 w 415839"/>
                  <a:gd name="connsiteY11" fmla="*/ 705819 h 712958"/>
                  <a:gd name="connsiteX12" fmla="*/ 206868 w 415839"/>
                  <a:gd name="connsiteY12" fmla="*/ 712958 h 712958"/>
                  <a:gd name="connsiteX13" fmla="*/ 207919 w 415839"/>
                  <a:gd name="connsiteY13" fmla="*/ 711446 h 712958"/>
                  <a:gd name="connsiteX14" fmla="*/ 208970 w 415839"/>
                  <a:gd name="connsiteY14" fmla="*/ 712958 h 712958"/>
                  <a:gd name="connsiteX15" fmla="*/ 279783 w 415839"/>
                  <a:gd name="connsiteY15" fmla="*/ 705819 h 712958"/>
                  <a:gd name="connsiteX16" fmla="*/ 407289 w 415839"/>
                  <a:gd name="connsiteY16" fmla="*/ 652165 h 712958"/>
                  <a:gd name="connsiteX17" fmla="*/ 415839 w 415839"/>
                  <a:gd name="connsiteY17" fmla="*/ 645111 h 712958"/>
                  <a:gd name="connsiteX18" fmla="*/ 381602 w 415839"/>
                  <a:gd name="connsiteY18" fmla="*/ 505420 h 712958"/>
                  <a:gd name="connsiteX19" fmla="*/ 369694 w 415839"/>
                  <a:gd name="connsiteY19" fmla="*/ 356479 h 712958"/>
                  <a:gd name="connsiteX20" fmla="*/ 381602 w 415839"/>
                  <a:gd name="connsiteY20" fmla="*/ 207538 h 712958"/>
                  <a:gd name="connsiteX21" fmla="*/ 415838 w 415839"/>
                  <a:gd name="connsiteY21" fmla="*/ 67847 h 712958"/>
                  <a:gd name="connsiteX22" fmla="*/ 407289 w 415839"/>
                  <a:gd name="connsiteY22" fmla="*/ 60793 h 712958"/>
                  <a:gd name="connsiteX23" fmla="*/ 279783 w 415839"/>
                  <a:gd name="connsiteY23" fmla="*/ 7139 h 712958"/>
                  <a:gd name="connsiteX24" fmla="*/ 208971 w 415839"/>
                  <a:gd name="connsiteY24" fmla="*/ 0 h 7129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415839" h="712958">
                    <a:moveTo>
                      <a:pt x="208971" y="0"/>
                    </a:moveTo>
                    <a:lnTo>
                      <a:pt x="207919" y="1513"/>
                    </a:lnTo>
                    <a:lnTo>
                      <a:pt x="206867" y="0"/>
                    </a:lnTo>
                    <a:lnTo>
                      <a:pt x="136055" y="7139"/>
                    </a:lnTo>
                    <a:cubicBezTo>
                      <a:pt x="89629" y="16639"/>
                      <a:pt x="46490" y="35161"/>
                      <a:pt x="8549" y="60793"/>
                    </a:cubicBezTo>
                    <a:lnTo>
                      <a:pt x="0" y="67847"/>
                    </a:lnTo>
                    <a:lnTo>
                      <a:pt x="34236" y="207538"/>
                    </a:lnTo>
                    <a:cubicBezTo>
                      <a:pt x="42106" y="256302"/>
                      <a:pt x="46144" y="306155"/>
                      <a:pt x="46144" y="356479"/>
                    </a:cubicBezTo>
                    <a:cubicBezTo>
                      <a:pt x="46144" y="406804"/>
                      <a:pt x="42106" y="456656"/>
                      <a:pt x="34236" y="505420"/>
                    </a:cubicBezTo>
                    <a:lnTo>
                      <a:pt x="0" y="645111"/>
                    </a:lnTo>
                    <a:lnTo>
                      <a:pt x="8549" y="652165"/>
                    </a:lnTo>
                    <a:cubicBezTo>
                      <a:pt x="46490" y="677797"/>
                      <a:pt x="89629" y="696319"/>
                      <a:pt x="136055" y="705819"/>
                    </a:cubicBezTo>
                    <a:lnTo>
                      <a:pt x="206868" y="712958"/>
                    </a:lnTo>
                    <a:lnTo>
                      <a:pt x="207919" y="711446"/>
                    </a:lnTo>
                    <a:lnTo>
                      <a:pt x="208970" y="712958"/>
                    </a:lnTo>
                    <a:lnTo>
                      <a:pt x="279783" y="705819"/>
                    </a:lnTo>
                    <a:cubicBezTo>
                      <a:pt x="326209" y="696319"/>
                      <a:pt x="369348" y="677797"/>
                      <a:pt x="407289" y="652165"/>
                    </a:cubicBezTo>
                    <a:lnTo>
                      <a:pt x="415839" y="645111"/>
                    </a:lnTo>
                    <a:lnTo>
                      <a:pt x="381602" y="505420"/>
                    </a:lnTo>
                    <a:cubicBezTo>
                      <a:pt x="373732" y="456656"/>
                      <a:pt x="369694" y="406804"/>
                      <a:pt x="369694" y="356479"/>
                    </a:cubicBezTo>
                    <a:cubicBezTo>
                      <a:pt x="369694" y="306155"/>
                      <a:pt x="373732" y="256302"/>
                      <a:pt x="381602" y="207538"/>
                    </a:cubicBezTo>
                    <a:lnTo>
                      <a:pt x="415838" y="67847"/>
                    </a:lnTo>
                    <a:lnTo>
                      <a:pt x="407289" y="60793"/>
                    </a:lnTo>
                    <a:cubicBezTo>
                      <a:pt x="369348" y="35161"/>
                      <a:pt x="326209" y="16639"/>
                      <a:pt x="279783" y="7139"/>
                    </a:cubicBezTo>
                    <a:lnTo>
                      <a:pt x="208971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5" name="자유형 114"/>
              <p:cNvSpPr/>
              <p:nvPr/>
            </p:nvSpPr>
            <p:spPr>
              <a:xfrm flipH="1">
                <a:off x="4036191" y="2296127"/>
                <a:ext cx="2104" cy="1619"/>
              </a:xfrm>
              <a:custGeom>
                <a:avLst/>
                <a:gdLst>
                  <a:gd name="connsiteX0" fmla="*/ 1052 w 2104"/>
                  <a:gd name="connsiteY0" fmla="*/ 0 h 1619"/>
                  <a:gd name="connsiteX1" fmla="*/ 0 w 2104"/>
                  <a:gd name="connsiteY1" fmla="*/ 106 h 1619"/>
                  <a:gd name="connsiteX2" fmla="*/ 1052 w 2104"/>
                  <a:gd name="connsiteY2" fmla="*/ 1619 h 1619"/>
                  <a:gd name="connsiteX3" fmla="*/ 2104 w 2104"/>
                  <a:gd name="connsiteY3" fmla="*/ 106 h 1619"/>
                  <a:gd name="connsiteX4" fmla="*/ 1052 w 2104"/>
                  <a:gd name="connsiteY4" fmla="*/ 0 h 1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04" h="1619">
                    <a:moveTo>
                      <a:pt x="1052" y="0"/>
                    </a:moveTo>
                    <a:lnTo>
                      <a:pt x="0" y="106"/>
                    </a:lnTo>
                    <a:lnTo>
                      <a:pt x="1052" y="1619"/>
                    </a:lnTo>
                    <a:lnTo>
                      <a:pt x="2104" y="106"/>
                    </a:lnTo>
                    <a:lnTo>
                      <a:pt x="1052" y="0"/>
                    </a:lnTo>
                    <a:close/>
                  </a:path>
                </a:pathLst>
              </a:custGeom>
              <a:solidFill>
                <a:srgbClr val="3527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6" name="자유형 115"/>
              <p:cNvSpPr/>
              <p:nvPr/>
            </p:nvSpPr>
            <p:spPr>
              <a:xfrm flipH="1">
                <a:off x="4195843" y="2364079"/>
                <a:ext cx="194810" cy="577264"/>
              </a:xfrm>
              <a:custGeom>
                <a:avLst/>
                <a:gdLst>
                  <a:gd name="connsiteX0" fmla="*/ 148666 w 194810"/>
                  <a:gd name="connsiteY0" fmla="*/ 0 h 577264"/>
                  <a:gd name="connsiteX1" fmla="*/ 104441 w 194810"/>
                  <a:gd name="connsiteY1" fmla="*/ 36489 h 577264"/>
                  <a:gd name="connsiteX2" fmla="*/ 0 w 194810"/>
                  <a:gd name="connsiteY2" fmla="*/ 288632 h 577264"/>
                  <a:gd name="connsiteX3" fmla="*/ 104441 w 194810"/>
                  <a:gd name="connsiteY3" fmla="*/ 540776 h 577264"/>
                  <a:gd name="connsiteX4" fmla="*/ 148666 w 194810"/>
                  <a:gd name="connsiteY4" fmla="*/ 577264 h 577264"/>
                  <a:gd name="connsiteX5" fmla="*/ 182902 w 194810"/>
                  <a:gd name="connsiteY5" fmla="*/ 437573 h 577264"/>
                  <a:gd name="connsiteX6" fmla="*/ 194810 w 194810"/>
                  <a:gd name="connsiteY6" fmla="*/ 288632 h 577264"/>
                  <a:gd name="connsiteX7" fmla="*/ 182902 w 194810"/>
                  <a:gd name="connsiteY7" fmla="*/ 139691 h 577264"/>
                  <a:gd name="connsiteX8" fmla="*/ 148666 w 194810"/>
                  <a:gd name="connsiteY8" fmla="*/ 0 h 577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4810" h="577264">
                    <a:moveTo>
                      <a:pt x="148666" y="0"/>
                    </a:moveTo>
                    <a:lnTo>
                      <a:pt x="104441" y="36489"/>
                    </a:lnTo>
                    <a:cubicBezTo>
                      <a:pt x="39912" y="101018"/>
                      <a:pt x="0" y="190164"/>
                      <a:pt x="0" y="288632"/>
                    </a:cubicBezTo>
                    <a:cubicBezTo>
                      <a:pt x="0" y="387100"/>
                      <a:pt x="39912" y="476246"/>
                      <a:pt x="104441" y="540776"/>
                    </a:cubicBezTo>
                    <a:lnTo>
                      <a:pt x="148666" y="577264"/>
                    </a:lnTo>
                    <a:lnTo>
                      <a:pt x="182902" y="437573"/>
                    </a:lnTo>
                    <a:cubicBezTo>
                      <a:pt x="190772" y="388809"/>
                      <a:pt x="194810" y="338957"/>
                      <a:pt x="194810" y="288632"/>
                    </a:cubicBezTo>
                    <a:cubicBezTo>
                      <a:pt x="194810" y="238308"/>
                      <a:pt x="190772" y="188455"/>
                      <a:pt x="182902" y="139691"/>
                    </a:cubicBezTo>
                    <a:lnTo>
                      <a:pt x="148666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7" name="자유형 116"/>
              <p:cNvSpPr/>
              <p:nvPr/>
            </p:nvSpPr>
            <p:spPr>
              <a:xfrm flipH="1">
                <a:off x="3680658" y="2364079"/>
                <a:ext cx="194810" cy="577264"/>
              </a:xfrm>
              <a:custGeom>
                <a:avLst/>
                <a:gdLst>
                  <a:gd name="connsiteX0" fmla="*/ 46144 w 194810"/>
                  <a:gd name="connsiteY0" fmla="*/ 0 h 577264"/>
                  <a:gd name="connsiteX1" fmla="*/ 11908 w 194810"/>
                  <a:gd name="connsiteY1" fmla="*/ 139691 h 577264"/>
                  <a:gd name="connsiteX2" fmla="*/ 0 w 194810"/>
                  <a:gd name="connsiteY2" fmla="*/ 288632 h 577264"/>
                  <a:gd name="connsiteX3" fmla="*/ 11908 w 194810"/>
                  <a:gd name="connsiteY3" fmla="*/ 437573 h 577264"/>
                  <a:gd name="connsiteX4" fmla="*/ 46145 w 194810"/>
                  <a:gd name="connsiteY4" fmla="*/ 577264 h 577264"/>
                  <a:gd name="connsiteX5" fmla="*/ 90368 w 194810"/>
                  <a:gd name="connsiteY5" fmla="*/ 540776 h 577264"/>
                  <a:gd name="connsiteX6" fmla="*/ 194810 w 194810"/>
                  <a:gd name="connsiteY6" fmla="*/ 288632 h 577264"/>
                  <a:gd name="connsiteX7" fmla="*/ 90368 w 194810"/>
                  <a:gd name="connsiteY7" fmla="*/ 36489 h 577264"/>
                  <a:gd name="connsiteX8" fmla="*/ 46144 w 194810"/>
                  <a:gd name="connsiteY8" fmla="*/ 0 h 577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4810" h="577264">
                    <a:moveTo>
                      <a:pt x="46144" y="0"/>
                    </a:moveTo>
                    <a:lnTo>
                      <a:pt x="11908" y="139691"/>
                    </a:lnTo>
                    <a:cubicBezTo>
                      <a:pt x="4038" y="188455"/>
                      <a:pt x="0" y="238308"/>
                      <a:pt x="0" y="288632"/>
                    </a:cubicBezTo>
                    <a:cubicBezTo>
                      <a:pt x="0" y="338957"/>
                      <a:pt x="4038" y="388809"/>
                      <a:pt x="11908" y="437573"/>
                    </a:cubicBezTo>
                    <a:lnTo>
                      <a:pt x="46145" y="577264"/>
                    </a:lnTo>
                    <a:lnTo>
                      <a:pt x="90368" y="540776"/>
                    </a:lnTo>
                    <a:cubicBezTo>
                      <a:pt x="154898" y="476246"/>
                      <a:pt x="194810" y="387100"/>
                      <a:pt x="194810" y="288632"/>
                    </a:cubicBezTo>
                    <a:cubicBezTo>
                      <a:pt x="194810" y="190164"/>
                      <a:pt x="154898" y="101018"/>
                      <a:pt x="90368" y="36489"/>
                    </a:cubicBezTo>
                    <a:lnTo>
                      <a:pt x="46144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8" name="자유형 117"/>
              <p:cNvSpPr/>
              <p:nvPr/>
            </p:nvSpPr>
            <p:spPr>
              <a:xfrm flipH="1">
                <a:off x="4036192" y="3007678"/>
                <a:ext cx="2102" cy="1618"/>
              </a:xfrm>
              <a:custGeom>
                <a:avLst/>
                <a:gdLst>
                  <a:gd name="connsiteX0" fmla="*/ 1051 w 2102"/>
                  <a:gd name="connsiteY0" fmla="*/ 0 h 1618"/>
                  <a:gd name="connsiteX1" fmla="*/ 0 w 2102"/>
                  <a:gd name="connsiteY1" fmla="*/ 1512 h 1618"/>
                  <a:gd name="connsiteX2" fmla="*/ 1051 w 2102"/>
                  <a:gd name="connsiteY2" fmla="*/ 1618 h 1618"/>
                  <a:gd name="connsiteX3" fmla="*/ 2102 w 2102"/>
                  <a:gd name="connsiteY3" fmla="*/ 1512 h 1618"/>
                  <a:gd name="connsiteX4" fmla="*/ 1051 w 2102"/>
                  <a:gd name="connsiteY4" fmla="*/ 0 h 16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02" h="1618">
                    <a:moveTo>
                      <a:pt x="1051" y="0"/>
                    </a:moveTo>
                    <a:lnTo>
                      <a:pt x="0" y="1512"/>
                    </a:lnTo>
                    <a:lnTo>
                      <a:pt x="1051" y="1618"/>
                    </a:lnTo>
                    <a:lnTo>
                      <a:pt x="2102" y="1512"/>
                    </a:lnTo>
                    <a:lnTo>
                      <a:pt x="1051" y="0"/>
                    </a:lnTo>
                    <a:close/>
                  </a:path>
                </a:pathLst>
              </a:custGeom>
              <a:solidFill>
                <a:srgbClr val="3527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12" name="직사각형 111"/>
            <p:cNvSpPr/>
            <p:nvPr/>
          </p:nvSpPr>
          <p:spPr>
            <a:xfrm rot="2700000">
              <a:off x="4121349" y="3336162"/>
              <a:ext cx="150019" cy="1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3" name="직사각형 112"/>
            <p:cNvSpPr/>
            <p:nvPr/>
          </p:nvSpPr>
          <p:spPr>
            <a:xfrm rot="2700000">
              <a:off x="4098349" y="3363098"/>
              <a:ext cx="150019" cy="18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617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44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꺾인 연결선 28"/>
          <p:cNvCxnSpPr>
            <a:stCxn id="109" idx="2"/>
            <a:endCxn id="129" idx="0"/>
          </p:cNvCxnSpPr>
          <p:nvPr/>
        </p:nvCxnSpPr>
        <p:spPr>
          <a:xfrm rot="5400000">
            <a:off x="5554309" y="3925476"/>
            <a:ext cx="613772" cy="302402"/>
          </a:xfrm>
          <a:prstGeom prst="bentConnector3">
            <a:avLst>
              <a:gd name="adj1" fmla="val 50000"/>
            </a:avLst>
          </a:prstGeom>
          <a:ln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직사각형 36"/>
          <p:cNvSpPr/>
          <p:nvPr/>
        </p:nvSpPr>
        <p:spPr>
          <a:xfrm>
            <a:off x="4018552" y="1155076"/>
            <a:ext cx="43994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i="1" dirty="0">
                <a:solidFill>
                  <a:prstClr val="white"/>
                </a:solidFill>
              </a:rPr>
              <a:t>POWER POINT </a:t>
            </a:r>
            <a:r>
              <a:rPr lang="en-US" altLang="ko-KR" sz="2400" b="1" i="1" dirty="0">
                <a:solidFill>
                  <a:prstClr val="white"/>
                </a:solidFill>
              </a:rPr>
              <a:t>PRESENTATION</a:t>
            </a:r>
          </a:p>
          <a:p>
            <a:pPr algn="ctr">
              <a:lnSpc>
                <a:spcPct val="150000"/>
              </a:lnSpc>
            </a:pPr>
            <a:r>
              <a:rPr lang="en-US" altLang="ko-KR" sz="80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  <p:cxnSp>
        <p:nvCxnSpPr>
          <p:cNvPr id="104" name="꺾인 연결선 103"/>
          <p:cNvCxnSpPr>
            <a:stCxn id="160" idx="2"/>
            <a:endCxn id="153" idx="0"/>
          </p:cNvCxnSpPr>
          <p:nvPr/>
        </p:nvCxnSpPr>
        <p:spPr>
          <a:xfrm rot="16200000" flipH="1">
            <a:off x="6008595" y="3874189"/>
            <a:ext cx="1111059" cy="922611"/>
          </a:xfrm>
          <a:prstGeom prst="bentConnector3">
            <a:avLst>
              <a:gd name="adj1" fmla="val 26853"/>
            </a:avLst>
          </a:prstGeom>
          <a:ln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4977397" y="4383563"/>
            <a:ext cx="1375809" cy="538639"/>
            <a:chOff x="1382" y="2160"/>
            <a:chExt cx="2355" cy="922"/>
          </a:xfrm>
        </p:grpSpPr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1382" y="2262"/>
              <a:ext cx="2355" cy="820"/>
            </a:xfrm>
            <a:custGeom>
              <a:avLst/>
              <a:gdLst>
                <a:gd name="T0" fmla="*/ 7066 w 7066"/>
                <a:gd name="T1" fmla="*/ 2151 h 2458"/>
                <a:gd name="T2" fmla="*/ 7064 w 7066"/>
                <a:gd name="T3" fmla="*/ 2183 h 2458"/>
                <a:gd name="T4" fmla="*/ 7051 w 7066"/>
                <a:gd name="T5" fmla="*/ 2242 h 2458"/>
                <a:gd name="T6" fmla="*/ 7028 w 7066"/>
                <a:gd name="T7" fmla="*/ 2297 h 2458"/>
                <a:gd name="T8" fmla="*/ 6995 w 7066"/>
                <a:gd name="T9" fmla="*/ 2346 h 2458"/>
                <a:gd name="T10" fmla="*/ 6953 w 7066"/>
                <a:gd name="T11" fmla="*/ 2388 h 2458"/>
                <a:gd name="T12" fmla="*/ 6904 w 7066"/>
                <a:gd name="T13" fmla="*/ 2421 h 2458"/>
                <a:gd name="T14" fmla="*/ 6850 w 7066"/>
                <a:gd name="T15" fmla="*/ 2445 h 2458"/>
                <a:gd name="T16" fmla="*/ 6789 w 7066"/>
                <a:gd name="T17" fmla="*/ 2457 h 2458"/>
                <a:gd name="T18" fmla="*/ 6757 w 7066"/>
                <a:gd name="T19" fmla="*/ 2458 h 2458"/>
                <a:gd name="T20" fmla="*/ 307 w 7066"/>
                <a:gd name="T21" fmla="*/ 2458 h 2458"/>
                <a:gd name="T22" fmla="*/ 275 w 7066"/>
                <a:gd name="T23" fmla="*/ 2457 h 2458"/>
                <a:gd name="T24" fmla="*/ 216 w 7066"/>
                <a:gd name="T25" fmla="*/ 2445 h 2458"/>
                <a:gd name="T26" fmla="*/ 162 w 7066"/>
                <a:gd name="T27" fmla="*/ 2421 h 2458"/>
                <a:gd name="T28" fmla="*/ 113 w 7066"/>
                <a:gd name="T29" fmla="*/ 2388 h 2458"/>
                <a:gd name="T30" fmla="*/ 71 w 7066"/>
                <a:gd name="T31" fmla="*/ 2346 h 2458"/>
                <a:gd name="T32" fmla="*/ 38 w 7066"/>
                <a:gd name="T33" fmla="*/ 2297 h 2458"/>
                <a:gd name="T34" fmla="*/ 13 w 7066"/>
                <a:gd name="T35" fmla="*/ 2242 h 2458"/>
                <a:gd name="T36" fmla="*/ 2 w 7066"/>
                <a:gd name="T37" fmla="*/ 2183 h 2458"/>
                <a:gd name="T38" fmla="*/ 0 w 7066"/>
                <a:gd name="T39" fmla="*/ 2151 h 2458"/>
                <a:gd name="T40" fmla="*/ 0 w 7066"/>
                <a:gd name="T41" fmla="*/ 308 h 2458"/>
                <a:gd name="T42" fmla="*/ 2 w 7066"/>
                <a:gd name="T43" fmla="*/ 276 h 2458"/>
                <a:gd name="T44" fmla="*/ 13 w 7066"/>
                <a:gd name="T45" fmla="*/ 216 h 2458"/>
                <a:gd name="T46" fmla="*/ 38 w 7066"/>
                <a:gd name="T47" fmla="*/ 161 h 2458"/>
                <a:gd name="T48" fmla="*/ 71 w 7066"/>
                <a:gd name="T49" fmla="*/ 112 h 2458"/>
                <a:gd name="T50" fmla="*/ 113 w 7066"/>
                <a:gd name="T51" fmla="*/ 70 h 2458"/>
                <a:gd name="T52" fmla="*/ 162 w 7066"/>
                <a:gd name="T53" fmla="*/ 37 h 2458"/>
                <a:gd name="T54" fmla="*/ 216 w 7066"/>
                <a:gd name="T55" fmla="*/ 14 h 2458"/>
                <a:gd name="T56" fmla="*/ 275 w 7066"/>
                <a:gd name="T57" fmla="*/ 1 h 2458"/>
                <a:gd name="T58" fmla="*/ 307 w 7066"/>
                <a:gd name="T59" fmla="*/ 0 h 2458"/>
                <a:gd name="T60" fmla="*/ 6757 w 7066"/>
                <a:gd name="T61" fmla="*/ 0 h 2458"/>
                <a:gd name="T62" fmla="*/ 6789 w 7066"/>
                <a:gd name="T63" fmla="*/ 1 h 2458"/>
                <a:gd name="T64" fmla="*/ 6850 w 7066"/>
                <a:gd name="T65" fmla="*/ 14 h 2458"/>
                <a:gd name="T66" fmla="*/ 6904 w 7066"/>
                <a:gd name="T67" fmla="*/ 37 h 2458"/>
                <a:gd name="T68" fmla="*/ 6953 w 7066"/>
                <a:gd name="T69" fmla="*/ 70 h 2458"/>
                <a:gd name="T70" fmla="*/ 6995 w 7066"/>
                <a:gd name="T71" fmla="*/ 112 h 2458"/>
                <a:gd name="T72" fmla="*/ 7028 w 7066"/>
                <a:gd name="T73" fmla="*/ 161 h 2458"/>
                <a:gd name="T74" fmla="*/ 7051 w 7066"/>
                <a:gd name="T75" fmla="*/ 216 h 2458"/>
                <a:gd name="T76" fmla="*/ 7064 w 7066"/>
                <a:gd name="T77" fmla="*/ 276 h 2458"/>
                <a:gd name="T78" fmla="*/ 7066 w 7066"/>
                <a:gd name="T79" fmla="*/ 308 h 2458"/>
                <a:gd name="T80" fmla="*/ 7066 w 7066"/>
                <a:gd name="T81" fmla="*/ 2151 h 2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066" h="2458">
                  <a:moveTo>
                    <a:pt x="7066" y="2151"/>
                  </a:moveTo>
                  <a:lnTo>
                    <a:pt x="7064" y="2183"/>
                  </a:lnTo>
                  <a:lnTo>
                    <a:pt x="7051" y="2242"/>
                  </a:lnTo>
                  <a:lnTo>
                    <a:pt x="7028" y="2297"/>
                  </a:lnTo>
                  <a:lnTo>
                    <a:pt x="6995" y="2346"/>
                  </a:lnTo>
                  <a:lnTo>
                    <a:pt x="6953" y="2388"/>
                  </a:lnTo>
                  <a:lnTo>
                    <a:pt x="6904" y="2421"/>
                  </a:lnTo>
                  <a:lnTo>
                    <a:pt x="6850" y="2445"/>
                  </a:lnTo>
                  <a:lnTo>
                    <a:pt x="6789" y="2457"/>
                  </a:lnTo>
                  <a:lnTo>
                    <a:pt x="6757" y="2458"/>
                  </a:lnTo>
                  <a:lnTo>
                    <a:pt x="307" y="2458"/>
                  </a:lnTo>
                  <a:lnTo>
                    <a:pt x="275" y="2457"/>
                  </a:lnTo>
                  <a:lnTo>
                    <a:pt x="216" y="2445"/>
                  </a:lnTo>
                  <a:lnTo>
                    <a:pt x="162" y="2421"/>
                  </a:lnTo>
                  <a:lnTo>
                    <a:pt x="113" y="2388"/>
                  </a:lnTo>
                  <a:lnTo>
                    <a:pt x="71" y="2346"/>
                  </a:lnTo>
                  <a:lnTo>
                    <a:pt x="38" y="2297"/>
                  </a:lnTo>
                  <a:lnTo>
                    <a:pt x="13" y="2242"/>
                  </a:lnTo>
                  <a:lnTo>
                    <a:pt x="2" y="2183"/>
                  </a:lnTo>
                  <a:lnTo>
                    <a:pt x="0" y="2151"/>
                  </a:lnTo>
                  <a:lnTo>
                    <a:pt x="0" y="308"/>
                  </a:lnTo>
                  <a:lnTo>
                    <a:pt x="2" y="276"/>
                  </a:lnTo>
                  <a:lnTo>
                    <a:pt x="13" y="216"/>
                  </a:lnTo>
                  <a:lnTo>
                    <a:pt x="38" y="161"/>
                  </a:lnTo>
                  <a:lnTo>
                    <a:pt x="71" y="112"/>
                  </a:lnTo>
                  <a:lnTo>
                    <a:pt x="113" y="70"/>
                  </a:lnTo>
                  <a:lnTo>
                    <a:pt x="162" y="37"/>
                  </a:lnTo>
                  <a:lnTo>
                    <a:pt x="216" y="14"/>
                  </a:lnTo>
                  <a:lnTo>
                    <a:pt x="275" y="1"/>
                  </a:lnTo>
                  <a:lnTo>
                    <a:pt x="307" y="0"/>
                  </a:lnTo>
                  <a:lnTo>
                    <a:pt x="6757" y="0"/>
                  </a:lnTo>
                  <a:lnTo>
                    <a:pt x="6789" y="1"/>
                  </a:lnTo>
                  <a:lnTo>
                    <a:pt x="6850" y="14"/>
                  </a:lnTo>
                  <a:lnTo>
                    <a:pt x="6904" y="37"/>
                  </a:lnTo>
                  <a:lnTo>
                    <a:pt x="6953" y="70"/>
                  </a:lnTo>
                  <a:lnTo>
                    <a:pt x="6995" y="112"/>
                  </a:lnTo>
                  <a:lnTo>
                    <a:pt x="7028" y="161"/>
                  </a:lnTo>
                  <a:lnTo>
                    <a:pt x="7051" y="216"/>
                  </a:lnTo>
                  <a:lnTo>
                    <a:pt x="7064" y="276"/>
                  </a:lnTo>
                  <a:lnTo>
                    <a:pt x="7066" y="308"/>
                  </a:lnTo>
                  <a:lnTo>
                    <a:pt x="7066" y="2151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3583" y="2262"/>
              <a:ext cx="154" cy="820"/>
            </a:xfrm>
            <a:custGeom>
              <a:avLst/>
              <a:gdLst>
                <a:gd name="T0" fmla="*/ 152 w 461"/>
                <a:gd name="T1" fmla="*/ 0 h 2458"/>
                <a:gd name="T2" fmla="*/ 0 w 461"/>
                <a:gd name="T3" fmla="*/ 0 h 2458"/>
                <a:gd name="T4" fmla="*/ 31 w 461"/>
                <a:gd name="T5" fmla="*/ 1 h 2458"/>
                <a:gd name="T6" fmla="*/ 91 w 461"/>
                <a:gd name="T7" fmla="*/ 14 h 2458"/>
                <a:gd name="T8" fmla="*/ 145 w 461"/>
                <a:gd name="T9" fmla="*/ 37 h 2458"/>
                <a:gd name="T10" fmla="*/ 194 w 461"/>
                <a:gd name="T11" fmla="*/ 70 h 2458"/>
                <a:gd name="T12" fmla="*/ 236 w 461"/>
                <a:gd name="T13" fmla="*/ 112 h 2458"/>
                <a:gd name="T14" fmla="*/ 269 w 461"/>
                <a:gd name="T15" fmla="*/ 161 h 2458"/>
                <a:gd name="T16" fmla="*/ 294 w 461"/>
                <a:gd name="T17" fmla="*/ 216 h 2458"/>
                <a:gd name="T18" fmla="*/ 305 w 461"/>
                <a:gd name="T19" fmla="*/ 276 h 2458"/>
                <a:gd name="T20" fmla="*/ 306 w 461"/>
                <a:gd name="T21" fmla="*/ 308 h 2458"/>
                <a:gd name="T22" fmla="*/ 306 w 461"/>
                <a:gd name="T23" fmla="*/ 2151 h 2458"/>
                <a:gd name="T24" fmla="*/ 305 w 461"/>
                <a:gd name="T25" fmla="*/ 2183 h 2458"/>
                <a:gd name="T26" fmla="*/ 294 w 461"/>
                <a:gd name="T27" fmla="*/ 2242 h 2458"/>
                <a:gd name="T28" fmla="*/ 269 w 461"/>
                <a:gd name="T29" fmla="*/ 2297 h 2458"/>
                <a:gd name="T30" fmla="*/ 236 w 461"/>
                <a:gd name="T31" fmla="*/ 2346 h 2458"/>
                <a:gd name="T32" fmla="*/ 194 w 461"/>
                <a:gd name="T33" fmla="*/ 2388 h 2458"/>
                <a:gd name="T34" fmla="*/ 145 w 461"/>
                <a:gd name="T35" fmla="*/ 2421 h 2458"/>
                <a:gd name="T36" fmla="*/ 91 w 461"/>
                <a:gd name="T37" fmla="*/ 2445 h 2458"/>
                <a:gd name="T38" fmla="*/ 31 w 461"/>
                <a:gd name="T39" fmla="*/ 2457 h 2458"/>
                <a:gd name="T40" fmla="*/ 0 w 461"/>
                <a:gd name="T41" fmla="*/ 2458 h 2458"/>
                <a:gd name="T42" fmla="*/ 152 w 461"/>
                <a:gd name="T43" fmla="*/ 2458 h 2458"/>
                <a:gd name="T44" fmla="*/ 184 w 461"/>
                <a:gd name="T45" fmla="*/ 2457 h 2458"/>
                <a:gd name="T46" fmla="*/ 245 w 461"/>
                <a:gd name="T47" fmla="*/ 2445 h 2458"/>
                <a:gd name="T48" fmla="*/ 299 w 461"/>
                <a:gd name="T49" fmla="*/ 2421 h 2458"/>
                <a:gd name="T50" fmla="*/ 348 w 461"/>
                <a:gd name="T51" fmla="*/ 2388 h 2458"/>
                <a:gd name="T52" fmla="*/ 390 w 461"/>
                <a:gd name="T53" fmla="*/ 2346 h 2458"/>
                <a:gd name="T54" fmla="*/ 423 w 461"/>
                <a:gd name="T55" fmla="*/ 2297 h 2458"/>
                <a:gd name="T56" fmla="*/ 446 w 461"/>
                <a:gd name="T57" fmla="*/ 2242 h 2458"/>
                <a:gd name="T58" fmla="*/ 459 w 461"/>
                <a:gd name="T59" fmla="*/ 2183 h 2458"/>
                <a:gd name="T60" fmla="*/ 461 w 461"/>
                <a:gd name="T61" fmla="*/ 2151 h 2458"/>
                <a:gd name="T62" fmla="*/ 461 w 461"/>
                <a:gd name="T63" fmla="*/ 308 h 2458"/>
                <a:gd name="T64" fmla="*/ 459 w 461"/>
                <a:gd name="T65" fmla="*/ 276 h 2458"/>
                <a:gd name="T66" fmla="*/ 446 w 461"/>
                <a:gd name="T67" fmla="*/ 216 h 2458"/>
                <a:gd name="T68" fmla="*/ 423 w 461"/>
                <a:gd name="T69" fmla="*/ 161 h 2458"/>
                <a:gd name="T70" fmla="*/ 390 w 461"/>
                <a:gd name="T71" fmla="*/ 112 h 2458"/>
                <a:gd name="T72" fmla="*/ 348 w 461"/>
                <a:gd name="T73" fmla="*/ 70 h 2458"/>
                <a:gd name="T74" fmla="*/ 299 w 461"/>
                <a:gd name="T75" fmla="*/ 37 h 2458"/>
                <a:gd name="T76" fmla="*/ 245 w 461"/>
                <a:gd name="T77" fmla="*/ 14 h 2458"/>
                <a:gd name="T78" fmla="*/ 184 w 461"/>
                <a:gd name="T79" fmla="*/ 1 h 2458"/>
                <a:gd name="T80" fmla="*/ 152 w 461"/>
                <a:gd name="T81" fmla="*/ 0 h 2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61" h="2458">
                  <a:moveTo>
                    <a:pt x="152" y="0"/>
                  </a:moveTo>
                  <a:lnTo>
                    <a:pt x="0" y="0"/>
                  </a:lnTo>
                  <a:lnTo>
                    <a:pt x="31" y="1"/>
                  </a:lnTo>
                  <a:lnTo>
                    <a:pt x="91" y="14"/>
                  </a:lnTo>
                  <a:lnTo>
                    <a:pt x="145" y="37"/>
                  </a:lnTo>
                  <a:lnTo>
                    <a:pt x="194" y="70"/>
                  </a:lnTo>
                  <a:lnTo>
                    <a:pt x="236" y="112"/>
                  </a:lnTo>
                  <a:lnTo>
                    <a:pt x="269" y="161"/>
                  </a:lnTo>
                  <a:lnTo>
                    <a:pt x="294" y="216"/>
                  </a:lnTo>
                  <a:lnTo>
                    <a:pt x="305" y="276"/>
                  </a:lnTo>
                  <a:lnTo>
                    <a:pt x="306" y="308"/>
                  </a:lnTo>
                  <a:lnTo>
                    <a:pt x="306" y="2151"/>
                  </a:lnTo>
                  <a:lnTo>
                    <a:pt x="305" y="2183"/>
                  </a:lnTo>
                  <a:lnTo>
                    <a:pt x="294" y="2242"/>
                  </a:lnTo>
                  <a:lnTo>
                    <a:pt x="269" y="2297"/>
                  </a:lnTo>
                  <a:lnTo>
                    <a:pt x="236" y="2346"/>
                  </a:lnTo>
                  <a:lnTo>
                    <a:pt x="194" y="2388"/>
                  </a:lnTo>
                  <a:lnTo>
                    <a:pt x="145" y="2421"/>
                  </a:lnTo>
                  <a:lnTo>
                    <a:pt x="91" y="2445"/>
                  </a:lnTo>
                  <a:lnTo>
                    <a:pt x="31" y="2457"/>
                  </a:lnTo>
                  <a:lnTo>
                    <a:pt x="0" y="2458"/>
                  </a:lnTo>
                  <a:lnTo>
                    <a:pt x="152" y="2458"/>
                  </a:lnTo>
                  <a:lnTo>
                    <a:pt x="184" y="2457"/>
                  </a:lnTo>
                  <a:lnTo>
                    <a:pt x="245" y="2445"/>
                  </a:lnTo>
                  <a:lnTo>
                    <a:pt x="299" y="2421"/>
                  </a:lnTo>
                  <a:lnTo>
                    <a:pt x="348" y="2388"/>
                  </a:lnTo>
                  <a:lnTo>
                    <a:pt x="390" y="2346"/>
                  </a:lnTo>
                  <a:lnTo>
                    <a:pt x="423" y="2297"/>
                  </a:lnTo>
                  <a:lnTo>
                    <a:pt x="446" y="2242"/>
                  </a:lnTo>
                  <a:lnTo>
                    <a:pt x="459" y="2183"/>
                  </a:lnTo>
                  <a:lnTo>
                    <a:pt x="461" y="2151"/>
                  </a:lnTo>
                  <a:lnTo>
                    <a:pt x="461" y="308"/>
                  </a:lnTo>
                  <a:lnTo>
                    <a:pt x="459" y="276"/>
                  </a:lnTo>
                  <a:lnTo>
                    <a:pt x="446" y="216"/>
                  </a:lnTo>
                  <a:lnTo>
                    <a:pt x="423" y="161"/>
                  </a:lnTo>
                  <a:lnTo>
                    <a:pt x="390" y="112"/>
                  </a:lnTo>
                  <a:lnTo>
                    <a:pt x="348" y="70"/>
                  </a:lnTo>
                  <a:lnTo>
                    <a:pt x="299" y="37"/>
                  </a:lnTo>
                  <a:lnTo>
                    <a:pt x="245" y="14"/>
                  </a:lnTo>
                  <a:lnTo>
                    <a:pt x="184" y="1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1894" y="2903"/>
              <a:ext cx="102" cy="102"/>
            </a:xfrm>
            <a:custGeom>
              <a:avLst/>
              <a:gdLst>
                <a:gd name="T0" fmla="*/ 306 w 306"/>
                <a:gd name="T1" fmla="*/ 230 h 307"/>
                <a:gd name="T2" fmla="*/ 305 w 306"/>
                <a:gd name="T3" fmla="*/ 246 h 307"/>
                <a:gd name="T4" fmla="*/ 293 w 306"/>
                <a:gd name="T5" fmla="*/ 274 h 307"/>
                <a:gd name="T6" fmla="*/ 273 w 306"/>
                <a:gd name="T7" fmla="*/ 294 h 307"/>
                <a:gd name="T8" fmla="*/ 244 w 306"/>
                <a:gd name="T9" fmla="*/ 305 h 307"/>
                <a:gd name="T10" fmla="*/ 230 w 306"/>
                <a:gd name="T11" fmla="*/ 307 h 307"/>
                <a:gd name="T12" fmla="*/ 76 w 306"/>
                <a:gd name="T13" fmla="*/ 307 h 307"/>
                <a:gd name="T14" fmla="*/ 60 w 306"/>
                <a:gd name="T15" fmla="*/ 305 h 307"/>
                <a:gd name="T16" fmla="*/ 33 w 306"/>
                <a:gd name="T17" fmla="*/ 294 h 307"/>
                <a:gd name="T18" fmla="*/ 13 w 306"/>
                <a:gd name="T19" fmla="*/ 274 h 307"/>
                <a:gd name="T20" fmla="*/ 0 w 306"/>
                <a:gd name="T21" fmla="*/ 246 h 307"/>
                <a:gd name="T22" fmla="*/ 0 w 306"/>
                <a:gd name="T23" fmla="*/ 230 h 307"/>
                <a:gd name="T24" fmla="*/ 0 w 306"/>
                <a:gd name="T25" fmla="*/ 76 h 307"/>
                <a:gd name="T26" fmla="*/ 0 w 306"/>
                <a:gd name="T27" fmla="*/ 60 h 307"/>
                <a:gd name="T28" fmla="*/ 13 w 306"/>
                <a:gd name="T29" fmla="*/ 33 h 307"/>
                <a:gd name="T30" fmla="*/ 33 w 306"/>
                <a:gd name="T31" fmla="*/ 13 h 307"/>
                <a:gd name="T32" fmla="*/ 60 w 306"/>
                <a:gd name="T33" fmla="*/ 0 h 307"/>
                <a:gd name="T34" fmla="*/ 76 w 306"/>
                <a:gd name="T35" fmla="*/ 0 h 307"/>
                <a:gd name="T36" fmla="*/ 230 w 306"/>
                <a:gd name="T37" fmla="*/ 0 h 307"/>
                <a:gd name="T38" fmla="*/ 244 w 306"/>
                <a:gd name="T39" fmla="*/ 0 h 307"/>
                <a:gd name="T40" fmla="*/ 273 w 306"/>
                <a:gd name="T41" fmla="*/ 13 h 307"/>
                <a:gd name="T42" fmla="*/ 293 w 306"/>
                <a:gd name="T43" fmla="*/ 33 h 307"/>
                <a:gd name="T44" fmla="*/ 305 w 306"/>
                <a:gd name="T45" fmla="*/ 60 h 307"/>
                <a:gd name="T46" fmla="*/ 306 w 306"/>
                <a:gd name="T47" fmla="*/ 76 h 307"/>
                <a:gd name="T48" fmla="*/ 306 w 306"/>
                <a:gd name="T49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6" h="307">
                  <a:moveTo>
                    <a:pt x="306" y="230"/>
                  </a:moveTo>
                  <a:lnTo>
                    <a:pt x="305" y="246"/>
                  </a:lnTo>
                  <a:lnTo>
                    <a:pt x="293" y="274"/>
                  </a:lnTo>
                  <a:lnTo>
                    <a:pt x="273" y="294"/>
                  </a:lnTo>
                  <a:lnTo>
                    <a:pt x="244" y="305"/>
                  </a:lnTo>
                  <a:lnTo>
                    <a:pt x="230" y="307"/>
                  </a:lnTo>
                  <a:lnTo>
                    <a:pt x="76" y="307"/>
                  </a:lnTo>
                  <a:lnTo>
                    <a:pt x="60" y="305"/>
                  </a:lnTo>
                  <a:lnTo>
                    <a:pt x="33" y="294"/>
                  </a:lnTo>
                  <a:lnTo>
                    <a:pt x="13" y="274"/>
                  </a:lnTo>
                  <a:lnTo>
                    <a:pt x="0" y="246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0" y="60"/>
                  </a:lnTo>
                  <a:lnTo>
                    <a:pt x="13" y="33"/>
                  </a:lnTo>
                  <a:lnTo>
                    <a:pt x="33" y="13"/>
                  </a:lnTo>
                  <a:lnTo>
                    <a:pt x="60" y="0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4" y="0"/>
                  </a:lnTo>
                  <a:lnTo>
                    <a:pt x="273" y="13"/>
                  </a:lnTo>
                  <a:lnTo>
                    <a:pt x="293" y="33"/>
                  </a:lnTo>
                  <a:lnTo>
                    <a:pt x="305" y="60"/>
                  </a:lnTo>
                  <a:lnTo>
                    <a:pt x="306" y="76"/>
                  </a:lnTo>
                  <a:lnTo>
                    <a:pt x="306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2994" y="2903"/>
              <a:ext cx="103" cy="102"/>
            </a:xfrm>
            <a:custGeom>
              <a:avLst/>
              <a:gdLst>
                <a:gd name="T0" fmla="*/ 307 w 307"/>
                <a:gd name="T1" fmla="*/ 230 h 307"/>
                <a:gd name="T2" fmla="*/ 307 w 307"/>
                <a:gd name="T3" fmla="*/ 246 h 307"/>
                <a:gd name="T4" fmla="*/ 294 w 307"/>
                <a:gd name="T5" fmla="*/ 274 h 307"/>
                <a:gd name="T6" fmla="*/ 274 w 307"/>
                <a:gd name="T7" fmla="*/ 294 h 307"/>
                <a:gd name="T8" fmla="*/ 246 w 307"/>
                <a:gd name="T9" fmla="*/ 305 h 307"/>
                <a:gd name="T10" fmla="*/ 230 w 307"/>
                <a:gd name="T11" fmla="*/ 307 h 307"/>
                <a:gd name="T12" fmla="*/ 76 w 307"/>
                <a:gd name="T13" fmla="*/ 307 h 307"/>
                <a:gd name="T14" fmla="*/ 61 w 307"/>
                <a:gd name="T15" fmla="*/ 305 h 307"/>
                <a:gd name="T16" fmla="*/ 33 w 307"/>
                <a:gd name="T17" fmla="*/ 294 h 307"/>
                <a:gd name="T18" fmla="*/ 13 w 307"/>
                <a:gd name="T19" fmla="*/ 274 h 307"/>
                <a:gd name="T20" fmla="*/ 2 w 307"/>
                <a:gd name="T21" fmla="*/ 246 h 307"/>
                <a:gd name="T22" fmla="*/ 0 w 307"/>
                <a:gd name="T23" fmla="*/ 230 h 307"/>
                <a:gd name="T24" fmla="*/ 0 w 307"/>
                <a:gd name="T25" fmla="*/ 76 h 307"/>
                <a:gd name="T26" fmla="*/ 2 w 307"/>
                <a:gd name="T27" fmla="*/ 60 h 307"/>
                <a:gd name="T28" fmla="*/ 13 w 307"/>
                <a:gd name="T29" fmla="*/ 33 h 307"/>
                <a:gd name="T30" fmla="*/ 33 w 307"/>
                <a:gd name="T31" fmla="*/ 13 h 307"/>
                <a:gd name="T32" fmla="*/ 61 w 307"/>
                <a:gd name="T33" fmla="*/ 0 h 307"/>
                <a:gd name="T34" fmla="*/ 76 w 307"/>
                <a:gd name="T35" fmla="*/ 0 h 307"/>
                <a:gd name="T36" fmla="*/ 230 w 307"/>
                <a:gd name="T37" fmla="*/ 0 h 307"/>
                <a:gd name="T38" fmla="*/ 246 w 307"/>
                <a:gd name="T39" fmla="*/ 0 h 307"/>
                <a:gd name="T40" fmla="*/ 274 w 307"/>
                <a:gd name="T41" fmla="*/ 13 h 307"/>
                <a:gd name="T42" fmla="*/ 294 w 307"/>
                <a:gd name="T43" fmla="*/ 33 h 307"/>
                <a:gd name="T44" fmla="*/ 307 w 307"/>
                <a:gd name="T45" fmla="*/ 60 h 307"/>
                <a:gd name="T46" fmla="*/ 307 w 307"/>
                <a:gd name="T47" fmla="*/ 76 h 307"/>
                <a:gd name="T48" fmla="*/ 307 w 307"/>
                <a:gd name="T49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307">
                  <a:moveTo>
                    <a:pt x="307" y="230"/>
                  </a:moveTo>
                  <a:lnTo>
                    <a:pt x="307" y="246"/>
                  </a:lnTo>
                  <a:lnTo>
                    <a:pt x="294" y="274"/>
                  </a:lnTo>
                  <a:lnTo>
                    <a:pt x="274" y="294"/>
                  </a:lnTo>
                  <a:lnTo>
                    <a:pt x="246" y="305"/>
                  </a:lnTo>
                  <a:lnTo>
                    <a:pt x="230" y="307"/>
                  </a:lnTo>
                  <a:lnTo>
                    <a:pt x="76" y="307"/>
                  </a:lnTo>
                  <a:lnTo>
                    <a:pt x="61" y="305"/>
                  </a:lnTo>
                  <a:lnTo>
                    <a:pt x="33" y="294"/>
                  </a:lnTo>
                  <a:lnTo>
                    <a:pt x="13" y="274"/>
                  </a:lnTo>
                  <a:lnTo>
                    <a:pt x="2" y="246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2" y="60"/>
                  </a:lnTo>
                  <a:lnTo>
                    <a:pt x="13" y="33"/>
                  </a:lnTo>
                  <a:lnTo>
                    <a:pt x="33" y="13"/>
                  </a:lnTo>
                  <a:lnTo>
                    <a:pt x="61" y="0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6" y="0"/>
                  </a:lnTo>
                  <a:lnTo>
                    <a:pt x="274" y="13"/>
                  </a:lnTo>
                  <a:lnTo>
                    <a:pt x="294" y="33"/>
                  </a:lnTo>
                  <a:lnTo>
                    <a:pt x="307" y="60"/>
                  </a:lnTo>
                  <a:lnTo>
                    <a:pt x="307" y="76"/>
                  </a:lnTo>
                  <a:lnTo>
                    <a:pt x="307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3123" y="2903"/>
              <a:ext cx="102" cy="102"/>
            </a:xfrm>
            <a:custGeom>
              <a:avLst/>
              <a:gdLst>
                <a:gd name="T0" fmla="*/ 306 w 306"/>
                <a:gd name="T1" fmla="*/ 230 h 307"/>
                <a:gd name="T2" fmla="*/ 305 w 306"/>
                <a:gd name="T3" fmla="*/ 246 h 307"/>
                <a:gd name="T4" fmla="*/ 293 w 306"/>
                <a:gd name="T5" fmla="*/ 274 h 307"/>
                <a:gd name="T6" fmla="*/ 273 w 306"/>
                <a:gd name="T7" fmla="*/ 294 h 307"/>
                <a:gd name="T8" fmla="*/ 246 w 306"/>
                <a:gd name="T9" fmla="*/ 305 h 307"/>
                <a:gd name="T10" fmla="*/ 230 w 306"/>
                <a:gd name="T11" fmla="*/ 307 h 307"/>
                <a:gd name="T12" fmla="*/ 76 w 306"/>
                <a:gd name="T13" fmla="*/ 307 h 307"/>
                <a:gd name="T14" fmla="*/ 60 w 306"/>
                <a:gd name="T15" fmla="*/ 305 h 307"/>
                <a:gd name="T16" fmla="*/ 33 w 306"/>
                <a:gd name="T17" fmla="*/ 294 h 307"/>
                <a:gd name="T18" fmla="*/ 13 w 306"/>
                <a:gd name="T19" fmla="*/ 274 h 307"/>
                <a:gd name="T20" fmla="*/ 0 w 306"/>
                <a:gd name="T21" fmla="*/ 246 h 307"/>
                <a:gd name="T22" fmla="*/ 0 w 306"/>
                <a:gd name="T23" fmla="*/ 230 h 307"/>
                <a:gd name="T24" fmla="*/ 0 w 306"/>
                <a:gd name="T25" fmla="*/ 76 h 307"/>
                <a:gd name="T26" fmla="*/ 0 w 306"/>
                <a:gd name="T27" fmla="*/ 60 h 307"/>
                <a:gd name="T28" fmla="*/ 13 w 306"/>
                <a:gd name="T29" fmla="*/ 33 h 307"/>
                <a:gd name="T30" fmla="*/ 33 w 306"/>
                <a:gd name="T31" fmla="*/ 13 h 307"/>
                <a:gd name="T32" fmla="*/ 60 w 306"/>
                <a:gd name="T33" fmla="*/ 0 h 307"/>
                <a:gd name="T34" fmla="*/ 76 w 306"/>
                <a:gd name="T35" fmla="*/ 0 h 307"/>
                <a:gd name="T36" fmla="*/ 230 w 306"/>
                <a:gd name="T37" fmla="*/ 0 h 307"/>
                <a:gd name="T38" fmla="*/ 246 w 306"/>
                <a:gd name="T39" fmla="*/ 0 h 307"/>
                <a:gd name="T40" fmla="*/ 273 w 306"/>
                <a:gd name="T41" fmla="*/ 13 h 307"/>
                <a:gd name="T42" fmla="*/ 293 w 306"/>
                <a:gd name="T43" fmla="*/ 33 h 307"/>
                <a:gd name="T44" fmla="*/ 305 w 306"/>
                <a:gd name="T45" fmla="*/ 60 h 307"/>
                <a:gd name="T46" fmla="*/ 306 w 306"/>
                <a:gd name="T47" fmla="*/ 76 h 307"/>
                <a:gd name="T48" fmla="*/ 306 w 306"/>
                <a:gd name="T49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6" h="307">
                  <a:moveTo>
                    <a:pt x="306" y="230"/>
                  </a:moveTo>
                  <a:lnTo>
                    <a:pt x="305" y="246"/>
                  </a:lnTo>
                  <a:lnTo>
                    <a:pt x="293" y="274"/>
                  </a:lnTo>
                  <a:lnTo>
                    <a:pt x="273" y="294"/>
                  </a:lnTo>
                  <a:lnTo>
                    <a:pt x="246" y="305"/>
                  </a:lnTo>
                  <a:lnTo>
                    <a:pt x="230" y="307"/>
                  </a:lnTo>
                  <a:lnTo>
                    <a:pt x="76" y="307"/>
                  </a:lnTo>
                  <a:lnTo>
                    <a:pt x="60" y="305"/>
                  </a:lnTo>
                  <a:lnTo>
                    <a:pt x="33" y="294"/>
                  </a:lnTo>
                  <a:lnTo>
                    <a:pt x="13" y="274"/>
                  </a:lnTo>
                  <a:lnTo>
                    <a:pt x="0" y="246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0" y="60"/>
                  </a:lnTo>
                  <a:lnTo>
                    <a:pt x="13" y="33"/>
                  </a:lnTo>
                  <a:lnTo>
                    <a:pt x="33" y="13"/>
                  </a:lnTo>
                  <a:lnTo>
                    <a:pt x="60" y="0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6" y="0"/>
                  </a:lnTo>
                  <a:lnTo>
                    <a:pt x="273" y="13"/>
                  </a:lnTo>
                  <a:lnTo>
                    <a:pt x="293" y="33"/>
                  </a:lnTo>
                  <a:lnTo>
                    <a:pt x="305" y="60"/>
                  </a:lnTo>
                  <a:lnTo>
                    <a:pt x="306" y="76"/>
                  </a:lnTo>
                  <a:lnTo>
                    <a:pt x="306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3404" y="2903"/>
              <a:ext cx="102" cy="102"/>
            </a:xfrm>
            <a:custGeom>
              <a:avLst/>
              <a:gdLst>
                <a:gd name="T0" fmla="*/ 308 w 308"/>
                <a:gd name="T1" fmla="*/ 230 h 307"/>
                <a:gd name="T2" fmla="*/ 307 w 308"/>
                <a:gd name="T3" fmla="*/ 246 h 307"/>
                <a:gd name="T4" fmla="*/ 295 w 308"/>
                <a:gd name="T5" fmla="*/ 274 h 307"/>
                <a:gd name="T6" fmla="*/ 274 w 308"/>
                <a:gd name="T7" fmla="*/ 294 h 307"/>
                <a:gd name="T8" fmla="*/ 247 w 308"/>
                <a:gd name="T9" fmla="*/ 305 h 307"/>
                <a:gd name="T10" fmla="*/ 231 w 308"/>
                <a:gd name="T11" fmla="*/ 307 h 307"/>
                <a:gd name="T12" fmla="*/ 78 w 308"/>
                <a:gd name="T13" fmla="*/ 307 h 307"/>
                <a:gd name="T14" fmla="*/ 62 w 308"/>
                <a:gd name="T15" fmla="*/ 305 h 307"/>
                <a:gd name="T16" fmla="*/ 35 w 308"/>
                <a:gd name="T17" fmla="*/ 294 h 307"/>
                <a:gd name="T18" fmla="*/ 13 w 308"/>
                <a:gd name="T19" fmla="*/ 274 h 307"/>
                <a:gd name="T20" fmla="*/ 2 w 308"/>
                <a:gd name="T21" fmla="*/ 246 h 307"/>
                <a:gd name="T22" fmla="*/ 0 w 308"/>
                <a:gd name="T23" fmla="*/ 230 h 307"/>
                <a:gd name="T24" fmla="*/ 0 w 308"/>
                <a:gd name="T25" fmla="*/ 76 h 307"/>
                <a:gd name="T26" fmla="*/ 2 w 308"/>
                <a:gd name="T27" fmla="*/ 60 h 307"/>
                <a:gd name="T28" fmla="*/ 13 w 308"/>
                <a:gd name="T29" fmla="*/ 33 h 307"/>
                <a:gd name="T30" fmla="*/ 35 w 308"/>
                <a:gd name="T31" fmla="*/ 13 h 307"/>
                <a:gd name="T32" fmla="*/ 62 w 308"/>
                <a:gd name="T33" fmla="*/ 0 h 307"/>
                <a:gd name="T34" fmla="*/ 78 w 308"/>
                <a:gd name="T35" fmla="*/ 0 h 307"/>
                <a:gd name="T36" fmla="*/ 231 w 308"/>
                <a:gd name="T37" fmla="*/ 0 h 307"/>
                <a:gd name="T38" fmla="*/ 247 w 308"/>
                <a:gd name="T39" fmla="*/ 0 h 307"/>
                <a:gd name="T40" fmla="*/ 274 w 308"/>
                <a:gd name="T41" fmla="*/ 13 h 307"/>
                <a:gd name="T42" fmla="*/ 295 w 308"/>
                <a:gd name="T43" fmla="*/ 33 h 307"/>
                <a:gd name="T44" fmla="*/ 307 w 308"/>
                <a:gd name="T45" fmla="*/ 60 h 307"/>
                <a:gd name="T46" fmla="*/ 308 w 308"/>
                <a:gd name="T47" fmla="*/ 76 h 307"/>
                <a:gd name="T48" fmla="*/ 308 w 308"/>
                <a:gd name="T49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8" h="307">
                  <a:moveTo>
                    <a:pt x="308" y="230"/>
                  </a:moveTo>
                  <a:lnTo>
                    <a:pt x="307" y="246"/>
                  </a:lnTo>
                  <a:lnTo>
                    <a:pt x="295" y="274"/>
                  </a:lnTo>
                  <a:lnTo>
                    <a:pt x="274" y="294"/>
                  </a:lnTo>
                  <a:lnTo>
                    <a:pt x="247" y="305"/>
                  </a:lnTo>
                  <a:lnTo>
                    <a:pt x="231" y="307"/>
                  </a:lnTo>
                  <a:lnTo>
                    <a:pt x="78" y="307"/>
                  </a:lnTo>
                  <a:lnTo>
                    <a:pt x="62" y="305"/>
                  </a:lnTo>
                  <a:lnTo>
                    <a:pt x="35" y="294"/>
                  </a:lnTo>
                  <a:lnTo>
                    <a:pt x="13" y="274"/>
                  </a:lnTo>
                  <a:lnTo>
                    <a:pt x="2" y="246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2" y="60"/>
                  </a:lnTo>
                  <a:lnTo>
                    <a:pt x="13" y="33"/>
                  </a:lnTo>
                  <a:lnTo>
                    <a:pt x="35" y="13"/>
                  </a:lnTo>
                  <a:lnTo>
                    <a:pt x="62" y="0"/>
                  </a:lnTo>
                  <a:lnTo>
                    <a:pt x="78" y="0"/>
                  </a:lnTo>
                  <a:lnTo>
                    <a:pt x="231" y="0"/>
                  </a:lnTo>
                  <a:lnTo>
                    <a:pt x="247" y="0"/>
                  </a:lnTo>
                  <a:lnTo>
                    <a:pt x="274" y="13"/>
                  </a:lnTo>
                  <a:lnTo>
                    <a:pt x="295" y="33"/>
                  </a:lnTo>
                  <a:lnTo>
                    <a:pt x="307" y="60"/>
                  </a:lnTo>
                  <a:lnTo>
                    <a:pt x="308" y="76"/>
                  </a:lnTo>
                  <a:lnTo>
                    <a:pt x="308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1766" y="2903"/>
              <a:ext cx="102" cy="102"/>
            </a:xfrm>
            <a:custGeom>
              <a:avLst/>
              <a:gdLst>
                <a:gd name="T0" fmla="*/ 307 w 307"/>
                <a:gd name="T1" fmla="*/ 230 h 307"/>
                <a:gd name="T2" fmla="*/ 307 w 307"/>
                <a:gd name="T3" fmla="*/ 246 h 307"/>
                <a:gd name="T4" fmla="*/ 294 w 307"/>
                <a:gd name="T5" fmla="*/ 274 h 307"/>
                <a:gd name="T6" fmla="*/ 274 w 307"/>
                <a:gd name="T7" fmla="*/ 294 h 307"/>
                <a:gd name="T8" fmla="*/ 246 w 307"/>
                <a:gd name="T9" fmla="*/ 305 h 307"/>
                <a:gd name="T10" fmla="*/ 230 w 307"/>
                <a:gd name="T11" fmla="*/ 307 h 307"/>
                <a:gd name="T12" fmla="*/ 76 w 307"/>
                <a:gd name="T13" fmla="*/ 307 h 307"/>
                <a:gd name="T14" fmla="*/ 62 w 307"/>
                <a:gd name="T15" fmla="*/ 305 h 307"/>
                <a:gd name="T16" fmla="*/ 33 w 307"/>
                <a:gd name="T17" fmla="*/ 294 h 307"/>
                <a:gd name="T18" fmla="*/ 13 w 307"/>
                <a:gd name="T19" fmla="*/ 274 h 307"/>
                <a:gd name="T20" fmla="*/ 2 w 307"/>
                <a:gd name="T21" fmla="*/ 246 h 307"/>
                <a:gd name="T22" fmla="*/ 0 w 307"/>
                <a:gd name="T23" fmla="*/ 230 h 307"/>
                <a:gd name="T24" fmla="*/ 0 w 307"/>
                <a:gd name="T25" fmla="*/ 76 h 307"/>
                <a:gd name="T26" fmla="*/ 2 w 307"/>
                <a:gd name="T27" fmla="*/ 60 h 307"/>
                <a:gd name="T28" fmla="*/ 13 w 307"/>
                <a:gd name="T29" fmla="*/ 33 h 307"/>
                <a:gd name="T30" fmla="*/ 33 w 307"/>
                <a:gd name="T31" fmla="*/ 13 h 307"/>
                <a:gd name="T32" fmla="*/ 62 w 307"/>
                <a:gd name="T33" fmla="*/ 0 h 307"/>
                <a:gd name="T34" fmla="*/ 76 w 307"/>
                <a:gd name="T35" fmla="*/ 0 h 307"/>
                <a:gd name="T36" fmla="*/ 230 w 307"/>
                <a:gd name="T37" fmla="*/ 0 h 307"/>
                <a:gd name="T38" fmla="*/ 246 w 307"/>
                <a:gd name="T39" fmla="*/ 0 h 307"/>
                <a:gd name="T40" fmla="*/ 274 w 307"/>
                <a:gd name="T41" fmla="*/ 13 h 307"/>
                <a:gd name="T42" fmla="*/ 294 w 307"/>
                <a:gd name="T43" fmla="*/ 33 h 307"/>
                <a:gd name="T44" fmla="*/ 307 w 307"/>
                <a:gd name="T45" fmla="*/ 60 h 307"/>
                <a:gd name="T46" fmla="*/ 307 w 307"/>
                <a:gd name="T47" fmla="*/ 76 h 307"/>
                <a:gd name="T48" fmla="*/ 307 w 307"/>
                <a:gd name="T49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307">
                  <a:moveTo>
                    <a:pt x="307" y="230"/>
                  </a:moveTo>
                  <a:lnTo>
                    <a:pt x="307" y="246"/>
                  </a:lnTo>
                  <a:lnTo>
                    <a:pt x="294" y="274"/>
                  </a:lnTo>
                  <a:lnTo>
                    <a:pt x="274" y="294"/>
                  </a:lnTo>
                  <a:lnTo>
                    <a:pt x="246" y="305"/>
                  </a:lnTo>
                  <a:lnTo>
                    <a:pt x="230" y="307"/>
                  </a:lnTo>
                  <a:lnTo>
                    <a:pt x="76" y="307"/>
                  </a:lnTo>
                  <a:lnTo>
                    <a:pt x="62" y="305"/>
                  </a:lnTo>
                  <a:lnTo>
                    <a:pt x="33" y="294"/>
                  </a:lnTo>
                  <a:lnTo>
                    <a:pt x="13" y="274"/>
                  </a:lnTo>
                  <a:lnTo>
                    <a:pt x="2" y="246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2" y="60"/>
                  </a:lnTo>
                  <a:lnTo>
                    <a:pt x="13" y="33"/>
                  </a:lnTo>
                  <a:lnTo>
                    <a:pt x="33" y="13"/>
                  </a:lnTo>
                  <a:lnTo>
                    <a:pt x="62" y="0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6" y="0"/>
                  </a:lnTo>
                  <a:lnTo>
                    <a:pt x="274" y="13"/>
                  </a:lnTo>
                  <a:lnTo>
                    <a:pt x="294" y="33"/>
                  </a:lnTo>
                  <a:lnTo>
                    <a:pt x="307" y="60"/>
                  </a:lnTo>
                  <a:lnTo>
                    <a:pt x="307" y="76"/>
                  </a:lnTo>
                  <a:lnTo>
                    <a:pt x="307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1638" y="2903"/>
              <a:ext cx="102" cy="102"/>
            </a:xfrm>
            <a:custGeom>
              <a:avLst/>
              <a:gdLst>
                <a:gd name="T0" fmla="*/ 308 w 308"/>
                <a:gd name="T1" fmla="*/ 230 h 307"/>
                <a:gd name="T2" fmla="*/ 306 w 308"/>
                <a:gd name="T3" fmla="*/ 246 h 307"/>
                <a:gd name="T4" fmla="*/ 295 w 308"/>
                <a:gd name="T5" fmla="*/ 274 h 307"/>
                <a:gd name="T6" fmla="*/ 273 w 308"/>
                <a:gd name="T7" fmla="*/ 294 h 307"/>
                <a:gd name="T8" fmla="*/ 246 w 308"/>
                <a:gd name="T9" fmla="*/ 305 h 307"/>
                <a:gd name="T10" fmla="*/ 230 w 308"/>
                <a:gd name="T11" fmla="*/ 307 h 307"/>
                <a:gd name="T12" fmla="*/ 77 w 308"/>
                <a:gd name="T13" fmla="*/ 307 h 307"/>
                <a:gd name="T14" fmla="*/ 62 w 308"/>
                <a:gd name="T15" fmla="*/ 305 h 307"/>
                <a:gd name="T16" fmla="*/ 34 w 308"/>
                <a:gd name="T17" fmla="*/ 294 h 307"/>
                <a:gd name="T18" fmla="*/ 13 w 308"/>
                <a:gd name="T19" fmla="*/ 274 h 307"/>
                <a:gd name="T20" fmla="*/ 1 w 308"/>
                <a:gd name="T21" fmla="*/ 246 h 307"/>
                <a:gd name="T22" fmla="*/ 0 w 308"/>
                <a:gd name="T23" fmla="*/ 230 h 307"/>
                <a:gd name="T24" fmla="*/ 0 w 308"/>
                <a:gd name="T25" fmla="*/ 76 h 307"/>
                <a:gd name="T26" fmla="*/ 1 w 308"/>
                <a:gd name="T27" fmla="*/ 60 h 307"/>
                <a:gd name="T28" fmla="*/ 13 w 308"/>
                <a:gd name="T29" fmla="*/ 33 h 307"/>
                <a:gd name="T30" fmla="*/ 34 w 308"/>
                <a:gd name="T31" fmla="*/ 13 h 307"/>
                <a:gd name="T32" fmla="*/ 62 w 308"/>
                <a:gd name="T33" fmla="*/ 0 h 307"/>
                <a:gd name="T34" fmla="*/ 77 w 308"/>
                <a:gd name="T35" fmla="*/ 0 h 307"/>
                <a:gd name="T36" fmla="*/ 230 w 308"/>
                <a:gd name="T37" fmla="*/ 0 h 307"/>
                <a:gd name="T38" fmla="*/ 246 w 308"/>
                <a:gd name="T39" fmla="*/ 0 h 307"/>
                <a:gd name="T40" fmla="*/ 273 w 308"/>
                <a:gd name="T41" fmla="*/ 13 h 307"/>
                <a:gd name="T42" fmla="*/ 295 w 308"/>
                <a:gd name="T43" fmla="*/ 33 h 307"/>
                <a:gd name="T44" fmla="*/ 306 w 308"/>
                <a:gd name="T45" fmla="*/ 60 h 307"/>
                <a:gd name="T46" fmla="*/ 308 w 308"/>
                <a:gd name="T47" fmla="*/ 76 h 307"/>
                <a:gd name="T48" fmla="*/ 308 w 308"/>
                <a:gd name="T49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8" h="307">
                  <a:moveTo>
                    <a:pt x="308" y="230"/>
                  </a:moveTo>
                  <a:lnTo>
                    <a:pt x="306" y="246"/>
                  </a:lnTo>
                  <a:lnTo>
                    <a:pt x="295" y="274"/>
                  </a:lnTo>
                  <a:lnTo>
                    <a:pt x="273" y="294"/>
                  </a:lnTo>
                  <a:lnTo>
                    <a:pt x="246" y="305"/>
                  </a:lnTo>
                  <a:lnTo>
                    <a:pt x="230" y="307"/>
                  </a:lnTo>
                  <a:lnTo>
                    <a:pt x="77" y="307"/>
                  </a:lnTo>
                  <a:lnTo>
                    <a:pt x="62" y="305"/>
                  </a:lnTo>
                  <a:lnTo>
                    <a:pt x="34" y="294"/>
                  </a:lnTo>
                  <a:lnTo>
                    <a:pt x="13" y="274"/>
                  </a:lnTo>
                  <a:lnTo>
                    <a:pt x="1" y="246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1" y="60"/>
                  </a:lnTo>
                  <a:lnTo>
                    <a:pt x="13" y="33"/>
                  </a:lnTo>
                  <a:lnTo>
                    <a:pt x="34" y="13"/>
                  </a:lnTo>
                  <a:lnTo>
                    <a:pt x="62" y="0"/>
                  </a:lnTo>
                  <a:lnTo>
                    <a:pt x="77" y="0"/>
                  </a:lnTo>
                  <a:lnTo>
                    <a:pt x="230" y="0"/>
                  </a:lnTo>
                  <a:lnTo>
                    <a:pt x="246" y="0"/>
                  </a:lnTo>
                  <a:lnTo>
                    <a:pt x="273" y="13"/>
                  </a:lnTo>
                  <a:lnTo>
                    <a:pt x="295" y="33"/>
                  </a:lnTo>
                  <a:lnTo>
                    <a:pt x="306" y="60"/>
                  </a:lnTo>
                  <a:lnTo>
                    <a:pt x="308" y="76"/>
                  </a:lnTo>
                  <a:lnTo>
                    <a:pt x="308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1510" y="2903"/>
              <a:ext cx="102" cy="102"/>
            </a:xfrm>
            <a:custGeom>
              <a:avLst/>
              <a:gdLst>
                <a:gd name="T0" fmla="*/ 306 w 306"/>
                <a:gd name="T1" fmla="*/ 230 h 307"/>
                <a:gd name="T2" fmla="*/ 305 w 306"/>
                <a:gd name="T3" fmla="*/ 246 h 307"/>
                <a:gd name="T4" fmla="*/ 293 w 306"/>
                <a:gd name="T5" fmla="*/ 274 h 307"/>
                <a:gd name="T6" fmla="*/ 273 w 306"/>
                <a:gd name="T7" fmla="*/ 294 h 307"/>
                <a:gd name="T8" fmla="*/ 244 w 306"/>
                <a:gd name="T9" fmla="*/ 305 h 307"/>
                <a:gd name="T10" fmla="*/ 230 w 306"/>
                <a:gd name="T11" fmla="*/ 307 h 307"/>
                <a:gd name="T12" fmla="*/ 76 w 306"/>
                <a:gd name="T13" fmla="*/ 307 h 307"/>
                <a:gd name="T14" fmla="*/ 60 w 306"/>
                <a:gd name="T15" fmla="*/ 305 h 307"/>
                <a:gd name="T16" fmla="*/ 33 w 306"/>
                <a:gd name="T17" fmla="*/ 294 h 307"/>
                <a:gd name="T18" fmla="*/ 13 w 306"/>
                <a:gd name="T19" fmla="*/ 274 h 307"/>
                <a:gd name="T20" fmla="*/ 0 w 306"/>
                <a:gd name="T21" fmla="*/ 246 h 307"/>
                <a:gd name="T22" fmla="*/ 0 w 306"/>
                <a:gd name="T23" fmla="*/ 230 h 307"/>
                <a:gd name="T24" fmla="*/ 0 w 306"/>
                <a:gd name="T25" fmla="*/ 76 h 307"/>
                <a:gd name="T26" fmla="*/ 0 w 306"/>
                <a:gd name="T27" fmla="*/ 60 h 307"/>
                <a:gd name="T28" fmla="*/ 13 w 306"/>
                <a:gd name="T29" fmla="*/ 33 h 307"/>
                <a:gd name="T30" fmla="*/ 33 w 306"/>
                <a:gd name="T31" fmla="*/ 13 h 307"/>
                <a:gd name="T32" fmla="*/ 60 w 306"/>
                <a:gd name="T33" fmla="*/ 0 h 307"/>
                <a:gd name="T34" fmla="*/ 76 w 306"/>
                <a:gd name="T35" fmla="*/ 0 h 307"/>
                <a:gd name="T36" fmla="*/ 230 w 306"/>
                <a:gd name="T37" fmla="*/ 0 h 307"/>
                <a:gd name="T38" fmla="*/ 244 w 306"/>
                <a:gd name="T39" fmla="*/ 0 h 307"/>
                <a:gd name="T40" fmla="*/ 273 w 306"/>
                <a:gd name="T41" fmla="*/ 13 h 307"/>
                <a:gd name="T42" fmla="*/ 293 w 306"/>
                <a:gd name="T43" fmla="*/ 33 h 307"/>
                <a:gd name="T44" fmla="*/ 305 w 306"/>
                <a:gd name="T45" fmla="*/ 60 h 307"/>
                <a:gd name="T46" fmla="*/ 306 w 306"/>
                <a:gd name="T47" fmla="*/ 76 h 307"/>
                <a:gd name="T48" fmla="*/ 306 w 306"/>
                <a:gd name="T49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6" h="307">
                  <a:moveTo>
                    <a:pt x="306" y="230"/>
                  </a:moveTo>
                  <a:lnTo>
                    <a:pt x="305" y="246"/>
                  </a:lnTo>
                  <a:lnTo>
                    <a:pt x="293" y="274"/>
                  </a:lnTo>
                  <a:lnTo>
                    <a:pt x="273" y="294"/>
                  </a:lnTo>
                  <a:lnTo>
                    <a:pt x="244" y="305"/>
                  </a:lnTo>
                  <a:lnTo>
                    <a:pt x="230" y="307"/>
                  </a:lnTo>
                  <a:lnTo>
                    <a:pt x="76" y="307"/>
                  </a:lnTo>
                  <a:lnTo>
                    <a:pt x="60" y="305"/>
                  </a:lnTo>
                  <a:lnTo>
                    <a:pt x="33" y="294"/>
                  </a:lnTo>
                  <a:lnTo>
                    <a:pt x="13" y="274"/>
                  </a:lnTo>
                  <a:lnTo>
                    <a:pt x="0" y="246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0" y="60"/>
                  </a:lnTo>
                  <a:lnTo>
                    <a:pt x="13" y="33"/>
                  </a:lnTo>
                  <a:lnTo>
                    <a:pt x="33" y="13"/>
                  </a:lnTo>
                  <a:lnTo>
                    <a:pt x="60" y="0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4" y="0"/>
                  </a:lnTo>
                  <a:lnTo>
                    <a:pt x="273" y="13"/>
                  </a:lnTo>
                  <a:lnTo>
                    <a:pt x="293" y="33"/>
                  </a:lnTo>
                  <a:lnTo>
                    <a:pt x="305" y="60"/>
                  </a:lnTo>
                  <a:lnTo>
                    <a:pt x="306" y="76"/>
                  </a:lnTo>
                  <a:lnTo>
                    <a:pt x="306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1766" y="2749"/>
              <a:ext cx="102" cy="102"/>
            </a:xfrm>
            <a:custGeom>
              <a:avLst/>
              <a:gdLst>
                <a:gd name="T0" fmla="*/ 307 w 307"/>
                <a:gd name="T1" fmla="*/ 230 h 307"/>
                <a:gd name="T2" fmla="*/ 307 w 307"/>
                <a:gd name="T3" fmla="*/ 245 h 307"/>
                <a:gd name="T4" fmla="*/ 294 w 307"/>
                <a:gd name="T5" fmla="*/ 274 h 307"/>
                <a:gd name="T6" fmla="*/ 274 w 307"/>
                <a:gd name="T7" fmla="*/ 294 h 307"/>
                <a:gd name="T8" fmla="*/ 246 w 307"/>
                <a:gd name="T9" fmla="*/ 305 h 307"/>
                <a:gd name="T10" fmla="*/ 230 w 307"/>
                <a:gd name="T11" fmla="*/ 307 h 307"/>
                <a:gd name="T12" fmla="*/ 76 w 307"/>
                <a:gd name="T13" fmla="*/ 307 h 307"/>
                <a:gd name="T14" fmla="*/ 62 w 307"/>
                <a:gd name="T15" fmla="*/ 305 h 307"/>
                <a:gd name="T16" fmla="*/ 33 w 307"/>
                <a:gd name="T17" fmla="*/ 294 h 307"/>
                <a:gd name="T18" fmla="*/ 13 w 307"/>
                <a:gd name="T19" fmla="*/ 274 h 307"/>
                <a:gd name="T20" fmla="*/ 2 w 307"/>
                <a:gd name="T21" fmla="*/ 245 h 307"/>
                <a:gd name="T22" fmla="*/ 0 w 307"/>
                <a:gd name="T23" fmla="*/ 230 h 307"/>
                <a:gd name="T24" fmla="*/ 0 w 307"/>
                <a:gd name="T25" fmla="*/ 76 h 307"/>
                <a:gd name="T26" fmla="*/ 2 w 307"/>
                <a:gd name="T27" fmla="*/ 61 h 307"/>
                <a:gd name="T28" fmla="*/ 13 w 307"/>
                <a:gd name="T29" fmla="*/ 33 h 307"/>
                <a:gd name="T30" fmla="*/ 33 w 307"/>
                <a:gd name="T31" fmla="*/ 13 h 307"/>
                <a:gd name="T32" fmla="*/ 62 w 307"/>
                <a:gd name="T33" fmla="*/ 0 h 307"/>
                <a:gd name="T34" fmla="*/ 76 w 307"/>
                <a:gd name="T35" fmla="*/ 0 h 307"/>
                <a:gd name="T36" fmla="*/ 230 w 307"/>
                <a:gd name="T37" fmla="*/ 0 h 307"/>
                <a:gd name="T38" fmla="*/ 246 w 307"/>
                <a:gd name="T39" fmla="*/ 0 h 307"/>
                <a:gd name="T40" fmla="*/ 274 w 307"/>
                <a:gd name="T41" fmla="*/ 13 h 307"/>
                <a:gd name="T42" fmla="*/ 294 w 307"/>
                <a:gd name="T43" fmla="*/ 33 h 307"/>
                <a:gd name="T44" fmla="*/ 307 w 307"/>
                <a:gd name="T45" fmla="*/ 61 h 307"/>
                <a:gd name="T46" fmla="*/ 307 w 307"/>
                <a:gd name="T47" fmla="*/ 76 h 307"/>
                <a:gd name="T48" fmla="*/ 307 w 307"/>
                <a:gd name="T49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307">
                  <a:moveTo>
                    <a:pt x="307" y="230"/>
                  </a:moveTo>
                  <a:lnTo>
                    <a:pt x="307" y="245"/>
                  </a:lnTo>
                  <a:lnTo>
                    <a:pt x="294" y="274"/>
                  </a:lnTo>
                  <a:lnTo>
                    <a:pt x="274" y="294"/>
                  </a:lnTo>
                  <a:lnTo>
                    <a:pt x="246" y="305"/>
                  </a:lnTo>
                  <a:lnTo>
                    <a:pt x="230" y="307"/>
                  </a:lnTo>
                  <a:lnTo>
                    <a:pt x="76" y="307"/>
                  </a:lnTo>
                  <a:lnTo>
                    <a:pt x="62" y="305"/>
                  </a:lnTo>
                  <a:lnTo>
                    <a:pt x="33" y="294"/>
                  </a:lnTo>
                  <a:lnTo>
                    <a:pt x="13" y="274"/>
                  </a:lnTo>
                  <a:lnTo>
                    <a:pt x="2" y="245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2" y="61"/>
                  </a:lnTo>
                  <a:lnTo>
                    <a:pt x="13" y="33"/>
                  </a:lnTo>
                  <a:lnTo>
                    <a:pt x="33" y="13"/>
                  </a:lnTo>
                  <a:lnTo>
                    <a:pt x="62" y="0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6" y="0"/>
                  </a:lnTo>
                  <a:lnTo>
                    <a:pt x="274" y="13"/>
                  </a:lnTo>
                  <a:lnTo>
                    <a:pt x="294" y="33"/>
                  </a:lnTo>
                  <a:lnTo>
                    <a:pt x="307" y="61"/>
                  </a:lnTo>
                  <a:lnTo>
                    <a:pt x="307" y="76"/>
                  </a:lnTo>
                  <a:lnTo>
                    <a:pt x="307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1638" y="2749"/>
              <a:ext cx="102" cy="102"/>
            </a:xfrm>
            <a:custGeom>
              <a:avLst/>
              <a:gdLst>
                <a:gd name="T0" fmla="*/ 308 w 308"/>
                <a:gd name="T1" fmla="*/ 230 h 307"/>
                <a:gd name="T2" fmla="*/ 306 w 308"/>
                <a:gd name="T3" fmla="*/ 245 h 307"/>
                <a:gd name="T4" fmla="*/ 295 w 308"/>
                <a:gd name="T5" fmla="*/ 274 h 307"/>
                <a:gd name="T6" fmla="*/ 273 w 308"/>
                <a:gd name="T7" fmla="*/ 294 h 307"/>
                <a:gd name="T8" fmla="*/ 246 w 308"/>
                <a:gd name="T9" fmla="*/ 305 h 307"/>
                <a:gd name="T10" fmla="*/ 230 w 308"/>
                <a:gd name="T11" fmla="*/ 307 h 307"/>
                <a:gd name="T12" fmla="*/ 77 w 308"/>
                <a:gd name="T13" fmla="*/ 307 h 307"/>
                <a:gd name="T14" fmla="*/ 62 w 308"/>
                <a:gd name="T15" fmla="*/ 305 h 307"/>
                <a:gd name="T16" fmla="*/ 34 w 308"/>
                <a:gd name="T17" fmla="*/ 294 h 307"/>
                <a:gd name="T18" fmla="*/ 13 w 308"/>
                <a:gd name="T19" fmla="*/ 274 h 307"/>
                <a:gd name="T20" fmla="*/ 1 w 308"/>
                <a:gd name="T21" fmla="*/ 245 h 307"/>
                <a:gd name="T22" fmla="*/ 0 w 308"/>
                <a:gd name="T23" fmla="*/ 230 h 307"/>
                <a:gd name="T24" fmla="*/ 0 w 308"/>
                <a:gd name="T25" fmla="*/ 76 h 307"/>
                <a:gd name="T26" fmla="*/ 1 w 308"/>
                <a:gd name="T27" fmla="*/ 61 h 307"/>
                <a:gd name="T28" fmla="*/ 13 w 308"/>
                <a:gd name="T29" fmla="*/ 33 h 307"/>
                <a:gd name="T30" fmla="*/ 34 w 308"/>
                <a:gd name="T31" fmla="*/ 13 h 307"/>
                <a:gd name="T32" fmla="*/ 62 w 308"/>
                <a:gd name="T33" fmla="*/ 0 h 307"/>
                <a:gd name="T34" fmla="*/ 77 w 308"/>
                <a:gd name="T35" fmla="*/ 0 h 307"/>
                <a:gd name="T36" fmla="*/ 230 w 308"/>
                <a:gd name="T37" fmla="*/ 0 h 307"/>
                <a:gd name="T38" fmla="*/ 246 w 308"/>
                <a:gd name="T39" fmla="*/ 0 h 307"/>
                <a:gd name="T40" fmla="*/ 273 w 308"/>
                <a:gd name="T41" fmla="*/ 13 h 307"/>
                <a:gd name="T42" fmla="*/ 295 w 308"/>
                <a:gd name="T43" fmla="*/ 33 h 307"/>
                <a:gd name="T44" fmla="*/ 306 w 308"/>
                <a:gd name="T45" fmla="*/ 61 h 307"/>
                <a:gd name="T46" fmla="*/ 308 w 308"/>
                <a:gd name="T47" fmla="*/ 76 h 307"/>
                <a:gd name="T48" fmla="*/ 308 w 308"/>
                <a:gd name="T49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8" h="307">
                  <a:moveTo>
                    <a:pt x="308" y="230"/>
                  </a:moveTo>
                  <a:lnTo>
                    <a:pt x="306" y="245"/>
                  </a:lnTo>
                  <a:lnTo>
                    <a:pt x="295" y="274"/>
                  </a:lnTo>
                  <a:lnTo>
                    <a:pt x="273" y="294"/>
                  </a:lnTo>
                  <a:lnTo>
                    <a:pt x="246" y="305"/>
                  </a:lnTo>
                  <a:lnTo>
                    <a:pt x="230" y="307"/>
                  </a:lnTo>
                  <a:lnTo>
                    <a:pt x="77" y="307"/>
                  </a:lnTo>
                  <a:lnTo>
                    <a:pt x="62" y="305"/>
                  </a:lnTo>
                  <a:lnTo>
                    <a:pt x="34" y="294"/>
                  </a:lnTo>
                  <a:lnTo>
                    <a:pt x="13" y="274"/>
                  </a:lnTo>
                  <a:lnTo>
                    <a:pt x="1" y="245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1" y="61"/>
                  </a:lnTo>
                  <a:lnTo>
                    <a:pt x="13" y="33"/>
                  </a:lnTo>
                  <a:lnTo>
                    <a:pt x="34" y="13"/>
                  </a:lnTo>
                  <a:lnTo>
                    <a:pt x="62" y="0"/>
                  </a:lnTo>
                  <a:lnTo>
                    <a:pt x="77" y="0"/>
                  </a:lnTo>
                  <a:lnTo>
                    <a:pt x="230" y="0"/>
                  </a:lnTo>
                  <a:lnTo>
                    <a:pt x="246" y="0"/>
                  </a:lnTo>
                  <a:lnTo>
                    <a:pt x="273" y="13"/>
                  </a:lnTo>
                  <a:lnTo>
                    <a:pt x="295" y="33"/>
                  </a:lnTo>
                  <a:lnTo>
                    <a:pt x="306" y="61"/>
                  </a:lnTo>
                  <a:lnTo>
                    <a:pt x="308" y="76"/>
                  </a:lnTo>
                  <a:lnTo>
                    <a:pt x="308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1" name="Freeform 17"/>
            <p:cNvSpPr>
              <a:spLocks/>
            </p:cNvSpPr>
            <p:nvPr/>
          </p:nvSpPr>
          <p:spPr bwMode="auto">
            <a:xfrm>
              <a:off x="1510" y="2749"/>
              <a:ext cx="102" cy="102"/>
            </a:xfrm>
            <a:custGeom>
              <a:avLst/>
              <a:gdLst>
                <a:gd name="T0" fmla="*/ 306 w 306"/>
                <a:gd name="T1" fmla="*/ 230 h 307"/>
                <a:gd name="T2" fmla="*/ 305 w 306"/>
                <a:gd name="T3" fmla="*/ 245 h 307"/>
                <a:gd name="T4" fmla="*/ 293 w 306"/>
                <a:gd name="T5" fmla="*/ 274 h 307"/>
                <a:gd name="T6" fmla="*/ 273 w 306"/>
                <a:gd name="T7" fmla="*/ 294 h 307"/>
                <a:gd name="T8" fmla="*/ 244 w 306"/>
                <a:gd name="T9" fmla="*/ 305 h 307"/>
                <a:gd name="T10" fmla="*/ 230 w 306"/>
                <a:gd name="T11" fmla="*/ 307 h 307"/>
                <a:gd name="T12" fmla="*/ 76 w 306"/>
                <a:gd name="T13" fmla="*/ 307 h 307"/>
                <a:gd name="T14" fmla="*/ 60 w 306"/>
                <a:gd name="T15" fmla="*/ 305 h 307"/>
                <a:gd name="T16" fmla="*/ 33 w 306"/>
                <a:gd name="T17" fmla="*/ 294 h 307"/>
                <a:gd name="T18" fmla="*/ 13 w 306"/>
                <a:gd name="T19" fmla="*/ 274 h 307"/>
                <a:gd name="T20" fmla="*/ 0 w 306"/>
                <a:gd name="T21" fmla="*/ 245 h 307"/>
                <a:gd name="T22" fmla="*/ 0 w 306"/>
                <a:gd name="T23" fmla="*/ 230 h 307"/>
                <a:gd name="T24" fmla="*/ 0 w 306"/>
                <a:gd name="T25" fmla="*/ 76 h 307"/>
                <a:gd name="T26" fmla="*/ 0 w 306"/>
                <a:gd name="T27" fmla="*/ 61 h 307"/>
                <a:gd name="T28" fmla="*/ 13 w 306"/>
                <a:gd name="T29" fmla="*/ 33 h 307"/>
                <a:gd name="T30" fmla="*/ 33 w 306"/>
                <a:gd name="T31" fmla="*/ 13 h 307"/>
                <a:gd name="T32" fmla="*/ 60 w 306"/>
                <a:gd name="T33" fmla="*/ 0 h 307"/>
                <a:gd name="T34" fmla="*/ 76 w 306"/>
                <a:gd name="T35" fmla="*/ 0 h 307"/>
                <a:gd name="T36" fmla="*/ 230 w 306"/>
                <a:gd name="T37" fmla="*/ 0 h 307"/>
                <a:gd name="T38" fmla="*/ 244 w 306"/>
                <a:gd name="T39" fmla="*/ 0 h 307"/>
                <a:gd name="T40" fmla="*/ 273 w 306"/>
                <a:gd name="T41" fmla="*/ 13 h 307"/>
                <a:gd name="T42" fmla="*/ 293 w 306"/>
                <a:gd name="T43" fmla="*/ 33 h 307"/>
                <a:gd name="T44" fmla="*/ 305 w 306"/>
                <a:gd name="T45" fmla="*/ 61 h 307"/>
                <a:gd name="T46" fmla="*/ 306 w 306"/>
                <a:gd name="T47" fmla="*/ 76 h 307"/>
                <a:gd name="T48" fmla="*/ 306 w 306"/>
                <a:gd name="T49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6" h="307">
                  <a:moveTo>
                    <a:pt x="306" y="230"/>
                  </a:moveTo>
                  <a:lnTo>
                    <a:pt x="305" y="245"/>
                  </a:lnTo>
                  <a:lnTo>
                    <a:pt x="293" y="274"/>
                  </a:lnTo>
                  <a:lnTo>
                    <a:pt x="273" y="294"/>
                  </a:lnTo>
                  <a:lnTo>
                    <a:pt x="244" y="305"/>
                  </a:lnTo>
                  <a:lnTo>
                    <a:pt x="230" y="307"/>
                  </a:lnTo>
                  <a:lnTo>
                    <a:pt x="76" y="307"/>
                  </a:lnTo>
                  <a:lnTo>
                    <a:pt x="60" y="305"/>
                  </a:lnTo>
                  <a:lnTo>
                    <a:pt x="33" y="294"/>
                  </a:lnTo>
                  <a:lnTo>
                    <a:pt x="13" y="274"/>
                  </a:lnTo>
                  <a:lnTo>
                    <a:pt x="0" y="245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0" y="61"/>
                  </a:lnTo>
                  <a:lnTo>
                    <a:pt x="13" y="33"/>
                  </a:lnTo>
                  <a:lnTo>
                    <a:pt x="33" y="13"/>
                  </a:lnTo>
                  <a:lnTo>
                    <a:pt x="60" y="0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4" y="0"/>
                  </a:lnTo>
                  <a:lnTo>
                    <a:pt x="273" y="13"/>
                  </a:lnTo>
                  <a:lnTo>
                    <a:pt x="293" y="33"/>
                  </a:lnTo>
                  <a:lnTo>
                    <a:pt x="305" y="61"/>
                  </a:lnTo>
                  <a:lnTo>
                    <a:pt x="306" y="76"/>
                  </a:lnTo>
                  <a:lnTo>
                    <a:pt x="306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2" name="Freeform 18"/>
            <p:cNvSpPr>
              <a:spLocks/>
            </p:cNvSpPr>
            <p:nvPr/>
          </p:nvSpPr>
          <p:spPr bwMode="auto">
            <a:xfrm>
              <a:off x="2150" y="2749"/>
              <a:ext cx="102" cy="102"/>
            </a:xfrm>
            <a:custGeom>
              <a:avLst/>
              <a:gdLst>
                <a:gd name="T0" fmla="*/ 307 w 307"/>
                <a:gd name="T1" fmla="*/ 230 h 307"/>
                <a:gd name="T2" fmla="*/ 307 w 307"/>
                <a:gd name="T3" fmla="*/ 245 h 307"/>
                <a:gd name="T4" fmla="*/ 294 w 307"/>
                <a:gd name="T5" fmla="*/ 274 h 307"/>
                <a:gd name="T6" fmla="*/ 274 w 307"/>
                <a:gd name="T7" fmla="*/ 294 h 307"/>
                <a:gd name="T8" fmla="*/ 246 w 307"/>
                <a:gd name="T9" fmla="*/ 305 h 307"/>
                <a:gd name="T10" fmla="*/ 230 w 307"/>
                <a:gd name="T11" fmla="*/ 307 h 307"/>
                <a:gd name="T12" fmla="*/ 76 w 307"/>
                <a:gd name="T13" fmla="*/ 307 h 307"/>
                <a:gd name="T14" fmla="*/ 62 w 307"/>
                <a:gd name="T15" fmla="*/ 305 h 307"/>
                <a:gd name="T16" fmla="*/ 33 w 307"/>
                <a:gd name="T17" fmla="*/ 294 h 307"/>
                <a:gd name="T18" fmla="*/ 13 w 307"/>
                <a:gd name="T19" fmla="*/ 274 h 307"/>
                <a:gd name="T20" fmla="*/ 1 w 307"/>
                <a:gd name="T21" fmla="*/ 245 h 307"/>
                <a:gd name="T22" fmla="*/ 0 w 307"/>
                <a:gd name="T23" fmla="*/ 230 h 307"/>
                <a:gd name="T24" fmla="*/ 0 w 307"/>
                <a:gd name="T25" fmla="*/ 76 h 307"/>
                <a:gd name="T26" fmla="*/ 1 w 307"/>
                <a:gd name="T27" fmla="*/ 61 h 307"/>
                <a:gd name="T28" fmla="*/ 13 w 307"/>
                <a:gd name="T29" fmla="*/ 33 h 307"/>
                <a:gd name="T30" fmla="*/ 33 w 307"/>
                <a:gd name="T31" fmla="*/ 13 h 307"/>
                <a:gd name="T32" fmla="*/ 62 w 307"/>
                <a:gd name="T33" fmla="*/ 0 h 307"/>
                <a:gd name="T34" fmla="*/ 76 w 307"/>
                <a:gd name="T35" fmla="*/ 0 h 307"/>
                <a:gd name="T36" fmla="*/ 230 w 307"/>
                <a:gd name="T37" fmla="*/ 0 h 307"/>
                <a:gd name="T38" fmla="*/ 246 w 307"/>
                <a:gd name="T39" fmla="*/ 0 h 307"/>
                <a:gd name="T40" fmla="*/ 274 w 307"/>
                <a:gd name="T41" fmla="*/ 13 h 307"/>
                <a:gd name="T42" fmla="*/ 294 w 307"/>
                <a:gd name="T43" fmla="*/ 33 h 307"/>
                <a:gd name="T44" fmla="*/ 307 w 307"/>
                <a:gd name="T45" fmla="*/ 61 h 307"/>
                <a:gd name="T46" fmla="*/ 307 w 307"/>
                <a:gd name="T47" fmla="*/ 76 h 307"/>
                <a:gd name="T48" fmla="*/ 307 w 307"/>
                <a:gd name="T49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307">
                  <a:moveTo>
                    <a:pt x="307" y="230"/>
                  </a:moveTo>
                  <a:lnTo>
                    <a:pt x="307" y="245"/>
                  </a:lnTo>
                  <a:lnTo>
                    <a:pt x="294" y="274"/>
                  </a:lnTo>
                  <a:lnTo>
                    <a:pt x="274" y="294"/>
                  </a:lnTo>
                  <a:lnTo>
                    <a:pt x="246" y="305"/>
                  </a:lnTo>
                  <a:lnTo>
                    <a:pt x="230" y="307"/>
                  </a:lnTo>
                  <a:lnTo>
                    <a:pt x="76" y="307"/>
                  </a:lnTo>
                  <a:lnTo>
                    <a:pt x="62" y="305"/>
                  </a:lnTo>
                  <a:lnTo>
                    <a:pt x="33" y="294"/>
                  </a:lnTo>
                  <a:lnTo>
                    <a:pt x="13" y="274"/>
                  </a:lnTo>
                  <a:lnTo>
                    <a:pt x="1" y="245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1" y="61"/>
                  </a:lnTo>
                  <a:lnTo>
                    <a:pt x="13" y="33"/>
                  </a:lnTo>
                  <a:lnTo>
                    <a:pt x="33" y="13"/>
                  </a:lnTo>
                  <a:lnTo>
                    <a:pt x="62" y="0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6" y="0"/>
                  </a:lnTo>
                  <a:lnTo>
                    <a:pt x="274" y="13"/>
                  </a:lnTo>
                  <a:lnTo>
                    <a:pt x="294" y="33"/>
                  </a:lnTo>
                  <a:lnTo>
                    <a:pt x="307" y="61"/>
                  </a:lnTo>
                  <a:lnTo>
                    <a:pt x="307" y="76"/>
                  </a:lnTo>
                  <a:lnTo>
                    <a:pt x="307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3" name="Freeform 19"/>
            <p:cNvSpPr>
              <a:spLocks/>
            </p:cNvSpPr>
            <p:nvPr/>
          </p:nvSpPr>
          <p:spPr bwMode="auto">
            <a:xfrm>
              <a:off x="2022" y="2749"/>
              <a:ext cx="102" cy="102"/>
            </a:xfrm>
            <a:custGeom>
              <a:avLst/>
              <a:gdLst>
                <a:gd name="T0" fmla="*/ 308 w 308"/>
                <a:gd name="T1" fmla="*/ 230 h 307"/>
                <a:gd name="T2" fmla="*/ 306 w 308"/>
                <a:gd name="T3" fmla="*/ 245 h 307"/>
                <a:gd name="T4" fmla="*/ 295 w 308"/>
                <a:gd name="T5" fmla="*/ 274 h 307"/>
                <a:gd name="T6" fmla="*/ 273 w 308"/>
                <a:gd name="T7" fmla="*/ 294 h 307"/>
                <a:gd name="T8" fmla="*/ 246 w 308"/>
                <a:gd name="T9" fmla="*/ 305 h 307"/>
                <a:gd name="T10" fmla="*/ 230 w 308"/>
                <a:gd name="T11" fmla="*/ 307 h 307"/>
                <a:gd name="T12" fmla="*/ 77 w 308"/>
                <a:gd name="T13" fmla="*/ 307 h 307"/>
                <a:gd name="T14" fmla="*/ 61 w 308"/>
                <a:gd name="T15" fmla="*/ 305 h 307"/>
                <a:gd name="T16" fmla="*/ 34 w 308"/>
                <a:gd name="T17" fmla="*/ 294 h 307"/>
                <a:gd name="T18" fmla="*/ 13 w 308"/>
                <a:gd name="T19" fmla="*/ 274 h 307"/>
                <a:gd name="T20" fmla="*/ 1 w 308"/>
                <a:gd name="T21" fmla="*/ 245 h 307"/>
                <a:gd name="T22" fmla="*/ 0 w 308"/>
                <a:gd name="T23" fmla="*/ 230 h 307"/>
                <a:gd name="T24" fmla="*/ 0 w 308"/>
                <a:gd name="T25" fmla="*/ 76 h 307"/>
                <a:gd name="T26" fmla="*/ 1 w 308"/>
                <a:gd name="T27" fmla="*/ 61 h 307"/>
                <a:gd name="T28" fmla="*/ 13 w 308"/>
                <a:gd name="T29" fmla="*/ 33 h 307"/>
                <a:gd name="T30" fmla="*/ 34 w 308"/>
                <a:gd name="T31" fmla="*/ 13 h 307"/>
                <a:gd name="T32" fmla="*/ 61 w 308"/>
                <a:gd name="T33" fmla="*/ 0 h 307"/>
                <a:gd name="T34" fmla="*/ 77 w 308"/>
                <a:gd name="T35" fmla="*/ 0 h 307"/>
                <a:gd name="T36" fmla="*/ 230 w 308"/>
                <a:gd name="T37" fmla="*/ 0 h 307"/>
                <a:gd name="T38" fmla="*/ 246 w 308"/>
                <a:gd name="T39" fmla="*/ 0 h 307"/>
                <a:gd name="T40" fmla="*/ 273 w 308"/>
                <a:gd name="T41" fmla="*/ 13 h 307"/>
                <a:gd name="T42" fmla="*/ 295 w 308"/>
                <a:gd name="T43" fmla="*/ 33 h 307"/>
                <a:gd name="T44" fmla="*/ 306 w 308"/>
                <a:gd name="T45" fmla="*/ 61 h 307"/>
                <a:gd name="T46" fmla="*/ 308 w 308"/>
                <a:gd name="T47" fmla="*/ 76 h 307"/>
                <a:gd name="T48" fmla="*/ 308 w 308"/>
                <a:gd name="T49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8" h="307">
                  <a:moveTo>
                    <a:pt x="308" y="230"/>
                  </a:moveTo>
                  <a:lnTo>
                    <a:pt x="306" y="245"/>
                  </a:lnTo>
                  <a:lnTo>
                    <a:pt x="295" y="274"/>
                  </a:lnTo>
                  <a:lnTo>
                    <a:pt x="273" y="294"/>
                  </a:lnTo>
                  <a:lnTo>
                    <a:pt x="246" y="305"/>
                  </a:lnTo>
                  <a:lnTo>
                    <a:pt x="230" y="307"/>
                  </a:lnTo>
                  <a:lnTo>
                    <a:pt x="77" y="307"/>
                  </a:lnTo>
                  <a:lnTo>
                    <a:pt x="61" y="305"/>
                  </a:lnTo>
                  <a:lnTo>
                    <a:pt x="34" y="294"/>
                  </a:lnTo>
                  <a:lnTo>
                    <a:pt x="13" y="274"/>
                  </a:lnTo>
                  <a:lnTo>
                    <a:pt x="1" y="245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1" y="61"/>
                  </a:lnTo>
                  <a:lnTo>
                    <a:pt x="13" y="33"/>
                  </a:lnTo>
                  <a:lnTo>
                    <a:pt x="34" y="13"/>
                  </a:lnTo>
                  <a:lnTo>
                    <a:pt x="61" y="0"/>
                  </a:lnTo>
                  <a:lnTo>
                    <a:pt x="77" y="0"/>
                  </a:lnTo>
                  <a:lnTo>
                    <a:pt x="230" y="0"/>
                  </a:lnTo>
                  <a:lnTo>
                    <a:pt x="246" y="0"/>
                  </a:lnTo>
                  <a:lnTo>
                    <a:pt x="273" y="13"/>
                  </a:lnTo>
                  <a:lnTo>
                    <a:pt x="295" y="33"/>
                  </a:lnTo>
                  <a:lnTo>
                    <a:pt x="306" y="61"/>
                  </a:lnTo>
                  <a:lnTo>
                    <a:pt x="308" y="76"/>
                  </a:lnTo>
                  <a:lnTo>
                    <a:pt x="308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4" name="Freeform 20"/>
            <p:cNvSpPr>
              <a:spLocks/>
            </p:cNvSpPr>
            <p:nvPr/>
          </p:nvSpPr>
          <p:spPr bwMode="auto">
            <a:xfrm>
              <a:off x="1894" y="2749"/>
              <a:ext cx="102" cy="102"/>
            </a:xfrm>
            <a:custGeom>
              <a:avLst/>
              <a:gdLst>
                <a:gd name="T0" fmla="*/ 306 w 306"/>
                <a:gd name="T1" fmla="*/ 230 h 307"/>
                <a:gd name="T2" fmla="*/ 305 w 306"/>
                <a:gd name="T3" fmla="*/ 245 h 307"/>
                <a:gd name="T4" fmla="*/ 293 w 306"/>
                <a:gd name="T5" fmla="*/ 274 h 307"/>
                <a:gd name="T6" fmla="*/ 273 w 306"/>
                <a:gd name="T7" fmla="*/ 294 h 307"/>
                <a:gd name="T8" fmla="*/ 244 w 306"/>
                <a:gd name="T9" fmla="*/ 305 h 307"/>
                <a:gd name="T10" fmla="*/ 230 w 306"/>
                <a:gd name="T11" fmla="*/ 307 h 307"/>
                <a:gd name="T12" fmla="*/ 76 w 306"/>
                <a:gd name="T13" fmla="*/ 307 h 307"/>
                <a:gd name="T14" fmla="*/ 60 w 306"/>
                <a:gd name="T15" fmla="*/ 305 h 307"/>
                <a:gd name="T16" fmla="*/ 33 w 306"/>
                <a:gd name="T17" fmla="*/ 294 h 307"/>
                <a:gd name="T18" fmla="*/ 13 w 306"/>
                <a:gd name="T19" fmla="*/ 274 h 307"/>
                <a:gd name="T20" fmla="*/ 0 w 306"/>
                <a:gd name="T21" fmla="*/ 245 h 307"/>
                <a:gd name="T22" fmla="*/ 0 w 306"/>
                <a:gd name="T23" fmla="*/ 230 h 307"/>
                <a:gd name="T24" fmla="*/ 0 w 306"/>
                <a:gd name="T25" fmla="*/ 76 h 307"/>
                <a:gd name="T26" fmla="*/ 0 w 306"/>
                <a:gd name="T27" fmla="*/ 61 h 307"/>
                <a:gd name="T28" fmla="*/ 13 w 306"/>
                <a:gd name="T29" fmla="*/ 33 h 307"/>
                <a:gd name="T30" fmla="*/ 33 w 306"/>
                <a:gd name="T31" fmla="*/ 13 h 307"/>
                <a:gd name="T32" fmla="*/ 60 w 306"/>
                <a:gd name="T33" fmla="*/ 0 h 307"/>
                <a:gd name="T34" fmla="*/ 76 w 306"/>
                <a:gd name="T35" fmla="*/ 0 h 307"/>
                <a:gd name="T36" fmla="*/ 230 w 306"/>
                <a:gd name="T37" fmla="*/ 0 h 307"/>
                <a:gd name="T38" fmla="*/ 244 w 306"/>
                <a:gd name="T39" fmla="*/ 0 h 307"/>
                <a:gd name="T40" fmla="*/ 273 w 306"/>
                <a:gd name="T41" fmla="*/ 13 h 307"/>
                <a:gd name="T42" fmla="*/ 293 w 306"/>
                <a:gd name="T43" fmla="*/ 33 h 307"/>
                <a:gd name="T44" fmla="*/ 305 w 306"/>
                <a:gd name="T45" fmla="*/ 61 h 307"/>
                <a:gd name="T46" fmla="*/ 306 w 306"/>
                <a:gd name="T47" fmla="*/ 76 h 307"/>
                <a:gd name="T48" fmla="*/ 306 w 306"/>
                <a:gd name="T49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6" h="307">
                  <a:moveTo>
                    <a:pt x="306" y="230"/>
                  </a:moveTo>
                  <a:lnTo>
                    <a:pt x="305" y="245"/>
                  </a:lnTo>
                  <a:lnTo>
                    <a:pt x="293" y="274"/>
                  </a:lnTo>
                  <a:lnTo>
                    <a:pt x="273" y="294"/>
                  </a:lnTo>
                  <a:lnTo>
                    <a:pt x="244" y="305"/>
                  </a:lnTo>
                  <a:lnTo>
                    <a:pt x="230" y="307"/>
                  </a:lnTo>
                  <a:lnTo>
                    <a:pt x="76" y="307"/>
                  </a:lnTo>
                  <a:lnTo>
                    <a:pt x="60" y="305"/>
                  </a:lnTo>
                  <a:lnTo>
                    <a:pt x="33" y="294"/>
                  </a:lnTo>
                  <a:lnTo>
                    <a:pt x="13" y="274"/>
                  </a:lnTo>
                  <a:lnTo>
                    <a:pt x="0" y="245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0" y="61"/>
                  </a:lnTo>
                  <a:lnTo>
                    <a:pt x="13" y="33"/>
                  </a:lnTo>
                  <a:lnTo>
                    <a:pt x="33" y="13"/>
                  </a:lnTo>
                  <a:lnTo>
                    <a:pt x="60" y="0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4" y="0"/>
                  </a:lnTo>
                  <a:lnTo>
                    <a:pt x="273" y="13"/>
                  </a:lnTo>
                  <a:lnTo>
                    <a:pt x="293" y="33"/>
                  </a:lnTo>
                  <a:lnTo>
                    <a:pt x="305" y="61"/>
                  </a:lnTo>
                  <a:lnTo>
                    <a:pt x="306" y="76"/>
                  </a:lnTo>
                  <a:lnTo>
                    <a:pt x="306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5" name="Freeform 21"/>
            <p:cNvSpPr>
              <a:spLocks/>
            </p:cNvSpPr>
            <p:nvPr/>
          </p:nvSpPr>
          <p:spPr bwMode="auto">
            <a:xfrm>
              <a:off x="2534" y="2749"/>
              <a:ext cx="102" cy="102"/>
            </a:xfrm>
            <a:custGeom>
              <a:avLst/>
              <a:gdLst>
                <a:gd name="T0" fmla="*/ 307 w 307"/>
                <a:gd name="T1" fmla="*/ 230 h 307"/>
                <a:gd name="T2" fmla="*/ 307 w 307"/>
                <a:gd name="T3" fmla="*/ 245 h 307"/>
                <a:gd name="T4" fmla="*/ 294 w 307"/>
                <a:gd name="T5" fmla="*/ 274 h 307"/>
                <a:gd name="T6" fmla="*/ 273 w 307"/>
                <a:gd name="T7" fmla="*/ 294 h 307"/>
                <a:gd name="T8" fmla="*/ 246 w 307"/>
                <a:gd name="T9" fmla="*/ 305 h 307"/>
                <a:gd name="T10" fmla="*/ 230 w 307"/>
                <a:gd name="T11" fmla="*/ 307 h 307"/>
                <a:gd name="T12" fmla="*/ 76 w 307"/>
                <a:gd name="T13" fmla="*/ 307 h 307"/>
                <a:gd name="T14" fmla="*/ 62 w 307"/>
                <a:gd name="T15" fmla="*/ 305 h 307"/>
                <a:gd name="T16" fmla="*/ 33 w 307"/>
                <a:gd name="T17" fmla="*/ 294 h 307"/>
                <a:gd name="T18" fmla="*/ 13 w 307"/>
                <a:gd name="T19" fmla="*/ 274 h 307"/>
                <a:gd name="T20" fmla="*/ 1 w 307"/>
                <a:gd name="T21" fmla="*/ 245 h 307"/>
                <a:gd name="T22" fmla="*/ 0 w 307"/>
                <a:gd name="T23" fmla="*/ 230 h 307"/>
                <a:gd name="T24" fmla="*/ 0 w 307"/>
                <a:gd name="T25" fmla="*/ 76 h 307"/>
                <a:gd name="T26" fmla="*/ 1 w 307"/>
                <a:gd name="T27" fmla="*/ 61 h 307"/>
                <a:gd name="T28" fmla="*/ 13 w 307"/>
                <a:gd name="T29" fmla="*/ 33 h 307"/>
                <a:gd name="T30" fmla="*/ 33 w 307"/>
                <a:gd name="T31" fmla="*/ 13 h 307"/>
                <a:gd name="T32" fmla="*/ 62 w 307"/>
                <a:gd name="T33" fmla="*/ 0 h 307"/>
                <a:gd name="T34" fmla="*/ 76 w 307"/>
                <a:gd name="T35" fmla="*/ 0 h 307"/>
                <a:gd name="T36" fmla="*/ 230 w 307"/>
                <a:gd name="T37" fmla="*/ 0 h 307"/>
                <a:gd name="T38" fmla="*/ 246 w 307"/>
                <a:gd name="T39" fmla="*/ 0 h 307"/>
                <a:gd name="T40" fmla="*/ 273 w 307"/>
                <a:gd name="T41" fmla="*/ 13 h 307"/>
                <a:gd name="T42" fmla="*/ 294 w 307"/>
                <a:gd name="T43" fmla="*/ 33 h 307"/>
                <a:gd name="T44" fmla="*/ 307 w 307"/>
                <a:gd name="T45" fmla="*/ 61 h 307"/>
                <a:gd name="T46" fmla="*/ 307 w 307"/>
                <a:gd name="T47" fmla="*/ 76 h 307"/>
                <a:gd name="T48" fmla="*/ 307 w 307"/>
                <a:gd name="T49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307">
                  <a:moveTo>
                    <a:pt x="307" y="230"/>
                  </a:moveTo>
                  <a:lnTo>
                    <a:pt x="307" y="245"/>
                  </a:lnTo>
                  <a:lnTo>
                    <a:pt x="294" y="274"/>
                  </a:lnTo>
                  <a:lnTo>
                    <a:pt x="273" y="294"/>
                  </a:lnTo>
                  <a:lnTo>
                    <a:pt x="246" y="305"/>
                  </a:lnTo>
                  <a:lnTo>
                    <a:pt x="230" y="307"/>
                  </a:lnTo>
                  <a:lnTo>
                    <a:pt x="76" y="307"/>
                  </a:lnTo>
                  <a:lnTo>
                    <a:pt x="62" y="305"/>
                  </a:lnTo>
                  <a:lnTo>
                    <a:pt x="33" y="294"/>
                  </a:lnTo>
                  <a:lnTo>
                    <a:pt x="13" y="274"/>
                  </a:lnTo>
                  <a:lnTo>
                    <a:pt x="1" y="245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1" y="61"/>
                  </a:lnTo>
                  <a:lnTo>
                    <a:pt x="13" y="33"/>
                  </a:lnTo>
                  <a:lnTo>
                    <a:pt x="33" y="13"/>
                  </a:lnTo>
                  <a:lnTo>
                    <a:pt x="62" y="0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6" y="0"/>
                  </a:lnTo>
                  <a:lnTo>
                    <a:pt x="273" y="13"/>
                  </a:lnTo>
                  <a:lnTo>
                    <a:pt x="294" y="33"/>
                  </a:lnTo>
                  <a:lnTo>
                    <a:pt x="307" y="61"/>
                  </a:lnTo>
                  <a:lnTo>
                    <a:pt x="307" y="76"/>
                  </a:lnTo>
                  <a:lnTo>
                    <a:pt x="307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2405" y="2749"/>
              <a:ext cx="103" cy="102"/>
            </a:xfrm>
            <a:custGeom>
              <a:avLst/>
              <a:gdLst>
                <a:gd name="T0" fmla="*/ 309 w 309"/>
                <a:gd name="T1" fmla="*/ 230 h 307"/>
                <a:gd name="T2" fmla="*/ 307 w 309"/>
                <a:gd name="T3" fmla="*/ 245 h 307"/>
                <a:gd name="T4" fmla="*/ 296 w 309"/>
                <a:gd name="T5" fmla="*/ 274 h 307"/>
                <a:gd name="T6" fmla="*/ 274 w 309"/>
                <a:gd name="T7" fmla="*/ 294 h 307"/>
                <a:gd name="T8" fmla="*/ 247 w 309"/>
                <a:gd name="T9" fmla="*/ 305 h 307"/>
                <a:gd name="T10" fmla="*/ 231 w 309"/>
                <a:gd name="T11" fmla="*/ 307 h 307"/>
                <a:gd name="T12" fmla="*/ 78 w 309"/>
                <a:gd name="T13" fmla="*/ 307 h 307"/>
                <a:gd name="T14" fmla="*/ 62 w 309"/>
                <a:gd name="T15" fmla="*/ 305 h 307"/>
                <a:gd name="T16" fmla="*/ 35 w 309"/>
                <a:gd name="T17" fmla="*/ 294 h 307"/>
                <a:gd name="T18" fmla="*/ 13 w 309"/>
                <a:gd name="T19" fmla="*/ 274 h 307"/>
                <a:gd name="T20" fmla="*/ 2 w 309"/>
                <a:gd name="T21" fmla="*/ 245 h 307"/>
                <a:gd name="T22" fmla="*/ 0 w 309"/>
                <a:gd name="T23" fmla="*/ 230 h 307"/>
                <a:gd name="T24" fmla="*/ 0 w 309"/>
                <a:gd name="T25" fmla="*/ 76 h 307"/>
                <a:gd name="T26" fmla="*/ 2 w 309"/>
                <a:gd name="T27" fmla="*/ 61 h 307"/>
                <a:gd name="T28" fmla="*/ 13 w 309"/>
                <a:gd name="T29" fmla="*/ 33 h 307"/>
                <a:gd name="T30" fmla="*/ 35 w 309"/>
                <a:gd name="T31" fmla="*/ 13 h 307"/>
                <a:gd name="T32" fmla="*/ 62 w 309"/>
                <a:gd name="T33" fmla="*/ 0 h 307"/>
                <a:gd name="T34" fmla="*/ 78 w 309"/>
                <a:gd name="T35" fmla="*/ 0 h 307"/>
                <a:gd name="T36" fmla="*/ 231 w 309"/>
                <a:gd name="T37" fmla="*/ 0 h 307"/>
                <a:gd name="T38" fmla="*/ 247 w 309"/>
                <a:gd name="T39" fmla="*/ 0 h 307"/>
                <a:gd name="T40" fmla="*/ 274 w 309"/>
                <a:gd name="T41" fmla="*/ 13 h 307"/>
                <a:gd name="T42" fmla="*/ 296 w 309"/>
                <a:gd name="T43" fmla="*/ 33 h 307"/>
                <a:gd name="T44" fmla="*/ 307 w 309"/>
                <a:gd name="T45" fmla="*/ 61 h 307"/>
                <a:gd name="T46" fmla="*/ 309 w 309"/>
                <a:gd name="T47" fmla="*/ 76 h 307"/>
                <a:gd name="T48" fmla="*/ 309 w 309"/>
                <a:gd name="T49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9" h="307">
                  <a:moveTo>
                    <a:pt x="309" y="230"/>
                  </a:moveTo>
                  <a:lnTo>
                    <a:pt x="307" y="245"/>
                  </a:lnTo>
                  <a:lnTo>
                    <a:pt x="296" y="274"/>
                  </a:lnTo>
                  <a:lnTo>
                    <a:pt x="274" y="294"/>
                  </a:lnTo>
                  <a:lnTo>
                    <a:pt x="247" y="305"/>
                  </a:lnTo>
                  <a:lnTo>
                    <a:pt x="231" y="307"/>
                  </a:lnTo>
                  <a:lnTo>
                    <a:pt x="78" y="307"/>
                  </a:lnTo>
                  <a:lnTo>
                    <a:pt x="62" y="305"/>
                  </a:lnTo>
                  <a:lnTo>
                    <a:pt x="35" y="294"/>
                  </a:lnTo>
                  <a:lnTo>
                    <a:pt x="13" y="274"/>
                  </a:lnTo>
                  <a:lnTo>
                    <a:pt x="2" y="245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2" y="61"/>
                  </a:lnTo>
                  <a:lnTo>
                    <a:pt x="13" y="33"/>
                  </a:lnTo>
                  <a:lnTo>
                    <a:pt x="35" y="13"/>
                  </a:lnTo>
                  <a:lnTo>
                    <a:pt x="62" y="0"/>
                  </a:lnTo>
                  <a:lnTo>
                    <a:pt x="78" y="0"/>
                  </a:lnTo>
                  <a:lnTo>
                    <a:pt x="231" y="0"/>
                  </a:lnTo>
                  <a:lnTo>
                    <a:pt x="247" y="0"/>
                  </a:lnTo>
                  <a:lnTo>
                    <a:pt x="274" y="13"/>
                  </a:lnTo>
                  <a:lnTo>
                    <a:pt x="296" y="33"/>
                  </a:lnTo>
                  <a:lnTo>
                    <a:pt x="307" y="61"/>
                  </a:lnTo>
                  <a:lnTo>
                    <a:pt x="309" y="76"/>
                  </a:lnTo>
                  <a:lnTo>
                    <a:pt x="309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3"/>
            <p:cNvSpPr>
              <a:spLocks/>
            </p:cNvSpPr>
            <p:nvPr/>
          </p:nvSpPr>
          <p:spPr bwMode="auto">
            <a:xfrm>
              <a:off x="2278" y="2749"/>
              <a:ext cx="102" cy="102"/>
            </a:xfrm>
            <a:custGeom>
              <a:avLst/>
              <a:gdLst>
                <a:gd name="T0" fmla="*/ 307 w 307"/>
                <a:gd name="T1" fmla="*/ 230 h 307"/>
                <a:gd name="T2" fmla="*/ 306 w 307"/>
                <a:gd name="T3" fmla="*/ 245 h 307"/>
                <a:gd name="T4" fmla="*/ 294 w 307"/>
                <a:gd name="T5" fmla="*/ 274 h 307"/>
                <a:gd name="T6" fmla="*/ 274 w 307"/>
                <a:gd name="T7" fmla="*/ 294 h 307"/>
                <a:gd name="T8" fmla="*/ 245 w 307"/>
                <a:gd name="T9" fmla="*/ 305 h 307"/>
                <a:gd name="T10" fmla="*/ 231 w 307"/>
                <a:gd name="T11" fmla="*/ 307 h 307"/>
                <a:gd name="T12" fmla="*/ 77 w 307"/>
                <a:gd name="T13" fmla="*/ 307 h 307"/>
                <a:gd name="T14" fmla="*/ 61 w 307"/>
                <a:gd name="T15" fmla="*/ 305 h 307"/>
                <a:gd name="T16" fmla="*/ 34 w 307"/>
                <a:gd name="T17" fmla="*/ 294 h 307"/>
                <a:gd name="T18" fmla="*/ 13 w 307"/>
                <a:gd name="T19" fmla="*/ 274 h 307"/>
                <a:gd name="T20" fmla="*/ 0 w 307"/>
                <a:gd name="T21" fmla="*/ 245 h 307"/>
                <a:gd name="T22" fmla="*/ 0 w 307"/>
                <a:gd name="T23" fmla="*/ 230 h 307"/>
                <a:gd name="T24" fmla="*/ 0 w 307"/>
                <a:gd name="T25" fmla="*/ 76 h 307"/>
                <a:gd name="T26" fmla="*/ 0 w 307"/>
                <a:gd name="T27" fmla="*/ 61 h 307"/>
                <a:gd name="T28" fmla="*/ 13 w 307"/>
                <a:gd name="T29" fmla="*/ 33 h 307"/>
                <a:gd name="T30" fmla="*/ 34 w 307"/>
                <a:gd name="T31" fmla="*/ 13 h 307"/>
                <a:gd name="T32" fmla="*/ 61 w 307"/>
                <a:gd name="T33" fmla="*/ 0 h 307"/>
                <a:gd name="T34" fmla="*/ 77 w 307"/>
                <a:gd name="T35" fmla="*/ 0 h 307"/>
                <a:gd name="T36" fmla="*/ 231 w 307"/>
                <a:gd name="T37" fmla="*/ 0 h 307"/>
                <a:gd name="T38" fmla="*/ 245 w 307"/>
                <a:gd name="T39" fmla="*/ 0 h 307"/>
                <a:gd name="T40" fmla="*/ 274 w 307"/>
                <a:gd name="T41" fmla="*/ 13 h 307"/>
                <a:gd name="T42" fmla="*/ 294 w 307"/>
                <a:gd name="T43" fmla="*/ 33 h 307"/>
                <a:gd name="T44" fmla="*/ 306 w 307"/>
                <a:gd name="T45" fmla="*/ 61 h 307"/>
                <a:gd name="T46" fmla="*/ 307 w 307"/>
                <a:gd name="T47" fmla="*/ 76 h 307"/>
                <a:gd name="T48" fmla="*/ 307 w 307"/>
                <a:gd name="T49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307">
                  <a:moveTo>
                    <a:pt x="307" y="230"/>
                  </a:moveTo>
                  <a:lnTo>
                    <a:pt x="306" y="245"/>
                  </a:lnTo>
                  <a:lnTo>
                    <a:pt x="294" y="274"/>
                  </a:lnTo>
                  <a:lnTo>
                    <a:pt x="274" y="294"/>
                  </a:lnTo>
                  <a:lnTo>
                    <a:pt x="245" y="305"/>
                  </a:lnTo>
                  <a:lnTo>
                    <a:pt x="231" y="307"/>
                  </a:lnTo>
                  <a:lnTo>
                    <a:pt x="77" y="307"/>
                  </a:lnTo>
                  <a:lnTo>
                    <a:pt x="61" y="305"/>
                  </a:lnTo>
                  <a:lnTo>
                    <a:pt x="34" y="294"/>
                  </a:lnTo>
                  <a:lnTo>
                    <a:pt x="13" y="274"/>
                  </a:lnTo>
                  <a:lnTo>
                    <a:pt x="0" y="245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0" y="61"/>
                  </a:lnTo>
                  <a:lnTo>
                    <a:pt x="13" y="33"/>
                  </a:lnTo>
                  <a:lnTo>
                    <a:pt x="34" y="13"/>
                  </a:lnTo>
                  <a:lnTo>
                    <a:pt x="61" y="0"/>
                  </a:lnTo>
                  <a:lnTo>
                    <a:pt x="77" y="0"/>
                  </a:lnTo>
                  <a:lnTo>
                    <a:pt x="231" y="0"/>
                  </a:lnTo>
                  <a:lnTo>
                    <a:pt x="245" y="0"/>
                  </a:lnTo>
                  <a:lnTo>
                    <a:pt x="274" y="13"/>
                  </a:lnTo>
                  <a:lnTo>
                    <a:pt x="294" y="33"/>
                  </a:lnTo>
                  <a:lnTo>
                    <a:pt x="306" y="61"/>
                  </a:lnTo>
                  <a:lnTo>
                    <a:pt x="307" y="76"/>
                  </a:lnTo>
                  <a:lnTo>
                    <a:pt x="307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5" name="Freeform 24"/>
            <p:cNvSpPr>
              <a:spLocks/>
            </p:cNvSpPr>
            <p:nvPr/>
          </p:nvSpPr>
          <p:spPr bwMode="auto">
            <a:xfrm>
              <a:off x="2789" y="2749"/>
              <a:ext cx="103" cy="102"/>
            </a:xfrm>
            <a:custGeom>
              <a:avLst/>
              <a:gdLst>
                <a:gd name="T0" fmla="*/ 308 w 308"/>
                <a:gd name="T1" fmla="*/ 230 h 307"/>
                <a:gd name="T2" fmla="*/ 307 w 308"/>
                <a:gd name="T3" fmla="*/ 245 h 307"/>
                <a:gd name="T4" fmla="*/ 295 w 308"/>
                <a:gd name="T5" fmla="*/ 274 h 307"/>
                <a:gd name="T6" fmla="*/ 274 w 308"/>
                <a:gd name="T7" fmla="*/ 294 h 307"/>
                <a:gd name="T8" fmla="*/ 247 w 308"/>
                <a:gd name="T9" fmla="*/ 305 h 307"/>
                <a:gd name="T10" fmla="*/ 231 w 308"/>
                <a:gd name="T11" fmla="*/ 307 h 307"/>
                <a:gd name="T12" fmla="*/ 78 w 308"/>
                <a:gd name="T13" fmla="*/ 307 h 307"/>
                <a:gd name="T14" fmla="*/ 62 w 308"/>
                <a:gd name="T15" fmla="*/ 305 h 307"/>
                <a:gd name="T16" fmla="*/ 35 w 308"/>
                <a:gd name="T17" fmla="*/ 294 h 307"/>
                <a:gd name="T18" fmla="*/ 13 w 308"/>
                <a:gd name="T19" fmla="*/ 274 h 307"/>
                <a:gd name="T20" fmla="*/ 2 w 308"/>
                <a:gd name="T21" fmla="*/ 245 h 307"/>
                <a:gd name="T22" fmla="*/ 0 w 308"/>
                <a:gd name="T23" fmla="*/ 230 h 307"/>
                <a:gd name="T24" fmla="*/ 0 w 308"/>
                <a:gd name="T25" fmla="*/ 76 h 307"/>
                <a:gd name="T26" fmla="*/ 2 w 308"/>
                <a:gd name="T27" fmla="*/ 61 h 307"/>
                <a:gd name="T28" fmla="*/ 13 w 308"/>
                <a:gd name="T29" fmla="*/ 33 h 307"/>
                <a:gd name="T30" fmla="*/ 35 w 308"/>
                <a:gd name="T31" fmla="*/ 13 h 307"/>
                <a:gd name="T32" fmla="*/ 62 w 308"/>
                <a:gd name="T33" fmla="*/ 0 h 307"/>
                <a:gd name="T34" fmla="*/ 78 w 308"/>
                <a:gd name="T35" fmla="*/ 0 h 307"/>
                <a:gd name="T36" fmla="*/ 231 w 308"/>
                <a:gd name="T37" fmla="*/ 0 h 307"/>
                <a:gd name="T38" fmla="*/ 247 w 308"/>
                <a:gd name="T39" fmla="*/ 0 h 307"/>
                <a:gd name="T40" fmla="*/ 274 w 308"/>
                <a:gd name="T41" fmla="*/ 13 h 307"/>
                <a:gd name="T42" fmla="*/ 295 w 308"/>
                <a:gd name="T43" fmla="*/ 33 h 307"/>
                <a:gd name="T44" fmla="*/ 307 w 308"/>
                <a:gd name="T45" fmla="*/ 61 h 307"/>
                <a:gd name="T46" fmla="*/ 308 w 308"/>
                <a:gd name="T47" fmla="*/ 76 h 307"/>
                <a:gd name="T48" fmla="*/ 308 w 308"/>
                <a:gd name="T49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8" h="307">
                  <a:moveTo>
                    <a:pt x="308" y="230"/>
                  </a:moveTo>
                  <a:lnTo>
                    <a:pt x="307" y="245"/>
                  </a:lnTo>
                  <a:lnTo>
                    <a:pt x="295" y="274"/>
                  </a:lnTo>
                  <a:lnTo>
                    <a:pt x="274" y="294"/>
                  </a:lnTo>
                  <a:lnTo>
                    <a:pt x="247" y="305"/>
                  </a:lnTo>
                  <a:lnTo>
                    <a:pt x="231" y="307"/>
                  </a:lnTo>
                  <a:lnTo>
                    <a:pt x="78" y="307"/>
                  </a:lnTo>
                  <a:lnTo>
                    <a:pt x="62" y="305"/>
                  </a:lnTo>
                  <a:lnTo>
                    <a:pt x="35" y="294"/>
                  </a:lnTo>
                  <a:lnTo>
                    <a:pt x="13" y="274"/>
                  </a:lnTo>
                  <a:lnTo>
                    <a:pt x="2" y="245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2" y="61"/>
                  </a:lnTo>
                  <a:lnTo>
                    <a:pt x="13" y="33"/>
                  </a:lnTo>
                  <a:lnTo>
                    <a:pt x="35" y="13"/>
                  </a:lnTo>
                  <a:lnTo>
                    <a:pt x="62" y="0"/>
                  </a:lnTo>
                  <a:lnTo>
                    <a:pt x="78" y="0"/>
                  </a:lnTo>
                  <a:lnTo>
                    <a:pt x="231" y="0"/>
                  </a:lnTo>
                  <a:lnTo>
                    <a:pt x="247" y="0"/>
                  </a:lnTo>
                  <a:lnTo>
                    <a:pt x="274" y="13"/>
                  </a:lnTo>
                  <a:lnTo>
                    <a:pt x="295" y="33"/>
                  </a:lnTo>
                  <a:lnTo>
                    <a:pt x="307" y="61"/>
                  </a:lnTo>
                  <a:lnTo>
                    <a:pt x="308" y="76"/>
                  </a:lnTo>
                  <a:lnTo>
                    <a:pt x="308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6" name="Freeform 25"/>
            <p:cNvSpPr>
              <a:spLocks/>
            </p:cNvSpPr>
            <p:nvPr/>
          </p:nvSpPr>
          <p:spPr bwMode="auto">
            <a:xfrm>
              <a:off x="2918" y="2749"/>
              <a:ext cx="102" cy="102"/>
            </a:xfrm>
            <a:custGeom>
              <a:avLst/>
              <a:gdLst>
                <a:gd name="T0" fmla="*/ 306 w 306"/>
                <a:gd name="T1" fmla="*/ 230 h 307"/>
                <a:gd name="T2" fmla="*/ 306 w 306"/>
                <a:gd name="T3" fmla="*/ 245 h 307"/>
                <a:gd name="T4" fmla="*/ 293 w 306"/>
                <a:gd name="T5" fmla="*/ 274 h 307"/>
                <a:gd name="T6" fmla="*/ 273 w 306"/>
                <a:gd name="T7" fmla="*/ 294 h 307"/>
                <a:gd name="T8" fmla="*/ 246 w 306"/>
                <a:gd name="T9" fmla="*/ 305 h 307"/>
                <a:gd name="T10" fmla="*/ 230 w 306"/>
                <a:gd name="T11" fmla="*/ 307 h 307"/>
                <a:gd name="T12" fmla="*/ 76 w 306"/>
                <a:gd name="T13" fmla="*/ 307 h 307"/>
                <a:gd name="T14" fmla="*/ 62 w 306"/>
                <a:gd name="T15" fmla="*/ 305 h 307"/>
                <a:gd name="T16" fmla="*/ 33 w 306"/>
                <a:gd name="T17" fmla="*/ 294 h 307"/>
                <a:gd name="T18" fmla="*/ 13 w 306"/>
                <a:gd name="T19" fmla="*/ 274 h 307"/>
                <a:gd name="T20" fmla="*/ 1 w 306"/>
                <a:gd name="T21" fmla="*/ 245 h 307"/>
                <a:gd name="T22" fmla="*/ 0 w 306"/>
                <a:gd name="T23" fmla="*/ 230 h 307"/>
                <a:gd name="T24" fmla="*/ 0 w 306"/>
                <a:gd name="T25" fmla="*/ 76 h 307"/>
                <a:gd name="T26" fmla="*/ 1 w 306"/>
                <a:gd name="T27" fmla="*/ 61 h 307"/>
                <a:gd name="T28" fmla="*/ 13 w 306"/>
                <a:gd name="T29" fmla="*/ 33 h 307"/>
                <a:gd name="T30" fmla="*/ 33 w 306"/>
                <a:gd name="T31" fmla="*/ 13 h 307"/>
                <a:gd name="T32" fmla="*/ 62 w 306"/>
                <a:gd name="T33" fmla="*/ 0 h 307"/>
                <a:gd name="T34" fmla="*/ 76 w 306"/>
                <a:gd name="T35" fmla="*/ 0 h 307"/>
                <a:gd name="T36" fmla="*/ 230 w 306"/>
                <a:gd name="T37" fmla="*/ 0 h 307"/>
                <a:gd name="T38" fmla="*/ 246 w 306"/>
                <a:gd name="T39" fmla="*/ 0 h 307"/>
                <a:gd name="T40" fmla="*/ 273 w 306"/>
                <a:gd name="T41" fmla="*/ 13 h 307"/>
                <a:gd name="T42" fmla="*/ 293 w 306"/>
                <a:gd name="T43" fmla="*/ 33 h 307"/>
                <a:gd name="T44" fmla="*/ 306 w 306"/>
                <a:gd name="T45" fmla="*/ 61 h 307"/>
                <a:gd name="T46" fmla="*/ 306 w 306"/>
                <a:gd name="T47" fmla="*/ 76 h 307"/>
                <a:gd name="T48" fmla="*/ 306 w 306"/>
                <a:gd name="T49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6" h="307">
                  <a:moveTo>
                    <a:pt x="306" y="230"/>
                  </a:moveTo>
                  <a:lnTo>
                    <a:pt x="306" y="245"/>
                  </a:lnTo>
                  <a:lnTo>
                    <a:pt x="293" y="274"/>
                  </a:lnTo>
                  <a:lnTo>
                    <a:pt x="273" y="294"/>
                  </a:lnTo>
                  <a:lnTo>
                    <a:pt x="246" y="305"/>
                  </a:lnTo>
                  <a:lnTo>
                    <a:pt x="230" y="307"/>
                  </a:lnTo>
                  <a:lnTo>
                    <a:pt x="76" y="307"/>
                  </a:lnTo>
                  <a:lnTo>
                    <a:pt x="62" y="305"/>
                  </a:lnTo>
                  <a:lnTo>
                    <a:pt x="33" y="294"/>
                  </a:lnTo>
                  <a:lnTo>
                    <a:pt x="13" y="274"/>
                  </a:lnTo>
                  <a:lnTo>
                    <a:pt x="1" y="245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1" y="61"/>
                  </a:lnTo>
                  <a:lnTo>
                    <a:pt x="13" y="33"/>
                  </a:lnTo>
                  <a:lnTo>
                    <a:pt x="33" y="13"/>
                  </a:lnTo>
                  <a:lnTo>
                    <a:pt x="62" y="0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6" y="0"/>
                  </a:lnTo>
                  <a:lnTo>
                    <a:pt x="273" y="13"/>
                  </a:lnTo>
                  <a:lnTo>
                    <a:pt x="293" y="33"/>
                  </a:lnTo>
                  <a:lnTo>
                    <a:pt x="306" y="61"/>
                  </a:lnTo>
                  <a:lnTo>
                    <a:pt x="306" y="76"/>
                  </a:lnTo>
                  <a:lnTo>
                    <a:pt x="306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26"/>
            <p:cNvSpPr>
              <a:spLocks/>
            </p:cNvSpPr>
            <p:nvPr/>
          </p:nvSpPr>
          <p:spPr bwMode="auto">
            <a:xfrm>
              <a:off x="3046" y="2749"/>
              <a:ext cx="102" cy="102"/>
            </a:xfrm>
            <a:custGeom>
              <a:avLst/>
              <a:gdLst>
                <a:gd name="T0" fmla="*/ 307 w 307"/>
                <a:gd name="T1" fmla="*/ 230 h 307"/>
                <a:gd name="T2" fmla="*/ 305 w 307"/>
                <a:gd name="T3" fmla="*/ 245 h 307"/>
                <a:gd name="T4" fmla="*/ 294 w 307"/>
                <a:gd name="T5" fmla="*/ 274 h 307"/>
                <a:gd name="T6" fmla="*/ 274 w 307"/>
                <a:gd name="T7" fmla="*/ 294 h 307"/>
                <a:gd name="T8" fmla="*/ 245 w 307"/>
                <a:gd name="T9" fmla="*/ 305 h 307"/>
                <a:gd name="T10" fmla="*/ 231 w 307"/>
                <a:gd name="T11" fmla="*/ 307 h 307"/>
                <a:gd name="T12" fmla="*/ 76 w 307"/>
                <a:gd name="T13" fmla="*/ 307 h 307"/>
                <a:gd name="T14" fmla="*/ 61 w 307"/>
                <a:gd name="T15" fmla="*/ 305 h 307"/>
                <a:gd name="T16" fmla="*/ 33 w 307"/>
                <a:gd name="T17" fmla="*/ 294 h 307"/>
                <a:gd name="T18" fmla="*/ 13 w 307"/>
                <a:gd name="T19" fmla="*/ 274 h 307"/>
                <a:gd name="T20" fmla="*/ 0 w 307"/>
                <a:gd name="T21" fmla="*/ 245 h 307"/>
                <a:gd name="T22" fmla="*/ 0 w 307"/>
                <a:gd name="T23" fmla="*/ 230 h 307"/>
                <a:gd name="T24" fmla="*/ 0 w 307"/>
                <a:gd name="T25" fmla="*/ 76 h 307"/>
                <a:gd name="T26" fmla="*/ 0 w 307"/>
                <a:gd name="T27" fmla="*/ 61 h 307"/>
                <a:gd name="T28" fmla="*/ 13 w 307"/>
                <a:gd name="T29" fmla="*/ 33 h 307"/>
                <a:gd name="T30" fmla="*/ 33 w 307"/>
                <a:gd name="T31" fmla="*/ 13 h 307"/>
                <a:gd name="T32" fmla="*/ 61 w 307"/>
                <a:gd name="T33" fmla="*/ 0 h 307"/>
                <a:gd name="T34" fmla="*/ 76 w 307"/>
                <a:gd name="T35" fmla="*/ 0 h 307"/>
                <a:gd name="T36" fmla="*/ 231 w 307"/>
                <a:gd name="T37" fmla="*/ 0 h 307"/>
                <a:gd name="T38" fmla="*/ 245 w 307"/>
                <a:gd name="T39" fmla="*/ 0 h 307"/>
                <a:gd name="T40" fmla="*/ 274 w 307"/>
                <a:gd name="T41" fmla="*/ 13 h 307"/>
                <a:gd name="T42" fmla="*/ 294 w 307"/>
                <a:gd name="T43" fmla="*/ 33 h 307"/>
                <a:gd name="T44" fmla="*/ 305 w 307"/>
                <a:gd name="T45" fmla="*/ 61 h 307"/>
                <a:gd name="T46" fmla="*/ 307 w 307"/>
                <a:gd name="T47" fmla="*/ 76 h 307"/>
                <a:gd name="T48" fmla="*/ 307 w 307"/>
                <a:gd name="T49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307">
                  <a:moveTo>
                    <a:pt x="307" y="230"/>
                  </a:moveTo>
                  <a:lnTo>
                    <a:pt x="305" y="245"/>
                  </a:lnTo>
                  <a:lnTo>
                    <a:pt x="294" y="274"/>
                  </a:lnTo>
                  <a:lnTo>
                    <a:pt x="274" y="294"/>
                  </a:lnTo>
                  <a:lnTo>
                    <a:pt x="245" y="305"/>
                  </a:lnTo>
                  <a:lnTo>
                    <a:pt x="231" y="307"/>
                  </a:lnTo>
                  <a:lnTo>
                    <a:pt x="76" y="307"/>
                  </a:lnTo>
                  <a:lnTo>
                    <a:pt x="61" y="305"/>
                  </a:lnTo>
                  <a:lnTo>
                    <a:pt x="33" y="294"/>
                  </a:lnTo>
                  <a:lnTo>
                    <a:pt x="13" y="274"/>
                  </a:lnTo>
                  <a:lnTo>
                    <a:pt x="0" y="245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0" y="61"/>
                  </a:lnTo>
                  <a:lnTo>
                    <a:pt x="13" y="33"/>
                  </a:lnTo>
                  <a:lnTo>
                    <a:pt x="33" y="13"/>
                  </a:lnTo>
                  <a:lnTo>
                    <a:pt x="61" y="0"/>
                  </a:lnTo>
                  <a:lnTo>
                    <a:pt x="76" y="0"/>
                  </a:lnTo>
                  <a:lnTo>
                    <a:pt x="231" y="0"/>
                  </a:lnTo>
                  <a:lnTo>
                    <a:pt x="245" y="0"/>
                  </a:lnTo>
                  <a:lnTo>
                    <a:pt x="274" y="13"/>
                  </a:lnTo>
                  <a:lnTo>
                    <a:pt x="294" y="33"/>
                  </a:lnTo>
                  <a:lnTo>
                    <a:pt x="305" y="61"/>
                  </a:lnTo>
                  <a:lnTo>
                    <a:pt x="307" y="76"/>
                  </a:lnTo>
                  <a:lnTo>
                    <a:pt x="307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27"/>
            <p:cNvSpPr>
              <a:spLocks/>
            </p:cNvSpPr>
            <p:nvPr/>
          </p:nvSpPr>
          <p:spPr bwMode="auto">
            <a:xfrm>
              <a:off x="3173" y="2749"/>
              <a:ext cx="103" cy="102"/>
            </a:xfrm>
            <a:custGeom>
              <a:avLst/>
              <a:gdLst>
                <a:gd name="T0" fmla="*/ 308 w 308"/>
                <a:gd name="T1" fmla="*/ 230 h 307"/>
                <a:gd name="T2" fmla="*/ 307 w 308"/>
                <a:gd name="T3" fmla="*/ 245 h 307"/>
                <a:gd name="T4" fmla="*/ 295 w 308"/>
                <a:gd name="T5" fmla="*/ 274 h 307"/>
                <a:gd name="T6" fmla="*/ 274 w 308"/>
                <a:gd name="T7" fmla="*/ 294 h 307"/>
                <a:gd name="T8" fmla="*/ 246 w 308"/>
                <a:gd name="T9" fmla="*/ 305 h 307"/>
                <a:gd name="T10" fmla="*/ 231 w 308"/>
                <a:gd name="T11" fmla="*/ 307 h 307"/>
                <a:gd name="T12" fmla="*/ 78 w 308"/>
                <a:gd name="T13" fmla="*/ 307 h 307"/>
                <a:gd name="T14" fmla="*/ 62 w 308"/>
                <a:gd name="T15" fmla="*/ 305 h 307"/>
                <a:gd name="T16" fmla="*/ 35 w 308"/>
                <a:gd name="T17" fmla="*/ 294 h 307"/>
                <a:gd name="T18" fmla="*/ 13 w 308"/>
                <a:gd name="T19" fmla="*/ 274 h 307"/>
                <a:gd name="T20" fmla="*/ 2 w 308"/>
                <a:gd name="T21" fmla="*/ 245 h 307"/>
                <a:gd name="T22" fmla="*/ 0 w 308"/>
                <a:gd name="T23" fmla="*/ 230 h 307"/>
                <a:gd name="T24" fmla="*/ 0 w 308"/>
                <a:gd name="T25" fmla="*/ 76 h 307"/>
                <a:gd name="T26" fmla="*/ 2 w 308"/>
                <a:gd name="T27" fmla="*/ 61 h 307"/>
                <a:gd name="T28" fmla="*/ 13 w 308"/>
                <a:gd name="T29" fmla="*/ 33 h 307"/>
                <a:gd name="T30" fmla="*/ 35 w 308"/>
                <a:gd name="T31" fmla="*/ 13 h 307"/>
                <a:gd name="T32" fmla="*/ 62 w 308"/>
                <a:gd name="T33" fmla="*/ 0 h 307"/>
                <a:gd name="T34" fmla="*/ 78 w 308"/>
                <a:gd name="T35" fmla="*/ 0 h 307"/>
                <a:gd name="T36" fmla="*/ 231 w 308"/>
                <a:gd name="T37" fmla="*/ 0 h 307"/>
                <a:gd name="T38" fmla="*/ 246 w 308"/>
                <a:gd name="T39" fmla="*/ 0 h 307"/>
                <a:gd name="T40" fmla="*/ 274 w 308"/>
                <a:gd name="T41" fmla="*/ 13 h 307"/>
                <a:gd name="T42" fmla="*/ 295 w 308"/>
                <a:gd name="T43" fmla="*/ 33 h 307"/>
                <a:gd name="T44" fmla="*/ 307 w 308"/>
                <a:gd name="T45" fmla="*/ 61 h 307"/>
                <a:gd name="T46" fmla="*/ 308 w 308"/>
                <a:gd name="T47" fmla="*/ 76 h 307"/>
                <a:gd name="T48" fmla="*/ 308 w 308"/>
                <a:gd name="T49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8" h="307">
                  <a:moveTo>
                    <a:pt x="308" y="230"/>
                  </a:moveTo>
                  <a:lnTo>
                    <a:pt x="307" y="245"/>
                  </a:lnTo>
                  <a:lnTo>
                    <a:pt x="295" y="274"/>
                  </a:lnTo>
                  <a:lnTo>
                    <a:pt x="274" y="294"/>
                  </a:lnTo>
                  <a:lnTo>
                    <a:pt x="246" y="305"/>
                  </a:lnTo>
                  <a:lnTo>
                    <a:pt x="231" y="307"/>
                  </a:lnTo>
                  <a:lnTo>
                    <a:pt x="78" y="307"/>
                  </a:lnTo>
                  <a:lnTo>
                    <a:pt x="62" y="305"/>
                  </a:lnTo>
                  <a:lnTo>
                    <a:pt x="35" y="294"/>
                  </a:lnTo>
                  <a:lnTo>
                    <a:pt x="13" y="274"/>
                  </a:lnTo>
                  <a:lnTo>
                    <a:pt x="2" y="245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2" y="61"/>
                  </a:lnTo>
                  <a:lnTo>
                    <a:pt x="13" y="33"/>
                  </a:lnTo>
                  <a:lnTo>
                    <a:pt x="35" y="13"/>
                  </a:lnTo>
                  <a:lnTo>
                    <a:pt x="62" y="0"/>
                  </a:lnTo>
                  <a:lnTo>
                    <a:pt x="78" y="0"/>
                  </a:lnTo>
                  <a:lnTo>
                    <a:pt x="231" y="0"/>
                  </a:lnTo>
                  <a:lnTo>
                    <a:pt x="246" y="0"/>
                  </a:lnTo>
                  <a:lnTo>
                    <a:pt x="274" y="13"/>
                  </a:lnTo>
                  <a:lnTo>
                    <a:pt x="295" y="33"/>
                  </a:lnTo>
                  <a:lnTo>
                    <a:pt x="307" y="61"/>
                  </a:lnTo>
                  <a:lnTo>
                    <a:pt x="308" y="76"/>
                  </a:lnTo>
                  <a:lnTo>
                    <a:pt x="308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28"/>
            <p:cNvSpPr>
              <a:spLocks/>
            </p:cNvSpPr>
            <p:nvPr/>
          </p:nvSpPr>
          <p:spPr bwMode="auto">
            <a:xfrm>
              <a:off x="2662" y="2749"/>
              <a:ext cx="102" cy="102"/>
            </a:xfrm>
            <a:custGeom>
              <a:avLst/>
              <a:gdLst>
                <a:gd name="T0" fmla="*/ 307 w 307"/>
                <a:gd name="T1" fmla="*/ 230 h 307"/>
                <a:gd name="T2" fmla="*/ 306 w 307"/>
                <a:gd name="T3" fmla="*/ 245 h 307"/>
                <a:gd name="T4" fmla="*/ 294 w 307"/>
                <a:gd name="T5" fmla="*/ 274 h 307"/>
                <a:gd name="T6" fmla="*/ 274 w 307"/>
                <a:gd name="T7" fmla="*/ 294 h 307"/>
                <a:gd name="T8" fmla="*/ 245 w 307"/>
                <a:gd name="T9" fmla="*/ 305 h 307"/>
                <a:gd name="T10" fmla="*/ 231 w 307"/>
                <a:gd name="T11" fmla="*/ 307 h 307"/>
                <a:gd name="T12" fmla="*/ 77 w 307"/>
                <a:gd name="T13" fmla="*/ 307 h 307"/>
                <a:gd name="T14" fmla="*/ 61 w 307"/>
                <a:gd name="T15" fmla="*/ 305 h 307"/>
                <a:gd name="T16" fmla="*/ 33 w 307"/>
                <a:gd name="T17" fmla="*/ 294 h 307"/>
                <a:gd name="T18" fmla="*/ 13 w 307"/>
                <a:gd name="T19" fmla="*/ 274 h 307"/>
                <a:gd name="T20" fmla="*/ 0 w 307"/>
                <a:gd name="T21" fmla="*/ 245 h 307"/>
                <a:gd name="T22" fmla="*/ 0 w 307"/>
                <a:gd name="T23" fmla="*/ 230 h 307"/>
                <a:gd name="T24" fmla="*/ 0 w 307"/>
                <a:gd name="T25" fmla="*/ 76 h 307"/>
                <a:gd name="T26" fmla="*/ 0 w 307"/>
                <a:gd name="T27" fmla="*/ 61 h 307"/>
                <a:gd name="T28" fmla="*/ 13 w 307"/>
                <a:gd name="T29" fmla="*/ 33 h 307"/>
                <a:gd name="T30" fmla="*/ 33 w 307"/>
                <a:gd name="T31" fmla="*/ 13 h 307"/>
                <a:gd name="T32" fmla="*/ 61 w 307"/>
                <a:gd name="T33" fmla="*/ 0 h 307"/>
                <a:gd name="T34" fmla="*/ 77 w 307"/>
                <a:gd name="T35" fmla="*/ 0 h 307"/>
                <a:gd name="T36" fmla="*/ 231 w 307"/>
                <a:gd name="T37" fmla="*/ 0 h 307"/>
                <a:gd name="T38" fmla="*/ 245 w 307"/>
                <a:gd name="T39" fmla="*/ 0 h 307"/>
                <a:gd name="T40" fmla="*/ 274 w 307"/>
                <a:gd name="T41" fmla="*/ 13 h 307"/>
                <a:gd name="T42" fmla="*/ 294 w 307"/>
                <a:gd name="T43" fmla="*/ 33 h 307"/>
                <a:gd name="T44" fmla="*/ 306 w 307"/>
                <a:gd name="T45" fmla="*/ 61 h 307"/>
                <a:gd name="T46" fmla="*/ 307 w 307"/>
                <a:gd name="T47" fmla="*/ 76 h 307"/>
                <a:gd name="T48" fmla="*/ 307 w 307"/>
                <a:gd name="T49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307">
                  <a:moveTo>
                    <a:pt x="307" y="230"/>
                  </a:moveTo>
                  <a:lnTo>
                    <a:pt x="306" y="245"/>
                  </a:lnTo>
                  <a:lnTo>
                    <a:pt x="294" y="274"/>
                  </a:lnTo>
                  <a:lnTo>
                    <a:pt x="274" y="294"/>
                  </a:lnTo>
                  <a:lnTo>
                    <a:pt x="245" y="305"/>
                  </a:lnTo>
                  <a:lnTo>
                    <a:pt x="231" y="307"/>
                  </a:lnTo>
                  <a:lnTo>
                    <a:pt x="77" y="307"/>
                  </a:lnTo>
                  <a:lnTo>
                    <a:pt x="61" y="305"/>
                  </a:lnTo>
                  <a:lnTo>
                    <a:pt x="33" y="294"/>
                  </a:lnTo>
                  <a:lnTo>
                    <a:pt x="13" y="274"/>
                  </a:lnTo>
                  <a:lnTo>
                    <a:pt x="0" y="245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0" y="61"/>
                  </a:lnTo>
                  <a:lnTo>
                    <a:pt x="13" y="33"/>
                  </a:lnTo>
                  <a:lnTo>
                    <a:pt x="33" y="13"/>
                  </a:lnTo>
                  <a:lnTo>
                    <a:pt x="61" y="0"/>
                  </a:lnTo>
                  <a:lnTo>
                    <a:pt x="77" y="0"/>
                  </a:lnTo>
                  <a:lnTo>
                    <a:pt x="231" y="0"/>
                  </a:lnTo>
                  <a:lnTo>
                    <a:pt x="245" y="0"/>
                  </a:lnTo>
                  <a:lnTo>
                    <a:pt x="274" y="13"/>
                  </a:lnTo>
                  <a:lnTo>
                    <a:pt x="294" y="33"/>
                  </a:lnTo>
                  <a:lnTo>
                    <a:pt x="306" y="61"/>
                  </a:lnTo>
                  <a:lnTo>
                    <a:pt x="307" y="76"/>
                  </a:lnTo>
                  <a:lnTo>
                    <a:pt x="307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29"/>
            <p:cNvSpPr>
              <a:spLocks/>
            </p:cNvSpPr>
            <p:nvPr/>
          </p:nvSpPr>
          <p:spPr bwMode="auto">
            <a:xfrm>
              <a:off x="1766" y="2621"/>
              <a:ext cx="102" cy="102"/>
            </a:xfrm>
            <a:custGeom>
              <a:avLst/>
              <a:gdLst>
                <a:gd name="T0" fmla="*/ 307 w 307"/>
                <a:gd name="T1" fmla="*/ 230 h 306"/>
                <a:gd name="T2" fmla="*/ 307 w 307"/>
                <a:gd name="T3" fmla="*/ 246 h 306"/>
                <a:gd name="T4" fmla="*/ 294 w 307"/>
                <a:gd name="T5" fmla="*/ 273 h 306"/>
                <a:gd name="T6" fmla="*/ 274 w 307"/>
                <a:gd name="T7" fmla="*/ 293 h 306"/>
                <a:gd name="T8" fmla="*/ 246 w 307"/>
                <a:gd name="T9" fmla="*/ 306 h 306"/>
                <a:gd name="T10" fmla="*/ 230 w 307"/>
                <a:gd name="T11" fmla="*/ 306 h 306"/>
                <a:gd name="T12" fmla="*/ 76 w 307"/>
                <a:gd name="T13" fmla="*/ 306 h 306"/>
                <a:gd name="T14" fmla="*/ 62 w 307"/>
                <a:gd name="T15" fmla="*/ 306 h 306"/>
                <a:gd name="T16" fmla="*/ 33 w 307"/>
                <a:gd name="T17" fmla="*/ 293 h 306"/>
                <a:gd name="T18" fmla="*/ 13 w 307"/>
                <a:gd name="T19" fmla="*/ 273 h 306"/>
                <a:gd name="T20" fmla="*/ 2 w 307"/>
                <a:gd name="T21" fmla="*/ 246 h 306"/>
                <a:gd name="T22" fmla="*/ 0 w 307"/>
                <a:gd name="T23" fmla="*/ 230 h 306"/>
                <a:gd name="T24" fmla="*/ 0 w 307"/>
                <a:gd name="T25" fmla="*/ 76 h 306"/>
                <a:gd name="T26" fmla="*/ 2 w 307"/>
                <a:gd name="T27" fmla="*/ 60 h 306"/>
                <a:gd name="T28" fmla="*/ 13 w 307"/>
                <a:gd name="T29" fmla="*/ 33 h 306"/>
                <a:gd name="T30" fmla="*/ 33 w 307"/>
                <a:gd name="T31" fmla="*/ 12 h 306"/>
                <a:gd name="T32" fmla="*/ 62 w 307"/>
                <a:gd name="T33" fmla="*/ 1 h 306"/>
                <a:gd name="T34" fmla="*/ 76 w 307"/>
                <a:gd name="T35" fmla="*/ 0 h 306"/>
                <a:gd name="T36" fmla="*/ 230 w 307"/>
                <a:gd name="T37" fmla="*/ 0 h 306"/>
                <a:gd name="T38" fmla="*/ 246 w 307"/>
                <a:gd name="T39" fmla="*/ 1 h 306"/>
                <a:gd name="T40" fmla="*/ 274 w 307"/>
                <a:gd name="T41" fmla="*/ 12 h 306"/>
                <a:gd name="T42" fmla="*/ 294 w 307"/>
                <a:gd name="T43" fmla="*/ 33 h 306"/>
                <a:gd name="T44" fmla="*/ 307 w 307"/>
                <a:gd name="T45" fmla="*/ 60 h 306"/>
                <a:gd name="T46" fmla="*/ 307 w 307"/>
                <a:gd name="T47" fmla="*/ 76 h 306"/>
                <a:gd name="T48" fmla="*/ 307 w 307"/>
                <a:gd name="T49" fmla="*/ 23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306">
                  <a:moveTo>
                    <a:pt x="307" y="230"/>
                  </a:moveTo>
                  <a:lnTo>
                    <a:pt x="307" y="246"/>
                  </a:lnTo>
                  <a:lnTo>
                    <a:pt x="294" y="273"/>
                  </a:lnTo>
                  <a:lnTo>
                    <a:pt x="274" y="293"/>
                  </a:lnTo>
                  <a:lnTo>
                    <a:pt x="246" y="306"/>
                  </a:lnTo>
                  <a:lnTo>
                    <a:pt x="230" y="306"/>
                  </a:lnTo>
                  <a:lnTo>
                    <a:pt x="76" y="306"/>
                  </a:lnTo>
                  <a:lnTo>
                    <a:pt x="62" y="306"/>
                  </a:lnTo>
                  <a:lnTo>
                    <a:pt x="33" y="293"/>
                  </a:lnTo>
                  <a:lnTo>
                    <a:pt x="13" y="273"/>
                  </a:lnTo>
                  <a:lnTo>
                    <a:pt x="2" y="246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2" y="60"/>
                  </a:lnTo>
                  <a:lnTo>
                    <a:pt x="13" y="33"/>
                  </a:lnTo>
                  <a:lnTo>
                    <a:pt x="33" y="12"/>
                  </a:lnTo>
                  <a:lnTo>
                    <a:pt x="62" y="1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6" y="1"/>
                  </a:lnTo>
                  <a:lnTo>
                    <a:pt x="274" y="12"/>
                  </a:lnTo>
                  <a:lnTo>
                    <a:pt x="294" y="33"/>
                  </a:lnTo>
                  <a:lnTo>
                    <a:pt x="307" y="60"/>
                  </a:lnTo>
                  <a:lnTo>
                    <a:pt x="307" y="76"/>
                  </a:lnTo>
                  <a:lnTo>
                    <a:pt x="307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30"/>
            <p:cNvSpPr>
              <a:spLocks/>
            </p:cNvSpPr>
            <p:nvPr/>
          </p:nvSpPr>
          <p:spPr bwMode="auto">
            <a:xfrm>
              <a:off x="1638" y="2621"/>
              <a:ext cx="102" cy="102"/>
            </a:xfrm>
            <a:custGeom>
              <a:avLst/>
              <a:gdLst>
                <a:gd name="T0" fmla="*/ 308 w 308"/>
                <a:gd name="T1" fmla="*/ 230 h 306"/>
                <a:gd name="T2" fmla="*/ 306 w 308"/>
                <a:gd name="T3" fmla="*/ 246 h 306"/>
                <a:gd name="T4" fmla="*/ 295 w 308"/>
                <a:gd name="T5" fmla="*/ 273 h 306"/>
                <a:gd name="T6" fmla="*/ 273 w 308"/>
                <a:gd name="T7" fmla="*/ 293 h 306"/>
                <a:gd name="T8" fmla="*/ 246 w 308"/>
                <a:gd name="T9" fmla="*/ 306 h 306"/>
                <a:gd name="T10" fmla="*/ 230 w 308"/>
                <a:gd name="T11" fmla="*/ 306 h 306"/>
                <a:gd name="T12" fmla="*/ 77 w 308"/>
                <a:gd name="T13" fmla="*/ 306 h 306"/>
                <a:gd name="T14" fmla="*/ 62 w 308"/>
                <a:gd name="T15" fmla="*/ 306 h 306"/>
                <a:gd name="T16" fmla="*/ 34 w 308"/>
                <a:gd name="T17" fmla="*/ 293 h 306"/>
                <a:gd name="T18" fmla="*/ 13 w 308"/>
                <a:gd name="T19" fmla="*/ 273 h 306"/>
                <a:gd name="T20" fmla="*/ 1 w 308"/>
                <a:gd name="T21" fmla="*/ 246 h 306"/>
                <a:gd name="T22" fmla="*/ 0 w 308"/>
                <a:gd name="T23" fmla="*/ 230 h 306"/>
                <a:gd name="T24" fmla="*/ 0 w 308"/>
                <a:gd name="T25" fmla="*/ 76 h 306"/>
                <a:gd name="T26" fmla="*/ 1 w 308"/>
                <a:gd name="T27" fmla="*/ 60 h 306"/>
                <a:gd name="T28" fmla="*/ 13 w 308"/>
                <a:gd name="T29" fmla="*/ 33 h 306"/>
                <a:gd name="T30" fmla="*/ 34 w 308"/>
                <a:gd name="T31" fmla="*/ 12 h 306"/>
                <a:gd name="T32" fmla="*/ 62 w 308"/>
                <a:gd name="T33" fmla="*/ 1 h 306"/>
                <a:gd name="T34" fmla="*/ 77 w 308"/>
                <a:gd name="T35" fmla="*/ 0 h 306"/>
                <a:gd name="T36" fmla="*/ 230 w 308"/>
                <a:gd name="T37" fmla="*/ 0 h 306"/>
                <a:gd name="T38" fmla="*/ 246 w 308"/>
                <a:gd name="T39" fmla="*/ 1 h 306"/>
                <a:gd name="T40" fmla="*/ 273 w 308"/>
                <a:gd name="T41" fmla="*/ 12 h 306"/>
                <a:gd name="T42" fmla="*/ 295 w 308"/>
                <a:gd name="T43" fmla="*/ 33 h 306"/>
                <a:gd name="T44" fmla="*/ 306 w 308"/>
                <a:gd name="T45" fmla="*/ 60 h 306"/>
                <a:gd name="T46" fmla="*/ 308 w 308"/>
                <a:gd name="T47" fmla="*/ 76 h 306"/>
                <a:gd name="T48" fmla="*/ 308 w 308"/>
                <a:gd name="T49" fmla="*/ 23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8" h="306">
                  <a:moveTo>
                    <a:pt x="308" y="230"/>
                  </a:moveTo>
                  <a:lnTo>
                    <a:pt x="306" y="246"/>
                  </a:lnTo>
                  <a:lnTo>
                    <a:pt x="295" y="273"/>
                  </a:lnTo>
                  <a:lnTo>
                    <a:pt x="273" y="293"/>
                  </a:lnTo>
                  <a:lnTo>
                    <a:pt x="246" y="306"/>
                  </a:lnTo>
                  <a:lnTo>
                    <a:pt x="230" y="306"/>
                  </a:lnTo>
                  <a:lnTo>
                    <a:pt x="77" y="306"/>
                  </a:lnTo>
                  <a:lnTo>
                    <a:pt x="62" y="306"/>
                  </a:lnTo>
                  <a:lnTo>
                    <a:pt x="34" y="293"/>
                  </a:lnTo>
                  <a:lnTo>
                    <a:pt x="13" y="273"/>
                  </a:lnTo>
                  <a:lnTo>
                    <a:pt x="1" y="246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1" y="60"/>
                  </a:lnTo>
                  <a:lnTo>
                    <a:pt x="13" y="33"/>
                  </a:lnTo>
                  <a:lnTo>
                    <a:pt x="34" y="12"/>
                  </a:lnTo>
                  <a:lnTo>
                    <a:pt x="62" y="1"/>
                  </a:lnTo>
                  <a:lnTo>
                    <a:pt x="77" y="0"/>
                  </a:lnTo>
                  <a:lnTo>
                    <a:pt x="230" y="0"/>
                  </a:lnTo>
                  <a:lnTo>
                    <a:pt x="246" y="1"/>
                  </a:lnTo>
                  <a:lnTo>
                    <a:pt x="273" y="12"/>
                  </a:lnTo>
                  <a:lnTo>
                    <a:pt x="295" y="33"/>
                  </a:lnTo>
                  <a:lnTo>
                    <a:pt x="306" y="60"/>
                  </a:lnTo>
                  <a:lnTo>
                    <a:pt x="308" y="76"/>
                  </a:lnTo>
                  <a:lnTo>
                    <a:pt x="308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31"/>
            <p:cNvSpPr>
              <a:spLocks/>
            </p:cNvSpPr>
            <p:nvPr/>
          </p:nvSpPr>
          <p:spPr bwMode="auto">
            <a:xfrm>
              <a:off x="1510" y="2621"/>
              <a:ext cx="102" cy="102"/>
            </a:xfrm>
            <a:custGeom>
              <a:avLst/>
              <a:gdLst>
                <a:gd name="T0" fmla="*/ 306 w 306"/>
                <a:gd name="T1" fmla="*/ 230 h 306"/>
                <a:gd name="T2" fmla="*/ 305 w 306"/>
                <a:gd name="T3" fmla="*/ 246 h 306"/>
                <a:gd name="T4" fmla="*/ 293 w 306"/>
                <a:gd name="T5" fmla="*/ 273 h 306"/>
                <a:gd name="T6" fmla="*/ 273 w 306"/>
                <a:gd name="T7" fmla="*/ 293 h 306"/>
                <a:gd name="T8" fmla="*/ 244 w 306"/>
                <a:gd name="T9" fmla="*/ 306 h 306"/>
                <a:gd name="T10" fmla="*/ 230 w 306"/>
                <a:gd name="T11" fmla="*/ 306 h 306"/>
                <a:gd name="T12" fmla="*/ 76 w 306"/>
                <a:gd name="T13" fmla="*/ 306 h 306"/>
                <a:gd name="T14" fmla="*/ 60 w 306"/>
                <a:gd name="T15" fmla="*/ 306 h 306"/>
                <a:gd name="T16" fmla="*/ 33 w 306"/>
                <a:gd name="T17" fmla="*/ 293 h 306"/>
                <a:gd name="T18" fmla="*/ 13 w 306"/>
                <a:gd name="T19" fmla="*/ 273 h 306"/>
                <a:gd name="T20" fmla="*/ 0 w 306"/>
                <a:gd name="T21" fmla="*/ 246 h 306"/>
                <a:gd name="T22" fmla="*/ 0 w 306"/>
                <a:gd name="T23" fmla="*/ 230 h 306"/>
                <a:gd name="T24" fmla="*/ 0 w 306"/>
                <a:gd name="T25" fmla="*/ 76 h 306"/>
                <a:gd name="T26" fmla="*/ 0 w 306"/>
                <a:gd name="T27" fmla="*/ 60 h 306"/>
                <a:gd name="T28" fmla="*/ 13 w 306"/>
                <a:gd name="T29" fmla="*/ 33 h 306"/>
                <a:gd name="T30" fmla="*/ 33 w 306"/>
                <a:gd name="T31" fmla="*/ 12 h 306"/>
                <a:gd name="T32" fmla="*/ 60 w 306"/>
                <a:gd name="T33" fmla="*/ 1 h 306"/>
                <a:gd name="T34" fmla="*/ 76 w 306"/>
                <a:gd name="T35" fmla="*/ 0 h 306"/>
                <a:gd name="T36" fmla="*/ 230 w 306"/>
                <a:gd name="T37" fmla="*/ 0 h 306"/>
                <a:gd name="T38" fmla="*/ 244 w 306"/>
                <a:gd name="T39" fmla="*/ 1 h 306"/>
                <a:gd name="T40" fmla="*/ 273 w 306"/>
                <a:gd name="T41" fmla="*/ 12 h 306"/>
                <a:gd name="T42" fmla="*/ 293 w 306"/>
                <a:gd name="T43" fmla="*/ 33 h 306"/>
                <a:gd name="T44" fmla="*/ 305 w 306"/>
                <a:gd name="T45" fmla="*/ 60 h 306"/>
                <a:gd name="T46" fmla="*/ 306 w 306"/>
                <a:gd name="T47" fmla="*/ 76 h 306"/>
                <a:gd name="T48" fmla="*/ 306 w 306"/>
                <a:gd name="T49" fmla="*/ 23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6" h="306">
                  <a:moveTo>
                    <a:pt x="306" y="230"/>
                  </a:moveTo>
                  <a:lnTo>
                    <a:pt x="305" y="246"/>
                  </a:lnTo>
                  <a:lnTo>
                    <a:pt x="293" y="273"/>
                  </a:lnTo>
                  <a:lnTo>
                    <a:pt x="273" y="293"/>
                  </a:lnTo>
                  <a:lnTo>
                    <a:pt x="244" y="306"/>
                  </a:lnTo>
                  <a:lnTo>
                    <a:pt x="230" y="306"/>
                  </a:lnTo>
                  <a:lnTo>
                    <a:pt x="76" y="306"/>
                  </a:lnTo>
                  <a:lnTo>
                    <a:pt x="60" y="306"/>
                  </a:lnTo>
                  <a:lnTo>
                    <a:pt x="33" y="293"/>
                  </a:lnTo>
                  <a:lnTo>
                    <a:pt x="13" y="273"/>
                  </a:lnTo>
                  <a:lnTo>
                    <a:pt x="0" y="246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0" y="60"/>
                  </a:lnTo>
                  <a:lnTo>
                    <a:pt x="13" y="33"/>
                  </a:lnTo>
                  <a:lnTo>
                    <a:pt x="33" y="12"/>
                  </a:lnTo>
                  <a:lnTo>
                    <a:pt x="60" y="1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4" y="1"/>
                  </a:lnTo>
                  <a:lnTo>
                    <a:pt x="273" y="12"/>
                  </a:lnTo>
                  <a:lnTo>
                    <a:pt x="293" y="33"/>
                  </a:lnTo>
                  <a:lnTo>
                    <a:pt x="305" y="60"/>
                  </a:lnTo>
                  <a:lnTo>
                    <a:pt x="306" y="76"/>
                  </a:lnTo>
                  <a:lnTo>
                    <a:pt x="306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32"/>
            <p:cNvSpPr>
              <a:spLocks/>
            </p:cNvSpPr>
            <p:nvPr/>
          </p:nvSpPr>
          <p:spPr bwMode="auto">
            <a:xfrm>
              <a:off x="2150" y="2621"/>
              <a:ext cx="102" cy="102"/>
            </a:xfrm>
            <a:custGeom>
              <a:avLst/>
              <a:gdLst>
                <a:gd name="T0" fmla="*/ 307 w 307"/>
                <a:gd name="T1" fmla="*/ 230 h 306"/>
                <a:gd name="T2" fmla="*/ 307 w 307"/>
                <a:gd name="T3" fmla="*/ 246 h 306"/>
                <a:gd name="T4" fmla="*/ 294 w 307"/>
                <a:gd name="T5" fmla="*/ 273 h 306"/>
                <a:gd name="T6" fmla="*/ 274 w 307"/>
                <a:gd name="T7" fmla="*/ 293 h 306"/>
                <a:gd name="T8" fmla="*/ 246 w 307"/>
                <a:gd name="T9" fmla="*/ 306 h 306"/>
                <a:gd name="T10" fmla="*/ 230 w 307"/>
                <a:gd name="T11" fmla="*/ 306 h 306"/>
                <a:gd name="T12" fmla="*/ 76 w 307"/>
                <a:gd name="T13" fmla="*/ 306 h 306"/>
                <a:gd name="T14" fmla="*/ 62 w 307"/>
                <a:gd name="T15" fmla="*/ 306 h 306"/>
                <a:gd name="T16" fmla="*/ 33 w 307"/>
                <a:gd name="T17" fmla="*/ 293 h 306"/>
                <a:gd name="T18" fmla="*/ 13 w 307"/>
                <a:gd name="T19" fmla="*/ 273 h 306"/>
                <a:gd name="T20" fmla="*/ 1 w 307"/>
                <a:gd name="T21" fmla="*/ 246 h 306"/>
                <a:gd name="T22" fmla="*/ 0 w 307"/>
                <a:gd name="T23" fmla="*/ 230 h 306"/>
                <a:gd name="T24" fmla="*/ 0 w 307"/>
                <a:gd name="T25" fmla="*/ 76 h 306"/>
                <a:gd name="T26" fmla="*/ 1 w 307"/>
                <a:gd name="T27" fmla="*/ 60 h 306"/>
                <a:gd name="T28" fmla="*/ 13 w 307"/>
                <a:gd name="T29" fmla="*/ 33 h 306"/>
                <a:gd name="T30" fmla="*/ 33 w 307"/>
                <a:gd name="T31" fmla="*/ 12 h 306"/>
                <a:gd name="T32" fmla="*/ 62 w 307"/>
                <a:gd name="T33" fmla="*/ 1 h 306"/>
                <a:gd name="T34" fmla="*/ 76 w 307"/>
                <a:gd name="T35" fmla="*/ 0 h 306"/>
                <a:gd name="T36" fmla="*/ 230 w 307"/>
                <a:gd name="T37" fmla="*/ 0 h 306"/>
                <a:gd name="T38" fmla="*/ 246 w 307"/>
                <a:gd name="T39" fmla="*/ 1 h 306"/>
                <a:gd name="T40" fmla="*/ 274 w 307"/>
                <a:gd name="T41" fmla="*/ 12 h 306"/>
                <a:gd name="T42" fmla="*/ 294 w 307"/>
                <a:gd name="T43" fmla="*/ 33 h 306"/>
                <a:gd name="T44" fmla="*/ 307 w 307"/>
                <a:gd name="T45" fmla="*/ 60 h 306"/>
                <a:gd name="T46" fmla="*/ 307 w 307"/>
                <a:gd name="T47" fmla="*/ 76 h 306"/>
                <a:gd name="T48" fmla="*/ 307 w 307"/>
                <a:gd name="T49" fmla="*/ 23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306">
                  <a:moveTo>
                    <a:pt x="307" y="230"/>
                  </a:moveTo>
                  <a:lnTo>
                    <a:pt x="307" y="246"/>
                  </a:lnTo>
                  <a:lnTo>
                    <a:pt x="294" y="273"/>
                  </a:lnTo>
                  <a:lnTo>
                    <a:pt x="274" y="293"/>
                  </a:lnTo>
                  <a:lnTo>
                    <a:pt x="246" y="306"/>
                  </a:lnTo>
                  <a:lnTo>
                    <a:pt x="230" y="306"/>
                  </a:lnTo>
                  <a:lnTo>
                    <a:pt x="76" y="306"/>
                  </a:lnTo>
                  <a:lnTo>
                    <a:pt x="62" y="306"/>
                  </a:lnTo>
                  <a:lnTo>
                    <a:pt x="33" y="293"/>
                  </a:lnTo>
                  <a:lnTo>
                    <a:pt x="13" y="273"/>
                  </a:lnTo>
                  <a:lnTo>
                    <a:pt x="1" y="246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1" y="60"/>
                  </a:lnTo>
                  <a:lnTo>
                    <a:pt x="13" y="33"/>
                  </a:lnTo>
                  <a:lnTo>
                    <a:pt x="33" y="12"/>
                  </a:lnTo>
                  <a:lnTo>
                    <a:pt x="62" y="1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6" y="1"/>
                  </a:lnTo>
                  <a:lnTo>
                    <a:pt x="274" y="12"/>
                  </a:lnTo>
                  <a:lnTo>
                    <a:pt x="294" y="33"/>
                  </a:lnTo>
                  <a:lnTo>
                    <a:pt x="307" y="60"/>
                  </a:lnTo>
                  <a:lnTo>
                    <a:pt x="307" y="76"/>
                  </a:lnTo>
                  <a:lnTo>
                    <a:pt x="307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33"/>
            <p:cNvSpPr>
              <a:spLocks/>
            </p:cNvSpPr>
            <p:nvPr/>
          </p:nvSpPr>
          <p:spPr bwMode="auto">
            <a:xfrm>
              <a:off x="2022" y="2621"/>
              <a:ext cx="102" cy="102"/>
            </a:xfrm>
            <a:custGeom>
              <a:avLst/>
              <a:gdLst>
                <a:gd name="T0" fmla="*/ 308 w 308"/>
                <a:gd name="T1" fmla="*/ 230 h 306"/>
                <a:gd name="T2" fmla="*/ 306 w 308"/>
                <a:gd name="T3" fmla="*/ 246 h 306"/>
                <a:gd name="T4" fmla="*/ 295 w 308"/>
                <a:gd name="T5" fmla="*/ 273 h 306"/>
                <a:gd name="T6" fmla="*/ 273 w 308"/>
                <a:gd name="T7" fmla="*/ 293 h 306"/>
                <a:gd name="T8" fmla="*/ 246 w 308"/>
                <a:gd name="T9" fmla="*/ 306 h 306"/>
                <a:gd name="T10" fmla="*/ 230 w 308"/>
                <a:gd name="T11" fmla="*/ 306 h 306"/>
                <a:gd name="T12" fmla="*/ 77 w 308"/>
                <a:gd name="T13" fmla="*/ 306 h 306"/>
                <a:gd name="T14" fmla="*/ 61 w 308"/>
                <a:gd name="T15" fmla="*/ 306 h 306"/>
                <a:gd name="T16" fmla="*/ 34 w 308"/>
                <a:gd name="T17" fmla="*/ 293 h 306"/>
                <a:gd name="T18" fmla="*/ 13 w 308"/>
                <a:gd name="T19" fmla="*/ 273 h 306"/>
                <a:gd name="T20" fmla="*/ 1 w 308"/>
                <a:gd name="T21" fmla="*/ 246 h 306"/>
                <a:gd name="T22" fmla="*/ 0 w 308"/>
                <a:gd name="T23" fmla="*/ 230 h 306"/>
                <a:gd name="T24" fmla="*/ 0 w 308"/>
                <a:gd name="T25" fmla="*/ 76 h 306"/>
                <a:gd name="T26" fmla="*/ 1 w 308"/>
                <a:gd name="T27" fmla="*/ 60 h 306"/>
                <a:gd name="T28" fmla="*/ 13 w 308"/>
                <a:gd name="T29" fmla="*/ 33 h 306"/>
                <a:gd name="T30" fmla="*/ 34 w 308"/>
                <a:gd name="T31" fmla="*/ 12 h 306"/>
                <a:gd name="T32" fmla="*/ 61 w 308"/>
                <a:gd name="T33" fmla="*/ 1 h 306"/>
                <a:gd name="T34" fmla="*/ 77 w 308"/>
                <a:gd name="T35" fmla="*/ 0 h 306"/>
                <a:gd name="T36" fmla="*/ 230 w 308"/>
                <a:gd name="T37" fmla="*/ 0 h 306"/>
                <a:gd name="T38" fmla="*/ 246 w 308"/>
                <a:gd name="T39" fmla="*/ 1 h 306"/>
                <a:gd name="T40" fmla="*/ 273 w 308"/>
                <a:gd name="T41" fmla="*/ 12 h 306"/>
                <a:gd name="T42" fmla="*/ 295 w 308"/>
                <a:gd name="T43" fmla="*/ 33 h 306"/>
                <a:gd name="T44" fmla="*/ 306 w 308"/>
                <a:gd name="T45" fmla="*/ 60 h 306"/>
                <a:gd name="T46" fmla="*/ 308 w 308"/>
                <a:gd name="T47" fmla="*/ 76 h 306"/>
                <a:gd name="T48" fmla="*/ 308 w 308"/>
                <a:gd name="T49" fmla="*/ 23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8" h="306">
                  <a:moveTo>
                    <a:pt x="308" y="230"/>
                  </a:moveTo>
                  <a:lnTo>
                    <a:pt x="306" y="246"/>
                  </a:lnTo>
                  <a:lnTo>
                    <a:pt x="295" y="273"/>
                  </a:lnTo>
                  <a:lnTo>
                    <a:pt x="273" y="293"/>
                  </a:lnTo>
                  <a:lnTo>
                    <a:pt x="246" y="306"/>
                  </a:lnTo>
                  <a:lnTo>
                    <a:pt x="230" y="306"/>
                  </a:lnTo>
                  <a:lnTo>
                    <a:pt x="77" y="306"/>
                  </a:lnTo>
                  <a:lnTo>
                    <a:pt x="61" y="306"/>
                  </a:lnTo>
                  <a:lnTo>
                    <a:pt x="34" y="293"/>
                  </a:lnTo>
                  <a:lnTo>
                    <a:pt x="13" y="273"/>
                  </a:lnTo>
                  <a:lnTo>
                    <a:pt x="1" y="246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1" y="60"/>
                  </a:lnTo>
                  <a:lnTo>
                    <a:pt x="13" y="33"/>
                  </a:lnTo>
                  <a:lnTo>
                    <a:pt x="34" y="12"/>
                  </a:lnTo>
                  <a:lnTo>
                    <a:pt x="61" y="1"/>
                  </a:lnTo>
                  <a:lnTo>
                    <a:pt x="77" y="0"/>
                  </a:lnTo>
                  <a:lnTo>
                    <a:pt x="230" y="0"/>
                  </a:lnTo>
                  <a:lnTo>
                    <a:pt x="246" y="1"/>
                  </a:lnTo>
                  <a:lnTo>
                    <a:pt x="273" y="12"/>
                  </a:lnTo>
                  <a:lnTo>
                    <a:pt x="295" y="33"/>
                  </a:lnTo>
                  <a:lnTo>
                    <a:pt x="306" y="60"/>
                  </a:lnTo>
                  <a:lnTo>
                    <a:pt x="308" y="76"/>
                  </a:lnTo>
                  <a:lnTo>
                    <a:pt x="308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3" name="Freeform 34"/>
            <p:cNvSpPr>
              <a:spLocks/>
            </p:cNvSpPr>
            <p:nvPr/>
          </p:nvSpPr>
          <p:spPr bwMode="auto">
            <a:xfrm>
              <a:off x="1894" y="2621"/>
              <a:ext cx="102" cy="102"/>
            </a:xfrm>
            <a:custGeom>
              <a:avLst/>
              <a:gdLst>
                <a:gd name="T0" fmla="*/ 306 w 306"/>
                <a:gd name="T1" fmla="*/ 230 h 306"/>
                <a:gd name="T2" fmla="*/ 305 w 306"/>
                <a:gd name="T3" fmla="*/ 246 h 306"/>
                <a:gd name="T4" fmla="*/ 293 w 306"/>
                <a:gd name="T5" fmla="*/ 273 h 306"/>
                <a:gd name="T6" fmla="*/ 273 w 306"/>
                <a:gd name="T7" fmla="*/ 293 h 306"/>
                <a:gd name="T8" fmla="*/ 244 w 306"/>
                <a:gd name="T9" fmla="*/ 306 h 306"/>
                <a:gd name="T10" fmla="*/ 230 w 306"/>
                <a:gd name="T11" fmla="*/ 306 h 306"/>
                <a:gd name="T12" fmla="*/ 76 w 306"/>
                <a:gd name="T13" fmla="*/ 306 h 306"/>
                <a:gd name="T14" fmla="*/ 60 w 306"/>
                <a:gd name="T15" fmla="*/ 306 h 306"/>
                <a:gd name="T16" fmla="*/ 33 w 306"/>
                <a:gd name="T17" fmla="*/ 293 h 306"/>
                <a:gd name="T18" fmla="*/ 13 w 306"/>
                <a:gd name="T19" fmla="*/ 273 h 306"/>
                <a:gd name="T20" fmla="*/ 0 w 306"/>
                <a:gd name="T21" fmla="*/ 246 h 306"/>
                <a:gd name="T22" fmla="*/ 0 w 306"/>
                <a:gd name="T23" fmla="*/ 230 h 306"/>
                <a:gd name="T24" fmla="*/ 0 w 306"/>
                <a:gd name="T25" fmla="*/ 76 h 306"/>
                <a:gd name="T26" fmla="*/ 0 w 306"/>
                <a:gd name="T27" fmla="*/ 60 h 306"/>
                <a:gd name="T28" fmla="*/ 13 w 306"/>
                <a:gd name="T29" fmla="*/ 33 h 306"/>
                <a:gd name="T30" fmla="*/ 33 w 306"/>
                <a:gd name="T31" fmla="*/ 12 h 306"/>
                <a:gd name="T32" fmla="*/ 60 w 306"/>
                <a:gd name="T33" fmla="*/ 1 h 306"/>
                <a:gd name="T34" fmla="*/ 76 w 306"/>
                <a:gd name="T35" fmla="*/ 0 h 306"/>
                <a:gd name="T36" fmla="*/ 230 w 306"/>
                <a:gd name="T37" fmla="*/ 0 h 306"/>
                <a:gd name="T38" fmla="*/ 244 w 306"/>
                <a:gd name="T39" fmla="*/ 1 h 306"/>
                <a:gd name="T40" fmla="*/ 273 w 306"/>
                <a:gd name="T41" fmla="*/ 12 h 306"/>
                <a:gd name="T42" fmla="*/ 293 w 306"/>
                <a:gd name="T43" fmla="*/ 33 h 306"/>
                <a:gd name="T44" fmla="*/ 305 w 306"/>
                <a:gd name="T45" fmla="*/ 60 h 306"/>
                <a:gd name="T46" fmla="*/ 306 w 306"/>
                <a:gd name="T47" fmla="*/ 76 h 306"/>
                <a:gd name="T48" fmla="*/ 306 w 306"/>
                <a:gd name="T49" fmla="*/ 23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6" h="306">
                  <a:moveTo>
                    <a:pt x="306" y="230"/>
                  </a:moveTo>
                  <a:lnTo>
                    <a:pt x="305" y="246"/>
                  </a:lnTo>
                  <a:lnTo>
                    <a:pt x="293" y="273"/>
                  </a:lnTo>
                  <a:lnTo>
                    <a:pt x="273" y="293"/>
                  </a:lnTo>
                  <a:lnTo>
                    <a:pt x="244" y="306"/>
                  </a:lnTo>
                  <a:lnTo>
                    <a:pt x="230" y="306"/>
                  </a:lnTo>
                  <a:lnTo>
                    <a:pt x="76" y="306"/>
                  </a:lnTo>
                  <a:lnTo>
                    <a:pt x="60" y="306"/>
                  </a:lnTo>
                  <a:lnTo>
                    <a:pt x="33" y="293"/>
                  </a:lnTo>
                  <a:lnTo>
                    <a:pt x="13" y="273"/>
                  </a:lnTo>
                  <a:lnTo>
                    <a:pt x="0" y="246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0" y="60"/>
                  </a:lnTo>
                  <a:lnTo>
                    <a:pt x="13" y="33"/>
                  </a:lnTo>
                  <a:lnTo>
                    <a:pt x="33" y="12"/>
                  </a:lnTo>
                  <a:lnTo>
                    <a:pt x="60" y="1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4" y="1"/>
                  </a:lnTo>
                  <a:lnTo>
                    <a:pt x="273" y="12"/>
                  </a:lnTo>
                  <a:lnTo>
                    <a:pt x="293" y="33"/>
                  </a:lnTo>
                  <a:lnTo>
                    <a:pt x="305" y="60"/>
                  </a:lnTo>
                  <a:lnTo>
                    <a:pt x="306" y="76"/>
                  </a:lnTo>
                  <a:lnTo>
                    <a:pt x="306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4" name="Freeform 35"/>
            <p:cNvSpPr>
              <a:spLocks/>
            </p:cNvSpPr>
            <p:nvPr/>
          </p:nvSpPr>
          <p:spPr bwMode="auto">
            <a:xfrm>
              <a:off x="2534" y="2621"/>
              <a:ext cx="102" cy="102"/>
            </a:xfrm>
            <a:custGeom>
              <a:avLst/>
              <a:gdLst>
                <a:gd name="T0" fmla="*/ 307 w 307"/>
                <a:gd name="T1" fmla="*/ 230 h 306"/>
                <a:gd name="T2" fmla="*/ 307 w 307"/>
                <a:gd name="T3" fmla="*/ 246 h 306"/>
                <a:gd name="T4" fmla="*/ 294 w 307"/>
                <a:gd name="T5" fmla="*/ 273 h 306"/>
                <a:gd name="T6" fmla="*/ 273 w 307"/>
                <a:gd name="T7" fmla="*/ 293 h 306"/>
                <a:gd name="T8" fmla="*/ 246 w 307"/>
                <a:gd name="T9" fmla="*/ 306 h 306"/>
                <a:gd name="T10" fmla="*/ 230 w 307"/>
                <a:gd name="T11" fmla="*/ 306 h 306"/>
                <a:gd name="T12" fmla="*/ 76 w 307"/>
                <a:gd name="T13" fmla="*/ 306 h 306"/>
                <a:gd name="T14" fmla="*/ 62 w 307"/>
                <a:gd name="T15" fmla="*/ 306 h 306"/>
                <a:gd name="T16" fmla="*/ 33 w 307"/>
                <a:gd name="T17" fmla="*/ 293 h 306"/>
                <a:gd name="T18" fmla="*/ 13 w 307"/>
                <a:gd name="T19" fmla="*/ 273 h 306"/>
                <a:gd name="T20" fmla="*/ 1 w 307"/>
                <a:gd name="T21" fmla="*/ 246 h 306"/>
                <a:gd name="T22" fmla="*/ 0 w 307"/>
                <a:gd name="T23" fmla="*/ 230 h 306"/>
                <a:gd name="T24" fmla="*/ 0 w 307"/>
                <a:gd name="T25" fmla="*/ 76 h 306"/>
                <a:gd name="T26" fmla="*/ 1 w 307"/>
                <a:gd name="T27" fmla="*/ 60 h 306"/>
                <a:gd name="T28" fmla="*/ 13 w 307"/>
                <a:gd name="T29" fmla="*/ 33 h 306"/>
                <a:gd name="T30" fmla="*/ 33 w 307"/>
                <a:gd name="T31" fmla="*/ 12 h 306"/>
                <a:gd name="T32" fmla="*/ 62 w 307"/>
                <a:gd name="T33" fmla="*/ 1 h 306"/>
                <a:gd name="T34" fmla="*/ 76 w 307"/>
                <a:gd name="T35" fmla="*/ 0 h 306"/>
                <a:gd name="T36" fmla="*/ 230 w 307"/>
                <a:gd name="T37" fmla="*/ 0 h 306"/>
                <a:gd name="T38" fmla="*/ 246 w 307"/>
                <a:gd name="T39" fmla="*/ 1 h 306"/>
                <a:gd name="T40" fmla="*/ 273 w 307"/>
                <a:gd name="T41" fmla="*/ 12 h 306"/>
                <a:gd name="T42" fmla="*/ 294 w 307"/>
                <a:gd name="T43" fmla="*/ 33 h 306"/>
                <a:gd name="T44" fmla="*/ 307 w 307"/>
                <a:gd name="T45" fmla="*/ 60 h 306"/>
                <a:gd name="T46" fmla="*/ 307 w 307"/>
                <a:gd name="T47" fmla="*/ 76 h 306"/>
                <a:gd name="T48" fmla="*/ 307 w 307"/>
                <a:gd name="T49" fmla="*/ 23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306">
                  <a:moveTo>
                    <a:pt x="307" y="230"/>
                  </a:moveTo>
                  <a:lnTo>
                    <a:pt x="307" y="246"/>
                  </a:lnTo>
                  <a:lnTo>
                    <a:pt x="294" y="273"/>
                  </a:lnTo>
                  <a:lnTo>
                    <a:pt x="273" y="293"/>
                  </a:lnTo>
                  <a:lnTo>
                    <a:pt x="246" y="306"/>
                  </a:lnTo>
                  <a:lnTo>
                    <a:pt x="230" y="306"/>
                  </a:lnTo>
                  <a:lnTo>
                    <a:pt x="76" y="306"/>
                  </a:lnTo>
                  <a:lnTo>
                    <a:pt x="62" y="306"/>
                  </a:lnTo>
                  <a:lnTo>
                    <a:pt x="33" y="293"/>
                  </a:lnTo>
                  <a:lnTo>
                    <a:pt x="13" y="273"/>
                  </a:lnTo>
                  <a:lnTo>
                    <a:pt x="1" y="246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1" y="60"/>
                  </a:lnTo>
                  <a:lnTo>
                    <a:pt x="13" y="33"/>
                  </a:lnTo>
                  <a:lnTo>
                    <a:pt x="33" y="12"/>
                  </a:lnTo>
                  <a:lnTo>
                    <a:pt x="62" y="1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6" y="1"/>
                  </a:lnTo>
                  <a:lnTo>
                    <a:pt x="273" y="12"/>
                  </a:lnTo>
                  <a:lnTo>
                    <a:pt x="294" y="33"/>
                  </a:lnTo>
                  <a:lnTo>
                    <a:pt x="307" y="60"/>
                  </a:lnTo>
                  <a:lnTo>
                    <a:pt x="307" y="76"/>
                  </a:lnTo>
                  <a:lnTo>
                    <a:pt x="307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5" name="Freeform 36"/>
            <p:cNvSpPr>
              <a:spLocks/>
            </p:cNvSpPr>
            <p:nvPr/>
          </p:nvSpPr>
          <p:spPr bwMode="auto">
            <a:xfrm>
              <a:off x="2405" y="2621"/>
              <a:ext cx="103" cy="102"/>
            </a:xfrm>
            <a:custGeom>
              <a:avLst/>
              <a:gdLst>
                <a:gd name="T0" fmla="*/ 309 w 309"/>
                <a:gd name="T1" fmla="*/ 230 h 306"/>
                <a:gd name="T2" fmla="*/ 307 w 309"/>
                <a:gd name="T3" fmla="*/ 246 h 306"/>
                <a:gd name="T4" fmla="*/ 296 w 309"/>
                <a:gd name="T5" fmla="*/ 273 h 306"/>
                <a:gd name="T6" fmla="*/ 274 w 309"/>
                <a:gd name="T7" fmla="*/ 293 h 306"/>
                <a:gd name="T8" fmla="*/ 247 w 309"/>
                <a:gd name="T9" fmla="*/ 306 h 306"/>
                <a:gd name="T10" fmla="*/ 231 w 309"/>
                <a:gd name="T11" fmla="*/ 306 h 306"/>
                <a:gd name="T12" fmla="*/ 78 w 309"/>
                <a:gd name="T13" fmla="*/ 306 h 306"/>
                <a:gd name="T14" fmla="*/ 62 w 309"/>
                <a:gd name="T15" fmla="*/ 306 h 306"/>
                <a:gd name="T16" fmla="*/ 35 w 309"/>
                <a:gd name="T17" fmla="*/ 293 h 306"/>
                <a:gd name="T18" fmla="*/ 13 w 309"/>
                <a:gd name="T19" fmla="*/ 273 h 306"/>
                <a:gd name="T20" fmla="*/ 2 w 309"/>
                <a:gd name="T21" fmla="*/ 246 h 306"/>
                <a:gd name="T22" fmla="*/ 0 w 309"/>
                <a:gd name="T23" fmla="*/ 230 h 306"/>
                <a:gd name="T24" fmla="*/ 0 w 309"/>
                <a:gd name="T25" fmla="*/ 76 h 306"/>
                <a:gd name="T26" fmla="*/ 2 w 309"/>
                <a:gd name="T27" fmla="*/ 60 h 306"/>
                <a:gd name="T28" fmla="*/ 13 w 309"/>
                <a:gd name="T29" fmla="*/ 33 h 306"/>
                <a:gd name="T30" fmla="*/ 35 w 309"/>
                <a:gd name="T31" fmla="*/ 12 h 306"/>
                <a:gd name="T32" fmla="*/ 62 w 309"/>
                <a:gd name="T33" fmla="*/ 1 h 306"/>
                <a:gd name="T34" fmla="*/ 78 w 309"/>
                <a:gd name="T35" fmla="*/ 0 h 306"/>
                <a:gd name="T36" fmla="*/ 231 w 309"/>
                <a:gd name="T37" fmla="*/ 0 h 306"/>
                <a:gd name="T38" fmla="*/ 247 w 309"/>
                <a:gd name="T39" fmla="*/ 1 h 306"/>
                <a:gd name="T40" fmla="*/ 274 w 309"/>
                <a:gd name="T41" fmla="*/ 12 h 306"/>
                <a:gd name="T42" fmla="*/ 296 w 309"/>
                <a:gd name="T43" fmla="*/ 33 h 306"/>
                <a:gd name="T44" fmla="*/ 307 w 309"/>
                <a:gd name="T45" fmla="*/ 60 h 306"/>
                <a:gd name="T46" fmla="*/ 309 w 309"/>
                <a:gd name="T47" fmla="*/ 76 h 306"/>
                <a:gd name="T48" fmla="*/ 309 w 309"/>
                <a:gd name="T49" fmla="*/ 23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9" h="306">
                  <a:moveTo>
                    <a:pt x="309" y="230"/>
                  </a:moveTo>
                  <a:lnTo>
                    <a:pt x="307" y="246"/>
                  </a:lnTo>
                  <a:lnTo>
                    <a:pt x="296" y="273"/>
                  </a:lnTo>
                  <a:lnTo>
                    <a:pt x="274" y="293"/>
                  </a:lnTo>
                  <a:lnTo>
                    <a:pt x="247" y="306"/>
                  </a:lnTo>
                  <a:lnTo>
                    <a:pt x="231" y="306"/>
                  </a:lnTo>
                  <a:lnTo>
                    <a:pt x="78" y="306"/>
                  </a:lnTo>
                  <a:lnTo>
                    <a:pt x="62" y="306"/>
                  </a:lnTo>
                  <a:lnTo>
                    <a:pt x="35" y="293"/>
                  </a:lnTo>
                  <a:lnTo>
                    <a:pt x="13" y="273"/>
                  </a:lnTo>
                  <a:lnTo>
                    <a:pt x="2" y="246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2" y="60"/>
                  </a:lnTo>
                  <a:lnTo>
                    <a:pt x="13" y="33"/>
                  </a:lnTo>
                  <a:lnTo>
                    <a:pt x="35" y="12"/>
                  </a:lnTo>
                  <a:lnTo>
                    <a:pt x="62" y="1"/>
                  </a:lnTo>
                  <a:lnTo>
                    <a:pt x="78" y="0"/>
                  </a:lnTo>
                  <a:lnTo>
                    <a:pt x="231" y="0"/>
                  </a:lnTo>
                  <a:lnTo>
                    <a:pt x="247" y="1"/>
                  </a:lnTo>
                  <a:lnTo>
                    <a:pt x="274" y="12"/>
                  </a:lnTo>
                  <a:lnTo>
                    <a:pt x="296" y="33"/>
                  </a:lnTo>
                  <a:lnTo>
                    <a:pt x="307" y="60"/>
                  </a:lnTo>
                  <a:lnTo>
                    <a:pt x="309" y="76"/>
                  </a:lnTo>
                  <a:lnTo>
                    <a:pt x="309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6" name="Freeform 37"/>
            <p:cNvSpPr>
              <a:spLocks/>
            </p:cNvSpPr>
            <p:nvPr/>
          </p:nvSpPr>
          <p:spPr bwMode="auto">
            <a:xfrm>
              <a:off x="2278" y="2621"/>
              <a:ext cx="102" cy="102"/>
            </a:xfrm>
            <a:custGeom>
              <a:avLst/>
              <a:gdLst>
                <a:gd name="T0" fmla="*/ 307 w 307"/>
                <a:gd name="T1" fmla="*/ 230 h 306"/>
                <a:gd name="T2" fmla="*/ 306 w 307"/>
                <a:gd name="T3" fmla="*/ 246 h 306"/>
                <a:gd name="T4" fmla="*/ 294 w 307"/>
                <a:gd name="T5" fmla="*/ 273 h 306"/>
                <a:gd name="T6" fmla="*/ 274 w 307"/>
                <a:gd name="T7" fmla="*/ 293 h 306"/>
                <a:gd name="T8" fmla="*/ 245 w 307"/>
                <a:gd name="T9" fmla="*/ 306 h 306"/>
                <a:gd name="T10" fmla="*/ 231 w 307"/>
                <a:gd name="T11" fmla="*/ 306 h 306"/>
                <a:gd name="T12" fmla="*/ 77 w 307"/>
                <a:gd name="T13" fmla="*/ 306 h 306"/>
                <a:gd name="T14" fmla="*/ 61 w 307"/>
                <a:gd name="T15" fmla="*/ 306 h 306"/>
                <a:gd name="T16" fmla="*/ 34 w 307"/>
                <a:gd name="T17" fmla="*/ 293 h 306"/>
                <a:gd name="T18" fmla="*/ 13 w 307"/>
                <a:gd name="T19" fmla="*/ 273 h 306"/>
                <a:gd name="T20" fmla="*/ 0 w 307"/>
                <a:gd name="T21" fmla="*/ 246 h 306"/>
                <a:gd name="T22" fmla="*/ 0 w 307"/>
                <a:gd name="T23" fmla="*/ 230 h 306"/>
                <a:gd name="T24" fmla="*/ 0 w 307"/>
                <a:gd name="T25" fmla="*/ 76 h 306"/>
                <a:gd name="T26" fmla="*/ 0 w 307"/>
                <a:gd name="T27" fmla="*/ 60 h 306"/>
                <a:gd name="T28" fmla="*/ 13 w 307"/>
                <a:gd name="T29" fmla="*/ 33 h 306"/>
                <a:gd name="T30" fmla="*/ 34 w 307"/>
                <a:gd name="T31" fmla="*/ 12 h 306"/>
                <a:gd name="T32" fmla="*/ 61 w 307"/>
                <a:gd name="T33" fmla="*/ 1 h 306"/>
                <a:gd name="T34" fmla="*/ 77 w 307"/>
                <a:gd name="T35" fmla="*/ 0 h 306"/>
                <a:gd name="T36" fmla="*/ 231 w 307"/>
                <a:gd name="T37" fmla="*/ 0 h 306"/>
                <a:gd name="T38" fmla="*/ 245 w 307"/>
                <a:gd name="T39" fmla="*/ 1 h 306"/>
                <a:gd name="T40" fmla="*/ 274 w 307"/>
                <a:gd name="T41" fmla="*/ 12 h 306"/>
                <a:gd name="T42" fmla="*/ 294 w 307"/>
                <a:gd name="T43" fmla="*/ 33 h 306"/>
                <a:gd name="T44" fmla="*/ 306 w 307"/>
                <a:gd name="T45" fmla="*/ 60 h 306"/>
                <a:gd name="T46" fmla="*/ 307 w 307"/>
                <a:gd name="T47" fmla="*/ 76 h 306"/>
                <a:gd name="T48" fmla="*/ 307 w 307"/>
                <a:gd name="T49" fmla="*/ 23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306">
                  <a:moveTo>
                    <a:pt x="307" y="230"/>
                  </a:moveTo>
                  <a:lnTo>
                    <a:pt x="306" y="246"/>
                  </a:lnTo>
                  <a:lnTo>
                    <a:pt x="294" y="273"/>
                  </a:lnTo>
                  <a:lnTo>
                    <a:pt x="274" y="293"/>
                  </a:lnTo>
                  <a:lnTo>
                    <a:pt x="245" y="306"/>
                  </a:lnTo>
                  <a:lnTo>
                    <a:pt x="231" y="306"/>
                  </a:lnTo>
                  <a:lnTo>
                    <a:pt x="77" y="306"/>
                  </a:lnTo>
                  <a:lnTo>
                    <a:pt x="61" y="306"/>
                  </a:lnTo>
                  <a:lnTo>
                    <a:pt x="34" y="293"/>
                  </a:lnTo>
                  <a:lnTo>
                    <a:pt x="13" y="273"/>
                  </a:lnTo>
                  <a:lnTo>
                    <a:pt x="0" y="246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0" y="60"/>
                  </a:lnTo>
                  <a:lnTo>
                    <a:pt x="13" y="33"/>
                  </a:lnTo>
                  <a:lnTo>
                    <a:pt x="34" y="12"/>
                  </a:lnTo>
                  <a:lnTo>
                    <a:pt x="61" y="1"/>
                  </a:lnTo>
                  <a:lnTo>
                    <a:pt x="77" y="0"/>
                  </a:lnTo>
                  <a:lnTo>
                    <a:pt x="231" y="0"/>
                  </a:lnTo>
                  <a:lnTo>
                    <a:pt x="245" y="1"/>
                  </a:lnTo>
                  <a:lnTo>
                    <a:pt x="274" y="12"/>
                  </a:lnTo>
                  <a:lnTo>
                    <a:pt x="294" y="33"/>
                  </a:lnTo>
                  <a:lnTo>
                    <a:pt x="306" y="60"/>
                  </a:lnTo>
                  <a:lnTo>
                    <a:pt x="307" y="76"/>
                  </a:lnTo>
                  <a:lnTo>
                    <a:pt x="307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7" name="Freeform 38"/>
            <p:cNvSpPr>
              <a:spLocks/>
            </p:cNvSpPr>
            <p:nvPr/>
          </p:nvSpPr>
          <p:spPr bwMode="auto">
            <a:xfrm>
              <a:off x="2789" y="2621"/>
              <a:ext cx="103" cy="102"/>
            </a:xfrm>
            <a:custGeom>
              <a:avLst/>
              <a:gdLst>
                <a:gd name="T0" fmla="*/ 308 w 308"/>
                <a:gd name="T1" fmla="*/ 230 h 306"/>
                <a:gd name="T2" fmla="*/ 307 w 308"/>
                <a:gd name="T3" fmla="*/ 246 h 306"/>
                <a:gd name="T4" fmla="*/ 295 w 308"/>
                <a:gd name="T5" fmla="*/ 273 h 306"/>
                <a:gd name="T6" fmla="*/ 274 w 308"/>
                <a:gd name="T7" fmla="*/ 293 h 306"/>
                <a:gd name="T8" fmla="*/ 247 w 308"/>
                <a:gd name="T9" fmla="*/ 306 h 306"/>
                <a:gd name="T10" fmla="*/ 231 w 308"/>
                <a:gd name="T11" fmla="*/ 306 h 306"/>
                <a:gd name="T12" fmla="*/ 78 w 308"/>
                <a:gd name="T13" fmla="*/ 306 h 306"/>
                <a:gd name="T14" fmla="*/ 62 w 308"/>
                <a:gd name="T15" fmla="*/ 306 h 306"/>
                <a:gd name="T16" fmla="*/ 35 w 308"/>
                <a:gd name="T17" fmla="*/ 293 h 306"/>
                <a:gd name="T18" fmla="*/ 13 w 308"/>
                <a:gd name="T19" fmla="*/ 273 h 306"/>
                <a:gd name="T20" fmla="*/ 2 w 308"/>
                <a:gd name="T21" fmla="*/ 246 h 306"/>
                <a:gd name="T22" fmla="*/ 0 w 308"/>
                <a:gd name="T23" fmla="*/ 230 h 306"/>
                <a:gd name="T24" fmla="*/ 0 w 308"/>
                <a:gd name="T25" fmla="*/ 76 h 306"/>
                <a:gd name="T26" fmla="*/ 2 w 308"/>
                <a:gd name="T27" fmla="*/ 60 h 306"/>
                <a:gd name="T28" fmla="*/ 13 w 308"/>
                <a:gd name="T29" fmla="*/ 33 h 306"/>
                <a:gd name="T30" fmla="*/ 35 w 308"/>
                <a:gd name="T31" fmla="*/ 12 h 306"/>
                <a:gd name="T32" fmla="*/ 62 w 308"/>
                <a:gd name="T33" fmla="*/ 1 h 306"/>
                <a:gd name="T34" fmla="*/ 78 w 308"/>
                <a:gd name="T35" fmla="*/ 0 h 306"/>
                <a:gd name="T36" fmla="*/ 231 w 308"/>
                <a:gd name="T37" fmla="*/ 0 h 306"/>
                <a:gd name="T38" fmla="*/ 247 w 308"/>
                <a:gd name="T39" fmla="*/ 1 h 306"/>
                <a:gd name="T40" fmla="*/ 274 w 308"/>
                <a:gd name="T41" fmla="*/ 12 h 306"/>
                <a:gd name="T42" fmla="*/ 295 w 308"/>
                <a:gd name="T43" fmla="*/ 33 h 306"/>
                <a:gd name="T44" fmla="*/ 307 w 308"/>
                <a:gd name="T45" fmla="*/ 60 h 306"/>
                <a:gd name="T46" fmla="*/ 308 w 308"/>
                <a:gd name="T47" fmla="*/ 76 h 306"/>
                <a:gd name="T48" fmla="*/ 308 w 308"/>
                <a:gd name="T49" fmla="*/ 23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8" h="306">
                  <a:moveTo>
                    <a:pt x="308" y="230"/>
                  </a:moveTo>
                  <a:lnTo>
                    <a:pt x="307" y="246"/>
                  </a:lnTo>
                  <a:lnTo>
                    <a:pt x="295" y="273"/>
                  </a:lnTo>
                  <a:lnTo>
                    <a:pt x="274" y="293"/>
                  </a:lnTo>
                  <a:lnTo>
                    <a:pt x="247" y="306"/>
                  </a:lnTo>
                  <a:lnTo>
                    <a:pt x="231" y="306"/>
                  </a:lnTo>
                  <a:lnTo>
                    <a:pt x="78" y="306"/>
                  </a:lnTo>
                  <a:lnTo>
                    <a:pt x="62" y="306"/>
                  </a:lnTo>
                  <a:lnTo>
                    <a:pt x="35" y="293"/>
                  </a:lnTo>
                  <a:lnTo>
                    <a:pt x="13" y="273"/>
                  </a:lnTo>
                  <a:lnTo>
                    <a:pt x="2" y="246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2" y="60"/>
                  </a:lnTo>
                  <a:lnTo>
                    <a:pt x="13" y="33"/>
                  </a:lnTo>
                  <a:lnTo>
                    <a:pt x="35" y="12"/>
                  </a:lnTo>
                  <a:lnTo>
                    <a:pt x="62" y="1"/>
                  </a:lnTo>
                  <a:lnTo>
                    <a:pt x="78" y="0"/>
                  </a:lnTo>
                  <a:lnTo>
                    <a:pt x="231" y="0"/>
                  </a:lnTo>
                  <a:lnTo>
                    <a:pt x="247" y="1"/>
                  </a:lnTo>
                  <a:lnTo>
                    <a:pt x="274" y="12"/>
                  </a:lnTo>
                  <a:lnTo>
                    <a:pt x="295" y="33"/>
                  </a:lnTo>
                  <a:lnTo>
                    <a:pt x="307" y="60"/>
                  </a:lnTo>
                  <a:lnTo>
                    <a:pt x="308" y="76"/>
                  </a:lnTo>
                  <a:lnTo>
                    <a:pt x="308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8" name="Freeform 39"/>
            <p:cNvSpPr>
              <a:spLocks/>
            </p:cNvSpPr>
            <p:nvPr/>
          </p:nvSpPr>
          <p:spPr bwMode="auto">
            <a:xfrm>
              <a:off x="2918" y="2621"/>
              <a:ext cx="102" cy="102"/>
            </a:xfrm>
            <a:custGeom>
              <a:avLst/>
              <a:gdLst>
                <a:gd name="T0" fmla="*/ 306 w 306"/>
                <a:gd name="T1" fmla="*/ 230 h 306"/>
                <a:gd name="T2" fmla="*/ 306 w 306"/>
                <a:gd name="T3" fmla="*/ 246 h 306"/>
                <a:gd name="T4" fmla="*/ 293 w 306"/>
                <a:gd name="T5" fmla="*/ 273 h 306"/>
                <a:gd name="T6" fmla="*/ 273 w 306"/>
                <a:gd name="T7" fmla="*/ 293 h 306"/>
                <a:gd name="T8" fmla="*/ 246 w 306"/>
                <a:gd name="T9" fmla="*/ 306 h 306"/>
                <a:gd name="T10" fmla="*/ 230 w 306"/>
                <a:gd name="T11" fmla="*/ 306 h 306"/>
                <a:gd name="T12" fmla="*/ 76 w 306"/>
                <a:gd name="T13" fmla="*/ 306 h 306"/>
                <a:gd name="T14" fmla="*/ 62 w 306"/>
                <a:gd name="T15" fmla="*/ 306 h 306"/>
                <a:gd name="T16" fmla="*/ 33 w 306"/>
                <a:gd name="T17" fmla="*/ 293 h 306"/>
                <a:gd name="T18" fmla="*/ 13 w 306"/>
                <a:gd name="T19" fmla="*/ 273 h 306"/>
                <a:gd name="T20" fmla="*/ 1 w 306"/>
                <a:gd name="T21" fmla="*/ 246 h 306"/>
                <a:gd name="T22" fmla="*/ 0 w 306"/>
                <a:gd name="T23" fmla="*/ 230 h 306"/>
                <a:gd name="T24" fmla="*/ 0 w 306"/>
                <a:gd name="T25" fmla="*/ 76 h 306"/>
                <a:gd name="T26" fmla="*/ 1 w 306"/>
                <a:gd name="T27" fmla="*/ 60 h 306"/>
                <a:gd name="T28" fmla="*/ 13 w 306"/>
                <a:gd name="T29" fmla="*/ 33 h 306"/>
                <a:gd name="T30" fmla="*/ 33 w 306"/>
                <a:gd name="T31" fmla="*/ 12 h 306"/>
                <a:gd name="T32" fmla="*/ 62 w 306"/>
                <a:gd name="T33" fmla="*/ 1 h 306"/>
                <a:gd name="T34" fmla="*/ 76 w 306"/>
                <a:gd name="T35" fmla="*/ 0 h 306"/>
                <a:gd name="T36" fmla="*/ 230 w 306"/>
                <a:gd name="T37" fmla="*/ 0 h 306"/>
                <a:gd name="T38" fmla="*/ 246 w 306"/>
                <a:gd name="T39" fmla="*/ 1 h 306"/>
                <a:gd name="T40" fmla="*/ 273 w 306"/>
                <a:gd name="T41" fmla="*/ 12 h 306"/>
                <a:gd name="T42" fmla="*/ 293 w 306"/>
                <a:gd name="T43" fmla="*/ 33 h 306"/>
                <a:gd name="T44" fmla="*/ 306 w 306"/>
                <a:gd name="T45" fmla="*/ 60 h 306"/>
                <a:gd name="T46" fmla="*/ 306 w 306"/>
                <a:gd name="T47" fmla="*/ 76 h 306"/>
                <a:gd name="T48" fmla="*/ 306 w 306"/>
                <a:gd name="T49" fmla="*/ 23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6" h="306">
                  <a:moveTo>
                    <a:pt x="306" y="230"/>
                  </a:moveTo>
                  <a:lnTo>
                    <a:pt x="306" y="246"/>
                  </a:lnTo>
                  <a:lnTo>
                    <a:pt x="293" y="273"/>
                  </a:lnTo>
                  <a:lnTo>
                    <a:pt x="273" y="293"/>
                  </a:lnTo>
                  <a:lnTo>
                    <a:pt x="246" y="306"/>
                  </a:lnTo>
                  <a:lnTo>
                    <a:pt x="230" y="306"/>
                  </a:lnTo>
                  <a:lnTo>
                    <a:pt x="76" y="306"/>
                  </a:lnTo>
                  <a:lnTo>
                    <a:pt x="62" y="306"/>
                  </a:lnTo>
                  <a:lnTo>
                    <a:pt x="33" y="293"/>
                  </a:lnTo>
                  <a:lnTo>
                    <a:pt x="13" y="273"/>
                  </a:lnTo>
                  <a:lnTo>
                    <a:pt x="1" y="246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1" y="60"/>
                  </a:lnTo>
                  <a:lnTo>
                    <a:pt x="13" y="33"/>
                  </a:lnTo>
                  <a:lnTo>
                    <a:pt x="33" y="12"/>
                  </a:lnTo>
                  <a:lnTo>
                    <a:pt x="62" y="1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6" y="1"/>
                  </a:lnTo>
                  <a:lnTo>
                    <a:pt x="273" y="12"/>
                  </a:lnTo>
                  <a:lnTo>
                    <a:pt x="293" y="33"/>
                  </a:lnTo>
                  <a:lnTo>
                    <a:pt x="306" y="60"/>
                  </a:lnTo>
                  <a:lnTo>
                    <a:pt x="306" y="76"/>
                  </a:lnTo>
                  <a:lnTo>
                    <a:pt x="306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9" name="Freeform 40"/>
            <p:cNvSpPr>
              <a:spLocks/>
            </p:cNvSpPr>
            <p:nvPr/>
          </p:nvSpPr>
          <p:spPr bwMode="auto">
            <a:xfrm>
              <a:off x="3046" y="2621"/>
              <a:ext cx="102" cy="102"/>
            </a:xfrm>
            <a:custGeom>
              <a:avLst/>
              <a:gdLst>
                <a:gd name="T0" fmla="*/ 307 w 307"/>
                <a:gd name="T1" fmla="*/ 230 h 306"/>
                <a:gd name="T2" fmla="*/ 305 w 307"/>
                <a:gd name="T3" fmla="*/ 246 h 306"/>
                <a:gd name="T4" fmla="*/ 294 w 307"/>
                <a:gd name="T5" fmla="*/ 273 h 306"/>
                <a:gd name="T6" fmla="*/ 274 w 307"/>
                <a:gd name="T7" fmla="*/ 293 h 306"/>
                <a:gd name="T8" fmla="*/ 245 w 307"/>
                <a:gd name="T9" fmla="*/ 306 h 306"/>
                <a:gd name="T10" fmla="*/ 231 w 307"/>
                <a:gd name="T11" fmla="*/ 306 h 306"/>
                <a:gd name="T12" fmla="*/ 76 w 307"/>
                <a:gd name="T13" fmla="*/ 306 h 306"/>
                <a:gd name="T14" fmla="*/ 61 w 307"/>
                <a:gd name="T15" fmla="*/ 306 h 306"/>
                <a:gd name="T16" fmla="*/ 33 w 307"/>
                <a:gd name="T17" fmla="*/ 293 h 306"/>
                <a:gd name="T18" fmla="*/ 13 w 307"/>
                <a:gd name="T19" fmla="*/ 273 h 306"/>
                <a:gd name="T20" fmla="*/ 0 w 307"/>
                <a:gd name="T21" fmla="*/ 246 h 306"/>
                <a:gd name="T22" fmla="*/ 0 w 307"/>
                <a:gd name="T23" fmla="*/ 230 h 306"/>
                <a:gd name="T24" fmla="*/ 0 w 307"/>
                <a:gd name="T25" fmla="*/ 76 h 306"/>
                <a:gd name="T26" fmla="*/ 0 w 307"/>
                <a:gd name="T27" fmla="*/ 60 h 306"/>
                <a:gd name="T28" fmla="*/ 13 w 307"/>
                <a:gd name="T29" fmla="*/ 33 h 306"/>
                <a:gd name="T30" fmla="*/ 33 w 307"/>
                <a:gd name="T31" fmla="*/ 12 h 306"/>
                <a:gd name="T32" fmla="*/ 61 w 307"/>
                <a:gd name="T33" fmla="*/ 1 h 306"/>
                <a:gd name="T34" fmla="*/ 76 w 307"/>
                <a:gd name="T35" fmla="*/ 0 h 306"/>
                <a:gd name="T36" fmla="*/ 231 w 307"/>
                <a:gd name="T37" fmla="*/ 0 h 306"/>
                <a:gd name="T38" fmla="*/ 245 w 307"/>
                <a:gd name="T39" fmla="*/ 1 h 306"/>
                <a:gd name="T40" fmla="*/ 274 w 307"/>
                <a:gd name="T41" fmla="*/ 12 h 306"/>
                <a:gd name="T42" fmla="*/ 294 w 307"/>
                <a:gd name="T43" fmla="*/ 33 h 306"/>
                <a:gd name="T44" fmla="*/ 305 w 307"/>
                <a:gd name="T45" fmla="*/ 60 h 306"/>
                <a:gd name="T46" fmla="*/ 307 w 307"/>
                <a:gd name="T47" fmla="*/ 76 h 306"/>
                <a:gd name="T48" fmla="*/ 307 w 307"/>
                <a:gd name="T49" fmla="*/ 23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306">
                  <a:moveTo>
                    <a:pt x="307" y="230"/>
                  </a:moveTo>
                  <a:lnTo>
                    <a:pt x="305" y="246"/>
                  </a:lnTo>
                  <a:lnTo>
                    <a:pt x="294" y="273"/>
                  </a:lnTo>
                  <a:lnTo>
                    <a:pt x="274" y="293"/>
                  </a:lnTo>
                  <a:lnTo>
                    <a:pt x="245" y="306"/>
                  </a:lnTo>
                  <a:lnTo>
                    <a:pt x="231" y="306"/>
                  </a:lnTo>
                  <a:lnTo>
                    <a:pt x="76" y="306"/>
                  </a:lnTo>
                  <a:lnTo>
                    <a:pt x="61" y="306"/>
                  </a:lnTo>
                  <a:lnTo>
                    <a:pt x="33" y="293"/>
                  </a:lnTo>
                  <a:lnTo>
                    <a:pt x="13" y="273"/>
                  </a:lnTo>
                  <a:lnTo>
                    <a:pt x="0" y="246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0" y="60"/>
                  </a:lnTo>
                  <a:lnTo>
                    <a:pt x="13" y="33"/>
                  </a:lnTo>
                  <a:lnTo>
                    <a:pt x="33" y="12"/>
                  </a:lnTo>
                  <a:lnTo>
                    <a:pt x="61" y="1"/>
                  </a:lnTo>
                  <a:lnTo>
                    <a:pt x="76" y="0"/>
                  </a:lnTo>
                  <a:lnTo>
                    <a:pt x="231" y="0"/>
                  </a:lnTo>
                  <a:lnTo>
                    <a:pt x="245" y="1"/>
                  </a:lnTo>
                  <a:lnTo>
                    <a:pt x="274" y="12"/>
                  </a:lnTo>
                  <a:lnTo>
                    <a:pt x="294" y="33"/>
                  </a:lnTo>
                  <a:lnTo>
                    <a:pt x="305" y="60"/>
                  </a:lnTo>
                  <a:lnTo>
                    <a:pt x="307" y="76"/>
                  </a:lnTo>
                  <a:lnTo>
                    <a:pt x="307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0" name="Freeform 41"/>
            <p:cNvSpPr>
              <a:spLocks/>
            </p:cNvSpPr>
            <p:nvPr/>
          </p:nvSpPr>
          <p:spPr bwMode="auto">
            <a:xfrm>
              <a:off x="3173" y="2621"/>
              <a:ext cx="103" cy="102"/>
            </a:xfrm>
            <a:custGeom>
              <a:avLst/>
              <a:gdLst>
                <a:gd name="T0" fmla="*/ 308 w 308"/>
                <a:gd name="T1" fmla="*/ 230 h 306"/>
                <a:gd name="T2" fmla="*/ 307 w 308"/>
                <a:gd name="T3" fmla="*/ 246 h 306"/>
                <a:gd name="T4" fmla="*/ 295 w 308"/>
                <a:gd name="T5" fmla="*/ 273 h 306"/>
                <a:gd name="T6" fmla="*/ 274 w 308"/>
                <a:gd name="T7" fmla="*/ 293 h 306"/>
                <a:gd name="T8" fmla="*/ 246 w 308"/>
                <a:gd name="T9" fmla="*/ 306 h 306"/>
                <a:gd name="T10" fmla="*/ 231 w 308"/>
                <a:gd name="T11" fmla="*/ 306 h 306"/>
                <a:gd name="T12" fmla="*/ 78 w 308"/>
                <a:gd name="T13" fmla="*/ 306 h 306"/>
                <a:gd name="T14" fmla="*/ 62 w 308"/>
                <a:gd name="T15" fmla="*/ 306 h 306"/>
                <a:gd name="T16" fmla="*/ 35 w 308"/>
                <a:gd name="T17" fmla="*/ 293 h 306"/>
                <a:gd name="T18" fmla="*/ 13 w 308"/>
                <a:gd name="T19" fmla="*/ 273 h 306"/>
                <a:gd name="T20" fmla="*/ 2 w 308"/>
                <a:gd name="T21" fmla="*/ 246 h 306"/>
                <a:gd name="T22" fmla="*/ 0 w 308"/>
                <a:gd name="T23" fmla="*/ 230 h 306"/>
                <a:gd name="T24" fmla="*/ 0 w 308"/>
                <a:gd name="T25" fmla="*/ 76 h 306"/>
                <a:gd name="T26" fmla="*/ 2 w 308"/>
                <a:gd name="T27" fmla="*/ 60 h 306"/>
                <a:gd name="T28" fmla="*/ 13 w 308"/>
                <a:gd name="T29" fmla="*/ 33 h 306"/>
                <a:gd name="T30" fmla="*/ 35 w 308"/>
                <a:gd name="T31" fmla="*/ 12 h 306"/>
                <a:gd name="T32" fmla="*/ 62 w 308"/>
                <a:gd name="T33" fmla="*/ 1 h 306"/>
                <a:gd name="T34" fmla="*/ 78 w 308"/>
                <a:gd name="T35" fmla="*/ 0 h 306"/>
                <a:gd name="T36" fmla="*/ 231 w 308"/>
                <a:gd name="T37" fmla="*/ 0 h 306"/>
                <a:gd name="T38" fmla="*/ 246 w 308"/>
                <a:gd name="T39" fmla="*/ 1 h 306"/>
                <a:gd name="T40" fmla="*/ 274 w 308"/>
                <a:gd name="T41" fmla="*/ 12 h 306"/>
                <a:gd name="T42" fmla="*/ 295 w 308"/>
                <a:gd name="T43" fmla="*/ 33 h 306"/>
                <a:gd name="T44" fmla="*/ 307 w 308"/>
                <a:gd name="T45" fmla="*/ 60 h 306"/>
                <a:gd name="T46" fmla="*/ 308 w 308"/>
                <a:gd name="T47" fmla="*/ 76 h 306"/>
                <a:gd name="T48" fmla="*/ 308 w 308"/>
                <a:gd name="T49" fmla="*/ 23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8" h="306">
                  <a:moveTo>
                    <a:pt x="308" y="230"/>
                  </a:moveTo>
                  <a:lnTo>
                    <a:pt x="307" y="246"/>
                  </a:lnTo>
                  <a:lnTo>
                    <a:pt x="295" y="273"/>
                  </a:lnTo>
                  <a:lnTo>
                    <a:pt x="274" y="293"/>
                  </a:lnTo>
                  <a:lnTo>
                    <a:pt x="246" y="306"/>
                  </a:lnTo>
                  <a:lnTo>
                    <a:pt x="231" y="306"/>
                  </a:lnTo>
                  <a:lnTo>
                    <a:pt x="78" y="306"/>
                  </a:lnTo>
                  <a:lnTo>
                    <a:pt x="62" y="306"/>
                  </a:lnTo>
                  <a:lnTo>
                    <a:pt x="35" y="293"/>
                  </a:lnTo>
                  <a:lnTo>
                    <a:pt x="13" y="273"/>
                  </a:lnTo>
                  <a:lnTo>
                    <a:pt x="2" y="246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2" y="60"/>
                  </a:lnTo>
                  <a:lnTo>
                    <a:pt x="13" y="33"/>
                  </a:lnTo>
                  <a:lnTo>
                    <a:pt x="35" y="12"/>
                  </a:lnTo>
                  <a:lnTo>
                    <a:pt x="62" y="1"/>
                  </a:lnTo>
                  <a:lnTo>
                    <a:pt x="78" y="0"/>
                  </a:lnTo>
                  <a:lnTo>
                    <a:pt x="231" y="0"/>
                  </a:lnTo>
                  <a:lnTo>
                    <a:pt x="246" y="1"/>
                  </a:lnTo>
                  <a:lnTo>
                    <a:pt x="274" y="12"/>
                  </a:lnTo>
                  <a:lnTo>
                    <a:pt x="295" y="33"/>
                  </a:lnTo>
                  <a:lnTo>
                    <a:pt x="307" y="60"/>
                  </a:lnTo>
                  <a:lnTo>
                    <a:pt x="308" y="76"/>
                  </a:lnTo>
                  <a:lnTo>
                    <a:pt x="308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1" name="Freeform 42"/>
            <p:cNvSpPr>
              <a:spLocks/>
            </p:cNvSpPr>
            <p:nvPr/>
          </p:nvSpPr>
          <p:spPr bwMode="auto">
            <a:xfrm>
              <a:off x="2662" y="2621"/>
              <a:ext cx="102" cy="102"/>
            </a:xfrm>
            <a:custGeom>
              <a:avLst/>
              <a:gdLst>
                <a:gd name="T0" fmla="*/ 307 w 307"/>
                <a:gd name="T1" fmla="*/ 230 h 306"/>
                <a:gd name="T2" fmla="*/ 306 w 307"/>
                <a:gd name="T3" fmla="*/ 246 h 306"/>
                <a:gd name="T4" fmla="*/ 294 w 307"/>
                <a:gd name="T5" fmla="*/ 273 h 306"/>
                <a:gd name="T6" fmla="*/ 274 w 307"/>
                <a:gd name="T7" fmla="*/ 293 h 306"/>
                <a:gd name="T8" fmla="*/ 245 w 307"/>
                <a:gd name="T9" fmla="*/ 306 h 306"/>
                <a:gd name="T10" fmla="*/ 231 w 307"/>
                <a:gd name="T11" fmla="*/ 306 h 306"/>
                <a:gd name="T12" fmla="*/ 77 w 307"/>
                <a:gd name="T13" fmla="*/ 306 h 306"/>
                <a:gd name="T14" fmla="*/ 61 w 307"/>
                <a:gd name="T15" fmla="*/ 306 h 306"/>
                <a:gd name="T16" fmla="*/ 33 w 307"/>
                <a:gd name="T17" fmla="*/ 293 h 306"/>
                <a:gd name="T18" fmla="*/ 13 w 307"/>
                <a:gd name="T19" fmla="*/ 273 h 306"/>
                <a:gd name="T20" fmla="*/ 0 w 307"/>
                <a:gd name="T21" fmla="*/ 246 h 306"/>
                <a:gd name="T22" fmla="*/ 0 w 307"/>
                <a:gd name="T23" fmla="*/ 230 h 306"/>
                <a:gd name="T24" fmla="*/ 0 w 307"/>
                <a:gd name="T25" fmla="*/ 76 h 306"/>
                <a:gd name="T26" fmla="*/ 0 w 307"/>
                <a:gd name="T27" fmla="*/ 60 h 306"/>
                <a:gd name="T28" fmla="*/ 13 w 307"/>
                <a:gd name="T29" fmla="*/ 33 h 306"/>
                <a:gd name="T30" fmla="*/ 33 w 307"/>
                <a:gd name="T31" fmla="*/ 12 h 306"/>
                <a:gd name="T32" fmla="*/ 61 w 307"/>
                <a:gd name="T33" fmla="*/ 1 h 306"/>
                <a:gd name="T34" fmla="*/ 77 w 307"/>
                <a:gd name="T35" fmla="*/ 0 h 306"/>
                <a:gd name="T36" fmla="*/ 231 w 307"/>
                <a:gd name="T37" fmla="*/ 0 h 306"/>
                <a:gd name="T38" fmla="*/ 245 w 307"/>
                <a:gd name="T39" fmla="*/ 1 h 306"/>
                <a:gd name="T40" fmla="*/ 274 w 307"/>
                <a:gd name="T41" fmla="*/ 12 h 306"/>
                <a:gd name="T42" fmla="*/ 294 w 307"/>
                <a:gd name="T43" fmla="*/ 33 h 306"/>
                <a:gd name="T44" fmla="*/ 306 w 307"/>
                <a:gd name="T45" fmla="*/ 60 h 306"/>
                <a:gd name="T46" fmla="*/ 307 w 307"/>
                <a:gd name="T47" fmla="*/ 76 h 306"/>
                <a:gd name="T48" fmla="*/ 307 w 307"/>
                <a:gd name="T49" fmla="*/ 23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306">
                  <a:moveTo>
                    <a:pt x="307" y="230"/>
                  </a:moveTo>
                  <a:lnTo>
                    <a:pt x="306" y="246"/>
                  </a:lnTo>
                  <a:lnTo>
                    <a:pt x="294" y="273"/>
                  </a:lnTo>
                  <a:lnTo>
                    <a:pt x="274" y="293"/>
                  </a:lnTo>
                  <a:lnTo>
                    <a:pt x="245" y="306"/>
                  </a:lnTo>
                  <a:lnTo>
                    <a:pt x="231" y="306"/>
                  </a:lnTo>
                  <a:lnTo>
                    <a:pt x="77" y="306"/>
                  </a:lnTo>
                  <a:lnTo>
                    <a:pt x="61" y="306"/>
                  </a:lnTo>
                  <a:lnTo>
                    <a:pt x="33" y="293"/>
                  </a:lnTo>
                  <a:lnTo>
                    <a:pt x="13" y="273"/>
                  </a:lnTo>
                  <a:lnTo>
                    <a:pt x="0" y="246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0" y="60"/>
                  </a:lnTo>
                  <a:lnTo>
                    <a:pt x="13" y="33"/>
                  </a:lnTo>
                  <a:lnTo>
                    <a:pt x="33" y="12"/>
                  </a:lnTo>
                  <a:lnTo>
                    <a:pt x="61" y="1"/>
                  </a:lnTo>
                  <a:lnTo>
                    <a:pt x="77" y="0"/>
                  </a:lnTo>
                  <a:lnTo>
                    <a:pt x="231" y="0"/>
                  </a:lnTo>
                  <a:lnTo>
                    <a:pt x="245" y="1"/>
                  </a:lnTo>
                  <a:lnTo>
                    <a:pt x="274" y="12"/>
                  </a:lnTo>
                  <a:lnTo>
                    <a:pt x="294" y="33"/>
                  </a:lnTo>
                  <a:lnTo>
                    <a:pt x="306" y="60"/>
                  </a:lnTo>
                  <a:lnTo>
                    <a:pt x="307" y="76"/>
                  </a:lnTo>
                  <a:lnTo>
                    <a:pt x="307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2" name="Freeform 43"/>
            <p:cNvSpPr>
              <a:spLocks/>
            </p:cNvSpPr>
            <p:nvPr/>
          </p:nvSpPr>
          <p:spPr bwMode="auto">
            <a:xfrm>
              <a:off x="1766" y="2493"/>
              <a:ext cx="102" cy="102"/>
            </a:xfrm>
            <a:custGeom>
              <a:avLst/>
              <a:gdLst>
                <a:gd name="T0" fmla="*/ 307 w 307"/>
                <a:gd name="T1" fmla="*/ 230 h 308"/>
                <a:gd name="T2" fmla="*/ 307 w 307"/>
                <a:gd name="T3" fmla="*/ 246 h 308"/>
                <a:gd name="T4" fmla="*/ 294 w 307"/>
                <a:gd name="T5" fmla="*/ 274 h 308"/>
                <a:gd name="T6" fmla="*/ 274 w 307"/>
                <a:gd name="T7" fmla="*/ 295 h 308"/>
                <a:gd name="T8" fmla="*/ 246 w 307"/>
                <a:gd name="T9" fmla="*/ 307 h 308"/>
                <a:gd name="T10" fmla="*/ 230 w 307"/>
                <a:gd name="T11" fmla="*/ 308 h 308"/>
                <a:gd name="T12" fmla="*/ 76 w 307"/>
                <a:gd name="T13" fmla="*/ 308 h 308"/>
                <a:gd name="T14" fmla="*/ 62 w 307"/>
                <a:gd name="T15" fmla="*/ 307 h 308"/>
                <a:gd name="T16" fmla="*/ 33 w 307"/>
                <a:gd name="T17" fmla="*/ 295 h 308"/>
                <a:gd name="T18" fmla="*/ 13 w 307"/>
                <a:gd name="T19" fmla="*/ 274 h 308"/>
                <a:gd name="T20" fmla="*/ 2 w 307"/>
                <a:gd name="T21" fmla="*/ 246 h 308"/>
                <a:gd name="T22" fmla="*/ 0 w 307"/>
                <a:gd name="T23" fmla="*/ 230 h 308"/>
                <a:gd name="T24" fmla="*/ 0 w 307"/>
                <a:gd name="T25" fmla="*/ 78 h 308"/>
                <a:gd name="T26" fmla="*/ 2 w 307"/>
                <a:gd name="T27" fmla="*/ 62 h 308"/>
                <a:gd name="T28" fmla="*/ 13 w 307"/>
                <a:gd name="T29" fmla="*/ 35 h 308"/>
                <a:gd name="T30" fmla="*/ 33 w 307"/>
                <a:gd name="T31" fmla="*/ 13 h 308"/>
                <a:gd name="T32" fmla="*/ 62 w 307"/>
                <a:gd name="T33" fmla="*/ 1 h 308"/>
                <a:gd name="T34" fmla="*/ 76 w 307"/>
                <a:gd name="T35" fmla="*/ 0 h 308"/>
                <a:gd name="T36" fmla="*/ 230 w 307"/>
                <a:gd name="T37" fmla="*/ 0 h 308"/>
                <a:gd name="T38" fmla="*/ 246 w 307"/>
                <a:gd name="T39" fmla="*/ 1 h 308"/>
                <a:gd name="T40" fmla="*/ 274 w 307"/>
                <a:gd name="T41" fmla="*/ 13 h 308"/>
                <a:gd name="T42" fmla="*/ 294 w 307"/>
                <a:gd name="T43" fmla="*/ 35 h 308"/>
                <a:gd name="T44" fmla="*/ 307 w 307"/>
                <a:gd name="T45" fmla="*/ 62 h 308"/>
                <a:gd name="T46" fmla="*/ 307 w 307"/>
                <a:gd name="T47" fmla="*/ 78 h 308"/>
                <a:gd name="T48" fmla="*/ 307 w 307"/>
                <a:gd name="T49" fmla="*/ 23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308">
                  <a:moveTo>
                    <a:pt x="307" y="230"/>
                  </a:moveTo>
                  <a:lnTo>
                    <a:pt x="307" y="246"/>
                  </a:lnTo>
                  <a:lnTo>
                    <a:pt x="294" y="274"/>
                  </a:lnTo>
                  <a:lnTo>
                    <a:pt x="274" y="295"/>
                  </a:lnTo>
                  <a:lnTo>
                    <a:pt x="246" y="307"/>
                  </a:lnTo>
                  <a:lnTo>
                    <a:pt x="230" y="308"/>
                  </a:lnTo>
                  <a:lnTo>
                    <a:pt x="76" y="308"/>
                  </a:lnTo>
                  <a:lnTo>
                    <a:pt x="62" y="307"/>
                  </a:lnTo>
                  <a:lnTo>
                    <a:pt x="33" y="295"/>
                  </a:lnTo>
                  <a:lnTo>
                    <a:pt x="13" y="274"/>
                  </a:lnTo>
                  <a:lnTo>
                    <a:pt x="2" y="246"/>
                  </a:lnTo>
                  <a:lnTo>
                    <a:pt x="0" y="230"/>
                  </a:lnTo>
                  <a:lnTo>
                    <a:pt x="0" y="78"/>
                  </a:lnTo>
                  <a:lnTo>
                    <a:pt x="2" y="62"/>
                  </a:lnTo>
                  <a:lnTo>
                    <a:pt x="13" y="35"/>
                  </a:lnTo>
                  <a:lnTo>
                    <a:pt x="33" y="13"/>
                  </a:lnTo>
                  <a:lnTo>
                    <a:pt x="62" y="1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6" y="1"/>
                  </a:lnTo>
                  <a:lnTo>
                    <a:pt x="274" y="13"/>
                  </a:lnTo>
                  <a:lnTo>
                    <a:pt x="294" y="35"/>
                  </a:lnTo>
                  <a:lnTo>
                    <a:pt x="307" y="62"/>
                  </a:lnTo>
                  <a:lnTo>
                    <a:pt x="307" y="78"/>
                  </a:lnTo>
                  <a:lnTo>
                    <a:pt x="307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3" name="Freeform 44"/>
            <p:cNvSpPr>
              <a:spLocks/>
            </p:cNvSpPr>
            <p:nvPr/>
          </p:nvSpPr>
          <p:spPr bwMode="auto">
            <a:xfrm>
              <a:off x="1638" y="2493"/>
              <a:ext cx="102" cy="102"/>
            </a:xfrm>
            <a:custGeom>
              <a:avLst/>
              <a:gdLst>
                <a:gd name="T0" fmla="*/ 308 w 308"/>
                <a:gd name="T1" fmla="*/ 230 h 308"/>
                <a:gd name="T2" fmla="*/ 306 w 308"/>
                <a:gd name="T3" fmla="*/ 246 h 308"/>
                <a:gd name="T4" fmla="*/ 295 w 308"/>
                <a:gd name="T5" fmla="*/ 274 h 308"/>
                <a:gd name="T6" fmla="*/ 273 w 308"/>
                <a:gd name="T7" fmla="*/ 295 h 308"/>
                <a:gd name="T8" fmla="*/ 246 w 308"/>
                <a:gd name="T9" fmla="*/ 307 h 308"/>
                <a:gd name="T10" fmla="*/ 230 w 308"/>
                <a:gd name="T11" fmla="*/ 308 h 308"/>
                <a:gd name="T12" fmla="*/ 77 w 308"/>
                <a:gd name="T13" fmla="*/ 308 h 308"/>
                <a:gd name="T14" fmla="*/ 62 w 308"/>
                <a:gd name="T15" fmla="*/ 307 h 308"/>
                <a:gd name="T16" fmla="*/ 34 w 308"/>
                <a:gd name="T17" fmla="*/ 295 h 308"/>
                <a:gd name="T18" fmla="*/ 13 w 308"/>
                <a:gd name="T19" fmla="*/ 274 h 308"/>
                <a:gd name="T20" fmla="*/ 1 w 308"/>
                <a:gd name="T21" fmla="*/ 246 h 308"/>
                <a:gd name="T22" fmla="*/ 0 w 308"/>
                <a:gd name="T23" fmla="*/ 230 h 308"/>
                <a:gd name="T24" fmla="*/ 0 w 308"/>
                <a:gd name="T25" fmla="*/ 78 h 308"/>
                <a:gd name="T26" fmla="*/ 1 w 308"/>
                <a:gd name="T27" fmla="*/ 62 h 308"/>
                <a:gd name="T28" fmla="*/ 13 w 308"/>
                <a:gd name="T29" fmla="*/ 35 h 308"/>
                <a:gd name="T30" fmla="*/ 34 w 308"/>
                <a:gd name="T31" fmla="*/ 13 h 308"/>
                <a:gd name="T32" fmla="*/ 62 w 308"/>
                <a:gd name="T33" fmla="*/ 1 h 308"/>
                <a:gd name="T34" fmla="*/ 77 w 308"/>
                <a:gd name="T35" fmla="*/ 0 h 308"/>
                <a:gd name="T36" fmla="*/ 230 w 308"/>
                <a:gd name="T37" fmla="*/ 0 h 308"/>
                <a:gd name="T38" fmla="*/ 246 w 308"/>
                <a:gd name="T39" fmla="*/ 1 h 308"/>
                <a:gd name="T40" fmla="*/ 273 w 308"/>
                <a:gd name="T41" fmla="*/ 13 h 308"/>
                <a:gd name="T42" fmla="*/ 295 w 308"/>
                <a:gd name="T43" fmla="*/ 35 h 308"/>
                <a:gd name="T44" fmla="*/ 306 w 308"/>
                <a:gd name="T45" fmla="*/ 62 h 308"/>
                <a:gd name="T46" fmla="*/ 308 w 308"/>
                <a:gd name="T47" fmla="*/ 78 h 308"/>
                <a:gd name="T48" fmla="*/ 308 w 308"/>
                <a:gd name="T49" fmla="*/ 23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8" h="308">
                  <a:moveTo>
                    <a:pt x="308" y="230"/>
                  </a:moveTo>
                  <a:lnTo>
                    <a:pt x="306" y="246"/>
                  </a:lnTo>
                  <a:lnTo>
                    <a:pt x="295" y="274"/>
                  </a:lnTo>
                  <a:lnTo>
                    <a:pt x="273" y="295"/>
                  </a:lnTo>
                  <a:lnTo>
                    <a:pt x="246" y="307"/>
                  </a:lnTo>
                  <a:lnTo>
                    <a:pt x="230" y="308"/>
                  </a:lnTo>
                  <a:lnTo>
                    <a:pt x="77" y="308"/>
                  </a:lnTo>
                  <a:lnTo>
                    <a:pt x="62" y="307"/>
                  </a:lnTo>
                  <a:lnTo>
                    <a:pt x="34" y="295"/>
                  </a:lnTo>
                  <a:lnTo>
                    <a:pt x="13" y="274"/>
                  </a:lnTo>
                  <a:lnTo>
                    <a:pt x="1" y="246"/>
                  </a:lnTo>
                  <a:lnTo>
                    <a:pt x="0" y="230"/>
                  </a:lnTo>
                  <a:lnTo>
                    <a:pt x="0" y="78"/>
                  </a:lnTo>
                  <a:lnTo>
                    <a:pt x="1" y="62"/>
                  </a:lnTo>
                  <a:lnTo>
                    <a:pt x="13" y="35"/>
                  </a:lnTo>
                  <a:lnTo>
                    <a:pt x="34" y="13"/>
                  </a:lnTo>
                  <a:lnTo>
                    <a:pt x="62" y="1"/>
                  </a:lnTo>
                  <a:lnTo>
                    <a:pt x="77" y="0"/>
                  </a:lnTo>
                  <a:lnTo>
                    <a:pt x="230" y="0"/>
                  </a:lnTo>
                  <a:lnTo>
                    <a:pt x="246" y="1"/>
                  </a:lnTo>
                  <a:lnTo>
                    <a:pt x="273" y="13"/>
                  </a:lnTo>
                  <a:lnTo>
                    <a:pt x="295" y="35"/>
                  </a:lnTo>
                  <a:lnTo>
                    <a:pt x="306" y="62"/>
                  </a:lnTo>
                  <a:lnTo>
                    <a:pt x="308" y="78"/>
                  </a:lnTo>
                  <a:lnTo>
                    <a:pt x="308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4" name="Freeform 45"/>
            <p:cNvSpPr>
              <a:spLocks/>
            </p:cNvSpPr>
            <p:nvPr/>
          </p:nvSpPr>
          <p:spPr bwMode="auto">
            <a:xfrm>
              <a:off x="1510" y="2493"/>
              <a:ext cx="102" cy="102"/>
            </a:xfrm>
            <a:custGeom>
              <a:avLst/>
              <a:gdLst>
                <a:gd name="T0" fmla="*/ 306 w 306"/>
                <a:gd name="T1" fmla="*/ 230 h 308"/>
                <a:gd name="T2" fmla="*/ 305 w 306"/>
                <a:gd name="T3" fmla="*/ 246 h 308"/>
                <a:gd name="T4" fmla="*/ 293 w 306"/>
                <a:gd name="T5" fmla="*/ 274 h 308"/>
                <a:gd name="T6" fmla="*/ 273 w 306"/>
                <a:gd name="T7" fmla="*/ 295 h 308"/>
                <a:gd name="T8" fmla="*/ 244 w 306"/>
                <a:gd name="T9" fmla="*/ 307 h 308"/>
                <a:gd name="T10" fmla="*/ 230 w 306"/>
                <a:gd name="T11" fmla="*/ 308 h 308"/>
                <a:gd name="T12" fmla="*/ 76 w 306"/>
                <a:gd name="T13" fmla="*/ 308 h 308"/>
                <a:gd name="T14" fmla="*/ 60 w 306"/>
                <a:gd name="T15" fmla="*/ 307 h 308"/>
                <a:gd name="T16" fmla="*/ 33 w 306"/>
                <a:gd name="T17" fmla="*/ 295 h 308"/>
                <a:gd name="T18" fmla="*/ 13 w 306"/>
                <a:gd name="T19" fmla="*/ 274 h 308"/>
                <a:gd name="T20" fmla="*/ 0 w 306"/>
                <a:gd name="T21" fmla="*/ 246 h 308"/>
                <a:gd name="T22" fmla="*/ 0 w 306"/>
                <a:gd name="T23" fmla="*/ 230 h 308"/>
                <a:gd name="T24" fmla="*/ 0 w 306"/>
                <a:gd name="T25" fmla="*/ 78 h 308"/>
                <a:gd name="T26" fmla="*/ 0 w 306"/>
                <a:gd name="T27" fmla="*/ 62 h 308"/>
                <a:gd name="T28" fmla="*/ 13 w 306"/>
                <a:gd name="T29" fmla="*/ 35 h 308"/>
                <a:gd name="T30" fmla="*/ 33 w 306"/>
                <a:gd name="T31" fmla="*/ 13 h 308"/>
                <a:gd name="T32" fmla="*/ 60 w 306"/>
                <a:gd name="T33" fmla="*/ 1 h 308"/>
                <a:gd name="T34" fmla="*/ 76 w 306"/>
                <a:gd name="T35" fmla="*/ 0 h 308"/>
                <a:gd name="T36" fmla="*/ 230 w 306"/>
                <a:gd name="T37" fmla="*/ 0 h 308"/>
                <a:gd name="T38" fmla="*/ 244 w 306"/>
                <a:gd name="T39" fmla="*/ 1 h 308"/>
                <a:gd name="T40" fmla="*/ 273 w 306"/>
                <a:gd name="T41" fmla="*/ 13 h 308"/>
                <a:gd name="T42" fmla="*/ 293 w 306"/>
                <a:gd name="T43" fmla="*/ 35 h 308"/>
                <a:gd name="T44" fmla="*/ 305 w 306"/>
                <a:gd name="T45" fmla="*/ 62 h 308"/>
                <a:gd name="T46" fmla="*/ 306 w 306"/>
                <a:gd name="T47" fmla="*/ 78 h 308"/>
                <a:gd name="T48" fmla="*/ 306 w 306"/>
                <a:gd name="T49" fmla="*/ 23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6" h="308">
                  <a:moveTo>
                    <a:pt x="306" y="230"/>
                  </a:moveTo>
                  <a:lnTo>
                    <a:pt x="305" y="246"/>
                  </a:lnTo>
                  <a:lnTo>
                    <a:pt x="293" y="274"/>
                  </a:lnTo>
                  <a:lnTo>
                    <a:pt x="273" y="295"/>
                  </a:lnTo>
                  <a:lnTo>
                    <a:pt x="244" y="307"/>
                  </a:lnTo>
                  <a:lnTo>
                    <a:pt x="230" y="308"/>
                  </a:lnTo>
                  <a:lnTo>
                    <a:pt x="76" y="308"/>
                  </a:lnTo>
                  <a:lnTo>
                    <a:pt x="60" y="307"/>
                  </a:lnTo>
                  <a:lnTo>
                    <a:pt x="33" y="295"/>
                  </a:lnTo>
                  <a:lnTo>
                    <a:pt x="13" y="274"/>
                  </a:lnTo>
                  <a:lnTo>
                    <a:pt x="0" y="246"/>
                  </a:lnTo>
                  <a:lnTo>
                    <a:pt x="0" y="230"/>
                  </a:lnTo>
                  <a:lnTo>
                    <a:pt x="0" y="78"/>
                  </a:lnTo>
                  <a:lnTo>
                    <a:pt x="0" y="62"/>
                  </a:lnTo>
                  <a:lnTo>
                    <a:pt x="13" y="35"/>
                  </a:lnTo>
                  <a:lnTo>
                    <a:pt x="33" y="13"/>
                  </a:lnTo>
                  <a:lnTo>
                    <a:pt x="60" y="1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4" y="1"/>
                  </a:lnTo>
                  <a:lnTo>
                    <a:pt x="273" y="13"/>
                  </a:lnTo>
                  <a:lnTo>
                    <a:pt x="293" y="35"/>
                  </a:lnTo>
                  <a:lnTo>
                    <a:pt x="305" y="62"/>
                  </a:lnTo>
                  <a:lnTo>
                    <a:pt x="306" y="78"/>
                  </a:lnTo>
                  <a:lnTo>
                    <a:pt x="306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5" name="Freeform 46"/>
            <p:cNvSpPr>
              <a:spLocks/>
            </p:cNvSpPr>
            <p:nvPr/>
          </p:nvSpPr>
          <p:spPr bwMode="auto">
            <a:xfrm>
              <a:off x="1510" y="2339"/>
              <a:ext cx="102" cy="77"/>
            </a:xfrm>
            <a:custGeom>
              <a:avLst/>
              <a:gdLst>
                <a:gd name="T0" fmla="*/ 306 w 306"/>
                <a:gd name="T1" fmla="*/ 154 h 231"/>
                <a:gd name="T2" fmla="*/ 305 w 306"/>
                <a:gd name="T3" fmla="*/ 170 h 231"/>
                <a:gd name="T4" fmla="*/ 293 w 306"/>
                <a:gd name="T5" fmla="*/ 197 h 231"/>
                <a:gd name="T6" fmla="*/ 273 w 306"/>
                <a:gd name="T7" fmla="*/ 218 h 231"/>
                <a:gd name="T8" fmla="*/ 244 w 306"/>
                <a:gd name="T9" fmla="*/ 231 h 231"/>
                <a:gd name="T10" fmla="*/ 230 w 306"/>
                <a:gd name="T11" fmla="*/ 231 h 231"/>
                <a:gd name="T12" fmla="*/ 76 w 306"/>
                <a:gd name="T13" fmla="*/ 231 h 231"/>
                <a:gd name="T14" fmla="*/ 60 w 306"/>
                <a:gd name="T15" fmla="*/ 231 h 231"/>
                <a:gd name="T16" fmla="*/ 33 w 306"/>
                <a:gd name="T17" fmla="*/ 218 h 231"/>
                <a:gd name="T18" fmla="*/ 13 w 306"/>
                <a:gd name="T19" fmla="*/ 197 h 231"/>
                <a:gd name="T20" fmla="*/ 0 w 306"/>
                <a:gd name="T21" fmla="*/ 170 h 231"/>
                <a:gd name="T22" fmla="*/ 0 w 306"/>
                <a:gd name="T23" fmla="*/ 154 h 231"/>
                <a:gd name="T24" fmla="*/ 0 w 306"/>
                <a:gd name="T25" fmla="*/ 78 h 231"/>
                <a:gd name="T26" fmla="*/ 0 w 306"/>
                <a:gd name="T27" fmla="*/ 62 h 231"/>
                <a:gd name="T28" fmla="*/ 13 w 306"/>
                <a:gd name="T29" fmla="*/ 35 h 231"/>
                <a:gd name="T30" fmla="*/ 33 w 306"/>
                <a:gd name="T31" fmla="*/ 13 h 231"/>
                <a:gd name="T32" fmla="*/ 60 w 306"/>
                <a:gd name="T33" fmla="*/ 2 h 231"/>
                <a:gd name="T34" fmla="*/ 76 w 306"/>
                <a:gd name="T35" fmla="*/ 0 h 231"/>
                <a:gd name="T36" fmla="*/ 230 w 306"/>
                <a:gd name="T37" fmla="*/ 0 h 231"/>
                <a:gd name="T38" fmla="*/ 244 w 306"/>
                <a:gd name="T39" fmla="*/ 2 h 231"/>
                <a:gd name="T40" fmla="*/ 273 w 306"/>
                <a:gd name="T41" fmla="*/ 13 h 231"/>
                <a:gd name="T42" fmla="*/ 293 w 306"/>
                <a:gd name="T43" fmla="*/ 35 h 231"/>
                <a:gd name="T44" fmla="*/ 305 w 306"/>
                <a:gd name="T45" fmla="*/ 62 h 231"/>
                <a:gd name="T46" fmla="*/ 306 w 306"/>
                <a:gd name="T47" fmla="*/ 78 h 231"/>
                <a:gd name="T48" fmla="*/ 306 w 306"/>
                <a:gd name="T49" fmla="*/ 154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6" h="231">
                  <a:moveTo>
                    <a:pt x="306" y="154"/>
                  </a:moveTo>
                  <a:lnTo>
                    <a:pt x="305" y="170"/>
                  </a:lnTo>
                  <a:lnTo>
                    <a:pt x="293" y="197"/>
                  </a:lnTo>
                  <a:lnTo>
                    <a:pt x="273" y="218"/>
                  </a:lnTo>
                  <a:lnTo>
                    <a:pt x="244" y="231"/>
                  </a:lnTo>
                  <a:lnTo>
                    <a:pt x="230" y="231"/>
                  </a:lnTo>
                  <a:lnTo>
                    <a:pt x="76" y="231"/>
                  </a:lnTo>
                  <a:lnTo>
                    <a:pt x="60" y="231"/>
                  </a:lnTo>
                  <a:lnTo>
                    <a:pt x="33" y="218"/>
                  </a:lnTo>
                  <a:lnTo>
                    <a:pt x="13" y="197"/>
                  </a:lnTo>
                  <a:lnTo>
                    <a:pt x="0" y="170"/>
                  </a:lnTo>
                  <a:lnTo>
                    <a:pt x="0" y="154"/>
                  </a:lnTo>
                  <a:lnTo>
                    <a:pt x="0" y="78"/>
                  </a:lnTo>
                  <a:lnTo>
                    <a:pt x="0" y="62"/>
                  </a:lnTo>
                  <a:lnTo>
                    <a:pt x="13" y="35"/>
                  </a:lnTo>
                  <a:lnTo>
                    <a:pt x="33" y="13"/>
                  </a:lnTo>
                  <a:lnTo>
                    <a:pt x="60" y="2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4" y="2"/>
                  </a:lnTo>
                  <a:lnTo>
                    <a:pt x="273" y="13"/>
                  </a:lnTo>
                  <a:lnTo>
                    <a:pt x="293" y="35"/>
                  </a:lnTo>
                  <a:lnTo>
                    <a:pt x="305" y="62"/>
                  </a:lnTo>
                  <a:lnTo>
                    <a:pt x="306" y="78"/>
                  </a:lnTo>
                  <a:lnTo>
                    <a:pt x="306" y="15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6" name="Freeform 47"/>
            <p:cNvSpPr>
              <a:spLocks/>
            </p:cNvSpPr>
            <p:nvPr/>
          </p:nvSpPr>
          <p:spPr bwMode="auto">
            <a:xfrm>
              <a:off x="1638" y="2339"/>
              <a:ext cx="102" cy="77"/>
            </a:xfrm>
            <a:custGeom>
              <a:avLst/>
              <a:gdLst>
                <a:gd name="T0" fmla="*/ 308 w 308"/>
                <a:gd name="T1" fmla="*/ 154 h 231"/>
                <a:gd name="T2" fmla="*/ 306 w 308"/>
                <a:gd name="T3" fmla="*/ 170 h 231"/>
                <a:gd name="T4" fmla="*/ 295 w 308"/>
                <a:gd name="T5" fmla="*/ 197 h 231"/>
                <a:gd name="T6" fmla="*/ 273 w 308"/>
                <a:gd name="T7" fmla="*/ 218 h 231"/>
                <a:gd name="T8" fmla="*/ 246 w 308"/>
                <a:gd name="T9" fmla="*/ 231 h 231"/>
                <a:gd name="T10" fmla="*/ 230 w 308"/>
                <a:gd name="T11" fmla="*/ 231 h 231"/>
                <a:gd name="T12" fmla="*/ 77 w 308"/>
                <a:gd name="T13" fmla="*/ 231 h 231"/>
                <a:gd name="T14" fmla="*/ 62 w 308"/>
                <a:gd name="T15" fmla="*/ 231 h 231"/>
                <a:gd name="T16" fmla="*/ 34 w 308"/>
                <a:gd name="T17" fmla="*/ 218 h 231"/>
                <a:gd name="T18" fmla="*/ 13 w 308"/>
                <a:gd name="T19" fmla="*/ 197 h 231"/>
                <a:gd name="T20" fmla="*/ 1 w 308"/>
                <a:gd name="T21" fmla="*/ 170 h 231"/>
                <a:gd name="T22" fmla="*/ 0 w 308"/>
                <a:gd name="T23" fmla="*/ 154 h 231"/>
                <a:gd name="T24" fmla="*/ 0 w 308"/>
                <a:gd name="T25" fmla="*/ 78 h 231"/>
                <a:gd name="T26" fmla="*/ 1 w 308"/>
                <a:gd name="T27" fmla="*/ 62 h 231"/>
                <a:gd name="T28" fmla="*/ 13 w 308"/>
                <a:gd name="T29" fmla="*/ 35 h 231"/>
                <a:gd name="T30" fmla="*/ 34 w 308"/>
                <a:gd name="T31" fmla="*/ 13 h 231"/>
                <a:gd name="T32" fmla="*/ 62 w 308"/>
                <a:gd name="T33" fmla="*/ 2 h 231"/>
                <a:gd name="T34" fmla="*/ 77 w 308"/>
                <a:gd name="T35" fmla="*/ 0 h 231"/>
                <a:gd name="T36" fmla="*/ 230 w 308"/>
                <a:gd name="T37" fmla="*/ 0 h 231"/>
                <a:gd name="T38" fmla="*/ 246 w 308"/>
                <a:gd name="T39" fmla="*/ 2 h 231"/>
                <a:gd name="T40" fmla="*/ 273 w 308"/>
                <a:gd name="T41" fmla="*/ 13 h 231"/>
                <a:gd name="T42" fmla="*/ 295 w 308"/>
                <a:gd name="T43" fmla="*/ 35 h 231"/>
                <a:gd name="T44" fmla="*/ 306 w 308"/>
                <a:gd name="T45" fmla="*/ 62 h 231"/>
                <a:gd name="T46" fmla="*/ 308 w 308"/>
                <a:gd name="T47" fmla="*/ 78 h 231"/>
                <a:gd name="T48" fmla="*/ 308 w 308"/>
                <a:gd name="T49" fmla="*/ 154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8" h="231">
                  <a:moveTo>
                    <a:pt x="308" y="154"/>
                  </a:moveTo>
                  <a:lnTo>
                    <a:pt x="306" y="170"/>
                  </a:lnTo>
                  <a:lnTo>
                    <a:pt x="295" y="197"/>
                  </a:lnTo>
                  <a:lnTo>
                    <a:pt x="273" y="218"/>
                  </a:lnTo>
                  <a:lnTo>
                    <a:pt x="246" y="231"/>
                  </a:lnTo>
                  <a:lnTo>
                    <a:pt x="230" y="231"/>
                  </a:lnTo>
                  <a:lnTo>
                    <a:pt x="77" y="231"/>
                  </a:lnTo>
                  <a:lnTo>
                    <a:pt x="62" y="231"/>
                  </a:lnTo>
                  <a:lnTo>
                    <a:pt x="34" y="218"/>
                  </a:lnTo>
                  <a:lnTo>
                    <a:pt x="13" y="197"/>
                  </a:lnTo>
                  <a:lnTo>
                    <a:pt x="1" y="170"/>
                  </a:lnTo>
                  <a:lnTo>
                    <a:pt x="0" y="154"/>
                  </a:lnTo>
                  <a:lnTo>
                    <a:pt x="0" y="78"/>
                  </a:lnTo>
                  <a:lnTo>
                    <a:pt x="1" y="62"/>
                  </a:lnTo>
                  <a:lnTo>
                    <a:pt x="13" y="35"/>
                  </a:lnTo>
                  <a:lnTo>
                    <a:pt x="34" y="13"/>
                  </a:lnTo>
                  <a:lnTo>
                    <a:pt x="62" y="2"/>
                  </a:lnTo>
                  <a:lnTo>
                    <a:pt x="77" y="0"/>
                  </a:lnTo>
                  <a:lnTo>
                    <a:pt x="230" y="0"/>
                  </a:lnTo>
                  <a:lnTo>
                    <a:pt x="246" y="2"/>
                  </a:lnTo>
                  <a:lnTo>
                    <a:pt x="273" y="13"/>
                  </a:lnTo>
                  <a:lnTo>
                    <a:pt x="295" y="35"/>
                  </a:lnTo>
                  <a:lnTo>
                    <a:pt x="306" y="62"/>
                  </a:lnTo>
                  <a:lnTo>
                    <a:pt x="308" y="78"/>
                  </a:lnTo>
                  <a:lnTo>
                    <a:pt x="308" y="15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6" name="Freeform 48"/>
            <p:cNvSpPr>
              <a:spLocks/>
            </p:cNvSpPr>
            <p:nvPr/>
          </p:nvSpPr>
          <p:spPr bwMode="auto">
            <a:xfrm>
              <a:off x="1766" y="2339"/>
              <a:ext cx="102" cy="77"/>
            </a:xfrm>
            <a:custGeom>
              <a:avLst/>
              <a:gdLst>
                <a:gd name="T0" fmla="*/ 307 w 307"/>
                <a:gd name="T1" fmla="*/ 154 h 231"/>
                <a:gd name="T2" fmla="*/ 307 w 307"/>
                <a:gd name="T3" fmla="*/ 170 h 231"/>
                <a:gd name="T4" fmla="*/ 294 w 307"/>
                <a:gd name="T5" fmla="*/ 197 h 231"/>
                <a:gd name="T6" fmla="*/ 274 w 307"/>
                <a:gd name="T7" fmla="*/ 218 h 231"/>
                <a:gd name="T8" fmla="*/ 246 w 307"/>
                <a:gd name="T9" fmla="*/ 231 h 231"/>
                <a:gd name="T10" fmla="*/ 230 w 307"/>
                <a:gd name="T11" fmla="*/ 231 h 231"/>
                <a:gd name="T12" fmla="*/ 76 w 307"/>
                <a:gd name="T13" fmla="*/ 231 h 231"/>
                <a:gd name="T14" fmla="*/ 62 w 307"/>
                <a:gd name="T15" fmla="*/ 231 h 231"/>
                <a:gd name="T16" fmla="*/ 33 w 307"/>
                <a:gd name="T17" fmla="*/ 218 h 231"/>
                <a:gd name="T18" fmla="*/ 13 w 307"/>
                <a:gd name="T19" fmla="*/ 197 h 231"/>
                <a:gd name="T20" fmla="*/ 2 w 307"/>
                <a:gd name="T21" fmla="*/ 170 h 231"/>
                <a:gd name="T22" fmla="*/ 0 w 307"/>
                <a:gd name="T23" fmla="*/ 154 h 231"/>
                <a:gd name="T24" fmla="*/ 0 w 307"/>
                <a:gd name="T25" fmla="*/ 78 h 231"/>
                <a:gd name="T26" fmla="*/ 2 w 307"/>
                <a:gd name="T27" fmla="*/ 62 h 231"/>
                <a:gd name="T28" fmla="*/ 13 w 307"/>
                <a:gd name="T29" fmla="*/ 35 h 231"/>
                <a:gd name="T30" fmla="*/ 33 w 307"/>
                <a:gd name="T31" fmla="*/ 13 h 231"/>
                <a:gd name="T32" fmla="*/ 62 w 307"/>
                <a:gd name="T33" fmla="*/ 2 h 231"/>
                <a:gd name="T34" fmla="*/ 76 w 307"/>
                <a:gd name="T35" fmla="*/ 0 h 231"/>
                <a:gd name="T36" fmla="*/ 230 w 307"/>
                <a:gd name="T37" fmla="*/ 0 h 231"/>
                <a:gd name="T38" fmla="*/ 246 w 307"/>
                <a:gd name="T39" fmla="*/ 2 h 231"/>
                <a:gd name="T40" fmla="*/ 274 w 307"/>
                <a:gd name="T41" fmla="*/ 13 h 231"/>
                <a:gd name="T42" fmla="*/ 294 w 307"/>
                <a:gd name="T43" fmla="*/ 35 h 231"/>
                <a:gd name="T44" fmla="*/ 307 w 307"/>
                <a:gd name="T45" fmla="*/ 62 h 231"/>
                <a:gd name="T46" fmla="*/ 307 w 307"/>
                <a:gd name="T47" fmla="*/ 78 h 231"/>
                <a:gd name="T48" fmla="*/ 307 w 307"/>
                <a:gd name="T49" fmla="*/ 154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231">
                  <a:moveTo>
                    <a:pt x="307" y="154"/>
                  </a:moveTo>
                  <a:lnTo>
                    <a:pt x="307" y="170"/>
                  </a:lnTo>
                  <a:lnTo>
                    <a:pt x="294" y="197"/>
                  </a:lnTo>
                  <a:lnTo>
                    <a:pt x="274" y="218"/>
                  </a:lnTo>
                  <a:lnTo>
                    <a:pt x="246" y="231"/>
                  </a:lnTo>
                  <a:lnTo>
                    <a:pt x="230" y="231"/>
                  </a:lnTo>
                  <a:lnTo>
                    <a:pt x="76" y="231"/>
                  </a:lnTo>
                  <a:lnTo>
                    <a:pt x="62" y="231"/>
                  </a:lnTo>
                  <a:lnTo>
                    <a:pt x="33" y="218"/>
                  </a:lnTo>
                  <a:lnTo>
                    <a:pt x="13" y="197"/>
                  </a:lnTo>
                  <a:lnTo>
                    <a:pt x="2" y="170"/>
                  </a:lnTo>
                  <a:lnTo>
                    <a:pt x="0" y="154"/>
                  </a:lnTo>
                  <a:lnTo>
                    <a:pt x="0" y="78"/>
                  </a:lnTo>
                  <a:lnTo>
                    <a:pt x="2" y="62"/>
                  </a:lnTo>
                  <a:lnTo>
                    <a:pt x="13" y="35"/>
                  </a:lnTo>
                  <a:lnTo>
                    <a:pt x="33" y="13"/>
                  </a:lnTo>
                  <a:lnTo>
                    <a:pt x="62" y="2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6" y="2"/>
                  </a:lnTo>
                  <a:lnTo>
                    <a:pt x="274" y="13"/>
                  </a:lnTo>
                  <a:lnTo>
                    <a:pt x="294" y="35"/>
                  </a:lnTo>
                  <a:lnTo>
                    <a:pt x="307" y="62"/>
                  </a:lnTo>
                  <a:lnTo>
                    <a:pt x="307" y="78"/>
                  </a:lnTo>
                  <a:lnTo>
                    <a:pt x="307" y="15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7" name="Freeform 49"/>
            <p:cNvSpPr>
              <a:spLocks/>
            </p:cNvSpPr>
            <p:nvPr/>
          </p:nvSpPr>
          <p:spPr bwMode="auto">
            <a:xfrm>
              <a:off x="1894" y="2339"/>
              <a:ext cx="102" cy="77"/>
            </a:xfrm>
            <a:custGeom>
              <a:avLst/>
              <a:gdLst>
                <a:gd name="T0" fmla="*/ 306 w 306"/>
                <a:gd name="T1" fmla="*/ 154 h 231"/>
                <a:gd name="T2" fmla="*/ 305 w 306"/>
                <a:gd name="T3" fmla="*/ 170 h 231"/>
                <a:gd name="T4" fmla="*/ 293 w 306"/>
                <a:gd name="T5" fmla="*/ 197 h 231"/>
                <a:gd name="T6" fmla="*/ 273 w 306"/>
                <a:gd name="T7" fmla="*/ 218 h 231"/>
                <a:gd name="T8" fmla="*/ 244 w 306"/>
                <a:gd name="T9" fmla="*/ 231 h 231"/>
                <a:gd name="T10" fmla="*/ 230 w 306"/>
                <a:gd name="T11" fmla="*/ 231 h 231"/>
                <a:gd name="T12" fmla="*/ 76 w 306"/>
                <a:gd name="T13" fmla="*/ 231 h 231"/>
                <a:gd name="T14" fmla="*/ 60 w 306"/>
                <a:gd name="T15" fmla="*/ 231 h 231"/>
                <a:gd name="T16" fmla="*/ 33 w 306"/>
                <a:gd name="T17" fmla="*/ 218 h 231"/>
                <a:gd name="T18" fmla="*/ 13 w 306"/>
                <a:gd name="T19" fmla="*/ 197 h 231"/>
                <a:gd name="T20" fmla="*/ 0 w 306"/>
                <a:gd name="T21" fmla="*/ 170 h 231"/>
                <a:gd name="T22" fmla="*/ 0 w 306"/>
                <a:gd name="T23" fmla="*/ 154 h 231"/>
                <a:gd name="T24" fmla="*/ 0 w 306"/>
                <a:gd name="T25" fmla="*/ 78 h 231"/>
                <a:gd name="T26" fmla="*/ 0 w 306"/>
                <a:gd name="T27" fmla="*/ 62 h 231"/>
                <a:gd name="T28" fmla="*/ 13 w 306"/>
                <a:gd name="T29" fmla="*/ 35 h 231"/>
                <a:gd name="T30" fmla="*/ 33 w 306"/>
                <a:gd name="T31" fmla="*/ 13 h 231"/>
                <a:gd name="T32" fmla="*/ 60 w 306"/>
                <a:gd name="T33" fmla="*/ 2 h 231"/>
                <a:gd name="T34" fmla="*/ 76 w 306"/>
                <a:gd name="T35" fmla="*/ 0 h 231"/>
                <a:gd name="T36" fmla="*/ 230 w 306"/>
                <a:gd name="T37" fmla="*/ 0 h 231"/>
                <a:gd name="T38" fmla="*/ 244 w 306"/>
                <a:gd name="T39" fmla="*/ 2 h 231"/>
                <a:gd name="T40" fmla="*/ 273 w 306"/>
                <a:gd name="T41" fmla="*/ 13 h 231"/>
                <a:gd name="T42" fmla="*/ 293 w 306"/>
                <a:gd name="T43" fmla="*/ 35 h 231"/>
                <a:gd name="T44" fmla="*/ 305 w 306"/>
                <a:gd name="T45" fmla="*/ 62 h 231"/>
                <a:gd name="T46" fmla="*/ 306 w 306"/>
                <a:gd name="T47" fmla="*/ 78 h 231"/>
                <a:gd name="T48" fmla="*/ 306 w 306"/>
                <a:gd name="T49" fmla="*/ 154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6" h="231">
                  <a:moveTo>
                    <a:pt x="306" y="154"/>
                  </a:moveTo>
                  <a:lnTo>
                    <a:pt x="305" y="170"/>
                  </a:lnTo>
                  <a:lnTo>
                    <a:pt x="293" y="197"/>
                  </a:lnTo>
                  <a:lnTo>
                    <a:pt x="273" y="218"/>
                  </a:lnTo>
                  <a:lnTo>
                    <a:pt x="244" y="231"/>
                  </a:lnTo>
                  <a:lnTo>
                    <a:pt x="230" y="231"/>
                  </a:lnTo>
                  <a:lnTo>
                    <a:pt x="76" y="231"/>
                  </a:lnTo>
                  <a:lnTo>
                    <a:pt x="60" y="231"/>
                  </a:lnTo>
                  <a:lnTo>
                    <a:pt x="33" y="218"/>
                  </a:lnTo>
                  <a:lnTo>
                    <a:pt x="13" y="197"/>
                  </a:lnTo>
                  <a:lnTo>
                    <a:pt x="0" y="170"/>
                  </a:lnTo>
                  <a:lnTo>
                    <a:pt x="0" y="154"/>
                  </a:lnTo>
                  <a:lnTo>
                    <a:pt x="0" y="78"/>
                  </a:lnTo>
                  <a:lnTo>
                    <a:pt x="0" y="62"/>
                  </a:lnTo>
                  <a:lnTo>
                    <a:pt x="13" y="35"/>
                  </a:lnTo>
                  <a:lnTo>
                    <a:pt x="33" y="13"/>
                  </a:lnTo>
                  <a:lnTo>
                    <a:pt x="60" y="2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4" y="2"/>
                  </a:lnTo>
                  <a:lnTo>
                    <a:pt x="273" y="13"/>
                  </a:lnTo>
                  <a:lnTo>
                    <a:pt x="293" y="35"/>
                  </a:lnTo>
                  <a:lnTo>
                    <a:pt x="305" y="62"/>
                  </a:lnTo>
                  <a:lnTo>
                    <a:pt x="306" y="78"/>
                  </a:lnTo>
                  <a:lnTo>
                    <a:pt x="306" y="15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8" name="Freeform 50"/>
            <p:cNvSpPr>
              <a:spLocks/>
            </p:cNvSpPr>
            <p:nvPr/>
          </p:nvSpPr>
          <p:spPr bwMode="auto">
            <a:xfrm>
              <a:off x="2022" y="2339"/>
              <a:ext cx="102" cy="77"/>
            </a:xfrm>
            <a:custGeom>
              <a:avLst/>
              <a:gdLst>
                <a:gd name="T0" fmla="*/ 308 w 308"/>
                <a:gd name="T1" fmla="*/ 154 h 231"/>
                <a:gd name="T2" fmla="*/ 306 w 308"/>
                <a:gd name="T3" fmla="*/ 170 h 231"/>
                <a:gd name="T4" fmla="*/ 295 w 308"/>
                <a:gd name="T5" fmla="*/ 197 h 231"/>
                <a:gd name="T6" fmla="*/ 273 w 308"/>
                <a:gd name="T7" fmla="*/ 218 h 231"/>
                <a:gd name="T8" fmla="*/ 246 w 308"/>
                <a:gd name="T9" fmla="*/ 231 h 231"/>
                <a:gd name="T10" fmla="*/ 230 w 308"/>
                <a:gd name="T11" fmla="*/ 231 h 231"/>
                <a:gd name="T12" fmla="*/ 77 w 308"/>
                <a:gd name="T13" fmla="*/ 231 h 231"/>
                <a:gd name="T14" fmla="*/ 61 w 308"/>
                <a:gd name="T15" fmla="*/ 231 h 231"/>
                <a:gd name="T16" fmla="*/ 34 w 308"/>
                <a:gd name="T17" fmla="*/ 218 h 231"/>
                <a:gd name="T18" fmla="*/ 13 w 308"/>
                <a:gd name="T19" fmla="*/ 197 h 231"/>
                <a:gd name="T20" fmla="*/ 1 w 308"/>
                <a:gd name="T21" fmla="*/ 170 h 231"/>
                <a:gd name="T22" fmla="*/ 0 w 308"/>
                <a:gd name="T23" fmla="*/ 154 h 231"/>
                <a:gd name="T24" fmla="*/ 0 w 308"/>
                <a:gd name="T25" fmla="*/ 78 h 231"/>
                <a:gd name="T26" fmla="*/ 1 w 308"/>
                <a:gd name="T27" fmla="*/ 62 h 231"/>
                <a:gd name="T28" fmla="*/ 13 w 308"/>
                <a:gd name="T29" fmla="*/ 35 h 231"/>
                <a:gd name="T30" fmla="*/ 34 w 308"/>
                <a:gd name="T31" fmla="*/ 13 h 231"/>
                <a:gd name="T32" fmla="*/ 61 w 308"/>
                <a:gd name="T33" fmla="*/ 2 h 231"/>
                <a:gd name="T34" fmla="*/ 77 w 308"/>
                <a:gd name="T35" fmla="*/ 0 h 231"/>
                <a:gd name="T36" fmla="*/ 230 w 308"/>
                <a:gd name="T37" fmla="*/ 0 h 231"/>
                <a:gd name="T38" fmla="*/ 246 w 308"/>
                <a:gd name="T39" fmla="*/ 2 h 231"/>
                <a:gd name="T40" fmla="*/ 273 w 308"/>
                <a:gd name="T41" fmla="*/ 13 h 231"/>
                <a:gd name="T42" fmla="*/ 295 w 308"/>
                <a:gd name="T43" fmla="*/ 35 h 231"/>
                <a:gd name="T44" fmla="*/ 306 w 308"/>
                <a:gd name="T45" fmla="*/ 62 h 231"/>
                <a:gd name="T46" fmla="*/ 308 w 308"/>
                <a:gd name="T47" fmla="*/ 78 h 231"/>
                <a:gd name="T48" fmla="*/ 308 w 308"/>
                <a:gd name="T49" fmla="*/ 154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8" h="231">
                  <a:moveTo>
                    <a:pt x="308" y="154"/>
                  </a:moveTo>
                  <a:lnTo>
                    <a:pt x="306" y="170"/>
                  </a:lnTo>
                  <a:lnTo>
                    <a:pt x="295" y="197"/>
                  </a:lnTo>
                  <a:lnTo>
                    <a:pt x="273" y="218"/>
                  </a:lnTo>
                  <a:lnTo>
                    <a:pt x="246" y="231"/>
                  </a:lnTo>
                  <a:lnTo>
                    <a:pt x="230" y="231"/>
                  </a:lnTo>
                  <a:lnTo>
                    <a:pt x="77" y="231"/>
                  </a:lnTo>
                  <a:lnTo>
                    <a:pt x="61" y="231"/>
                  </a:lnTo>
                  <a:lnTo>
                    <a:pt x="34" y="218"/>
                  </a:lnTo>
                  <a:lnTo>
                    <a:pt x="13" y="197"/>
                  </a:lnTo>
                  <a:lnTo>
                    <a:pt x="1" y="170"/>
                  </a:lnTo>
                  <a:lnTo>
                    <a:pt x="0" y="154"/>
                  </a:lnTo>
                  <a:lnTo>
                    <a:pt x="0" y="78"/>
                  </a:lnTo>
                  <a:lnTo>
                    <a:pt x="1" y="62"/>
                  </a:lnTo>
                  <a:lnTo>
                    <a:pt x="13" y="35"/>
                  </a:lnTo>
                  <a:lnTo>
                    <a:pt x="34" y="13"/>
                  </a:lnTo>
                  <a:lnTo>
                    <a:pt x="61" y="2"/>
                  </a:lnTo>
                  <a:lnTo>
                    <a:pt x="77" y="0"/>
                  </a:lnTo>
                  <a:lnTo>
                    <a:pt x="230" y="0"/>
                  </a:lnTo>
                  <a:lnTo>
                    <a:pt x="246" y="2"/>
                  </a:lnTo>
                  <a:lnTo>
                    <a:pt x="273" y="13"/>
                  </a:lnTo>
                  <a:lnTo>
                    <a:pt x="295" y="35"/>
                  </a:lnTo>
                  <a:lnTo>
                    <a:pt x="306" y="62"/>
                  </a:lnTo>
                  <a:lnTo>
                    <a:pt x="308" y="78"/>
                  </a:lnTo>
                  <a:lnTo>
                    <a:pt x="308" y="15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9" name="Freeform 51"/>
            <p:cNvSpPr>
              <a:spLocks/>
            </p:cNvSpPr>
            <p:nvPr/>
          </p:nvSpPr>
          <p:spPr bwMode="auto">
            <a:xfrm>
              <a:off x="2150" y="2339"/>
              <a:ext cx="102" cy="77"/>
            </a:xfrm>
            <a:custGeom>
              <a:avLst/>
              <a:gdLst>
                <a:gd name="T0" fmla="*/ 307 w 307"/>
                <a:gd name="T1" fmla="*/ 154 h 231"/>
                <a:gd name="T2" fmla="*/ 307 w 307"/>
                <a:gd name="T3" fmla="*/ 170 h 231"/>
                <a:gd name="T4" fmla="*/ 294 w 307"/>
                <a:gd name="T5" fmla="*/ 197 h 231"/>
                <a:gd name="T6" fmla="*/ 274 w 307"/>
                <a:gd name="T7" fmla="*/ 218 h 231"/>
                <a:gd name="T8" fmla="*/ 246 w 307"/>
                <a:gd name="T9" fmla="*/ 231 h 231"/>
                <a:gd name="T10" fmla="*/ 230 w 307"/>
                <a:gd name="T11" fmla="*/ 231 h 231"/>
                <a:gd name="T12" fmla="*/ 76 w 307"/>
                <a:gd name="T13" fmla="*/ 231 h 231"/>
                <a:gd name="T14" fmla="*/ 62 w 307"/>
                <a:gd name="T15" fmla="*/ 231 h 231"/>
                <a:gd name="T16" fmla="*/ 33 w 307"/>
                <a:gd name="T17" fmla="*/ 218 h 231"/>
                <a:gd name="T18" fmla="*/ 13 w 307"/>
                <a:gd name="T19" fmla="*/ 197 h 231"/>
                <a:gd name="T20" fmla="*/ 1 w 307"/>
                <a:gd name="T21" fmla="*/ 170 h 231"/>
                <a:gd name="T22" fmla="*/ 0 w 307"/>
                <a:gd name="T23" fmla="*/ 154 h 231"/>
                <a:gd name="T24" fmla="*/ 0 w 307"/>
                <a:gd name="T25" fmla="*/ 78 h 231"/>
                <a:gd name="T26" fmla="*/ 1 w 307"/>
                <a:gd name="T27" fmla="*/ 62 h 231"/>
                <a:gd name="T28" fmla="*/ 13 w 307"/>
                <a:gd name="T29" fmla="*/ 35 h 231"/>
                <a:gd name="T30" fmla="*/ 33 w 307"/>
                <a:gd name="T31" fmla="*/ 13 h 231"/>
                <a:gd name="T32" fmla="*/ 62 w 307"/>
                <a:gd name="T33" fmla="*/ 2 h 231"/>
                <a:gd name="T34" fmla="*/ 76 w 307"/>
                <a:gd name="T35" fmla="*/ 0 h 231"/>
                <a:gd name="T36" fmla="*/ 230 w 307"/>
                <a:gd name="T37" fmla="*/ 0 h 231"/>
                <a:gd name="T38" fmla="*/ 246 w 307"/>
                <a:gd name="T39" fmla="*/ 2 h 231"/>
                <a:gd name="T40" fmla="*/ 274 w 307"/>
                <a:gd name="T41" fmla="*/ 13 h 231"/>
                <a:gd name="T42" fmla="*/ 294 w 307"/>
                <a:gd name="T43" fmla="*/ 35 h 231"/>
                <a:gd name="T44" fmla="*/ 307 w 307"/>
                <a:gd name="T45" fmla="*/ 62 h 231"/>
                <a:gd name="T46" fmla="*/ 307 w 307"/>
                <a:gd name="T47" fmla="*/ 78 h 231"/>
                <a:gd name="T48" fmla="*/ 307 w 307"/>
                <a:gd name="T49" fmla="*/ 154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231">
                  <a:moveTo>
                    <a:pt x="307" y="154"/>
                  </a:moveTo>
                  <a:lnTo>
                    <a:pt x="307" y="170"/>
                  </a:lnTo>
                  <a:lnTo>
                    <a:pt x="294" y="197"/>
                  </a:lnTo>
                  <a:lnTo>
                    <a:pt x="274" y="218"/>
                  </a:lnTo>
                  <a:lnTo>
                    <a:pt x="246" y="231"/>
                  </a:lnTo>
                  <a:lnTo>
                    <a:pt x="230" y="231"/>
                  </a:lnTo>
                  <a:lnTo>
                    <a:pt x="76" y="231"/>
                  </a:lnTo>
                  <a:lnTo>
                    <a:pt x="62" y="231"/>
                  </a:lnTo>
                  <a:lnTo>
                    <a:pt x="33" y="218"/>
                  </a:lnTo>
                  <a:lnTo>
                    <a:pt x="13" y="197"/>
                  </a:lnTo>
                  <a:lnTo>
                    <a:pt x="1" y="170"/>
                  </a:lnTo>
                  <a:lnTo>
                    <a:pt x="0" y="154"/>
                  </a:lnTo>
                  <a:lnTo>
                    <a:pt x="0" y="78"/>
                  </a:lnTo>
                  <a:lnTo>
                    <a:pt x="1" y="62"/>
                  </a:lnTo>
                  <a:lnTo>
                    <a:pt x="13" y="35"/>
                  </a:lnTo>
                  <a:lnTo>
                    <a:pt x="33" y="13"/>
                  </a:lnTo>
                  <a:lnTo>
                    <a:pt x="62" y="2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6" y="2"/>
                  </a:lnTo>
                  <a:lnTo>
                    <a:pt x="274" y="13"/>
                  </a:lnTo>
                  <a:lnTo>
                    <a:pt x="294" y="35"/>
                  </a:lnTo>
                  <a:lnTo>
                    <a:pt x="307" y="62"/>
                  </a:lnTo>
                  <a:lnTo>
                    <a:pt x="307" y="78"/>
                  </a:lnTo>
                  <a:lnTo>
                    <a:pt x="307" y="15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0" name="Freeform 52"/>
            <p:cNvSpPr>
              <a:spLocks/>
            </p:cNvSpPr>
            <p:nvPr/>
          </p:nvSpPr>
          <p:spPr bwMode="auto">
            <a:xfrm>
              <a:off x="2278" y="2339"/>
              <a:ext cx="102" cy="77"/>
            </a:xfrm>
            <a:custGeom>
              <a:avLst/>
              <a:gdLst>
                <a:gd name="T0" fmla="*/ 307 w 307"/>
                <a:gd name="T1" fmla="*/ 154 h 231"/>
                <a:gd name="T2" fmla="*/ 306 w 307"/>
                <a:gd name="T3" fmla="*/ 170 h 231"/>
                <a:gd name="T4" fmla="*/ 294 w 307"/>
                <a:gd name="T5" fmla="*/ 197 h 231"/>
                <a:gd name="T6" fmla="*/ 274 w 307"/>
                <a:gd name="T7" fmla="*/ 218 h 231"/>
                <a:gd name="T8" fmla="*/ 245 w 307"/>
                <a:gd name="T9" fmla="*/ 231 h 231"/>
                <a:gd name="T10" fmla="*/ 231 w 307"/>
                <a:gd name="T11" fmla="*/ 231 h 231"/>
                <a:gd name="T12" fmla="*/ 77 w 307"/>
                <a:gd name="T13" fmla="*/ 231 h 231"/>
                <a:gd name="T14" fmla="*/ 61 w 307"/>
                <a:gd name="T15" fmla="*/ 231 h 231"/>
                <a:gd name="T16" fmla="*/ 34 w 307"/>
                <a:gd name="T17" fmla="*/ 218 h 231"/>
                <a:gd name="T18" fmla="*/ 13 w 307"/>
                <a:gd name="T19" fmla="*/ 197 h 231"/>
                <a:gd name="T20" fmla="*/ 0 w 307"/>
                <a:gd name="T21" fmla="*/ 170 h 231"/>
                <a:gd name="T22" fmla="*/ 0 w 307"/>
                <a:gd name="T23" fmla="*/ 154 h 231"/>
                <a:gd name="T24" fmla="*/ 0 w 307"/>
                <a:gd name="T25" fmla="*/ 78 h 231"/>
                <a:gd name="T26" fmla="*/ 0 w 307"/>
                <a:gd name="T27" fmla="*/ 62 h 231"/>
                <a:gd name="T28" fmla="*/ 13 w 307"/>
                <a:gd name="T29" fmla="*/ 35 h 231"/>
                <a:gd name="T30" fmla="*/ 34 w 307"/>
                <a:gd name="T31" fmla="*/ 13 h 231"/>
                <a:gd name="T32" fmla="*/ 61 w 307"/>
                <a:gd name="T33" fmla="*/ 2 h 231"/>
                <a:gd name="T34" fmla="*/ 77 w 307"/>
                <a:gd name="T35" fmla="*/ 0 h 231"/>
                <a:gd name="T36" fmla="*/ 231 w 307"/>
                <a:gd name="T37" fmla="*/ 0 h 231"/>
                <a:gd name="T38" fmla="*/ 245 w 307"/>
                <a:gd name="T39" fmla="*/ 2 h 231"/>
                <a:gd name="T40" fmla="*/ 274 w 307"/>
                <a:gd name="T41" fmla="*/ 13 h 231"/>
                <a:gd name="T42" fmla="*/ 294 w 307"/>
                <a:gd name="T43" fmla="*/ 35 h 231"/>
                <a:gd name="T44" fmla="*/ 306 w 307"/>
                <a:gd name="T45" fmla="*/ 62 h 231"/>
                <a:gd name="T46" fmla="*/ 307 w 307"/>
                <a:gd name="T47" fmla="*/ 78 h 231"/>
                <a:gd name="T48" fmla="*/ 307 w 307"/>
                <a:gd name="T49" fmla="*/ 154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231">
                  <a:moveTo>
                    <a:pt x="307" y="154"/>
                  </a:moveTo>
                  <a:lnTo>
                    <a:pt x="306" y="170"/>
                  </a:lnTo>
                  <a:lnTo>
                    <a:pt x="294" y="197"/>
                  </a:lnTo>
                  <a:lnTo>
                    <a:pt x="274" y="218"/>
                  </a:lnTo>
                  <a:lnTo>
                    <a:pt x="245" y="231"/>
                  </a:lnTo>
                  <a:lnTo>
                    <a:pt x="231" y="231"/>
                  </a:lnTo>
                  <a:lnTo>
                    <a:pt x="77" y="231"/>
                  </a:lnTo>
                  <a:lnTo>
                    <a:pt x="61" y="231"/>
                  </a:lnTo>
                  <a:lnTo>
                    <a:pt x="34" y="218"/>
                  </a:lnTo>
                  <a:lnTo>
                    <a:pt x="13" y="197"/>
                  </a:lnTo>
                  <a:lnTo>
                    <a:pt x="0" y="170"/>
                  </a:lnTo>
                  <a:lnTo>
                    <a:pt x="0" y="154"/>
                  </a:lnTo>
                  <a:lnTo>
                    <a:pt x="0" y="78"/>
                  </a:lnTo>
                  <a:lnTo>
                    <a:pt x="0" y="62"/>
                  </a:lnTo>
                  <a:lnTo>
                    <a:pt x="13" y="35"/>
                  </a:lnTo>
                  <a:lnTo>
                    <a:pt x="34" y="13"/>
                  </a:lnTo>
                  <a:lnTo>
                    <a:pt x="61" y="2"/>
                  </a:lnTo>
                  <a:lnTo>
                    <a:pt x="77" y="0"/>
                  </a:lnTo>
                  <a:lnTo>
                    <a:pt x="231" y="0"/>
                  </a:lnTo>
                  <a:lnTo>
                    <a:pt x="245" y="2"/>
                  </a:lnTo>
                  <a:lnTo>
                    <a:pt x="274" y="13"/>
                  </a:lnTo>
                  <a:lnTo>
                    <a:pt x="294" y="35"/>
                  </a:lnTo>
                  <a:lnTo>
                    <a:pt x="306" y="62"/>
                  </a:lnTo>
                  <a:lnTo>
                    <a:pt x="307" y="78"/>
                  </a:lnTo>
                  <a:lnTo>
                    <a:pt x="307" y="15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1" name="Freeform 53"/>
            <p:cNvSpPr>
              <a:spLocks/>
            </p:cNvSpPr>
            <p:nvPr/>
          </p:nvSpPr>
          <p:spPr bwMode="auto">
            <a:xfrm>
              <a:off x="2405" y="2339"/>
              <a:ext cx="103" cy="77"/>
            </a:xfrm>
            <a:custGeom>
              <a:avLst/>
              <a:gdLst>
                <a:gd name="T0" fmla="*/ 309 w 309"/>
                <a:gd name="T1" fmla="*/ 154 h 231"/>
                <a:gd name="T2" fmla="*/ 307 w 309"/>
                <a:gd name="T3" fmla="*/ 170 h 231"/>
                <a:gd name="T4" fmla="*/ 296 w 309"/>
                <a:gd name="T5" fmla="*/ 197 h 231"/>
                <a:gd name="T6" fmla="*/ 274 w 309"/>
                <a:gd name="T7" fmla="*/ 218 h 231"/>
                <a:gd name="T8" fmla="*/ 247 w 309"/>
                <a:gd name="T9" fmla="*/ 231 h 231"/>
                <a:gd name="T10" fmla="*/ 231 w 309"/>
                <a:gd name="T11" fmla="*/ 231 h 231"/>
                <a:gd name="T12" fmla="*/ 78 w 309"/>
                <a:gd name="T13" fmla="*/ 231 h 231"/>
                <a:gd name="T14" fmla="*/ 62 w 309"/>
                <a:gd name="T15" fmla="*/ 231 h 231"/>
                <a:gd name="T16" fmla="*/ 35 w 309"/>
                <a:gd name="T17" fmla="*/ 218 h 231"/>
                <a:gd name="T18" fmla="*/ 13 w 309"/>
                <a:gd name="T19" fmla="*/ 197 h 231"/>
                <a:gd name="T20" fmla="*/ 2 w 309"/>
                <a:gd name="T21" fmla="*/ 170 h 231"/>
                <a:gd name="T22" fmla="*/ 0 w 309"/>
                <a:gd name="T23" fmla="*/ 154 h 231"/>
                <a:gd name="T24" fmla="*/ 0 w 309"/>
                <a:gd name="T25" fmla="*/ 78 h 231"/>
                <a:gd name="T26" fmla="*/ 2 w 309"/>
                <a:gd name="T27" fmla="*/ 62 h 231"/>
                <a:gd name="T28" fmla="*/ 13 w 309"/>
                <a:gd name="T29" fmla="*/ 35 h 231"/>
                <a:gd name="T30" fmla="*/ 35 w 309"/>
                <a:gd name="T31" fmla="*/ 13 h 231"/>
                <a:gd name="T32" fmla="*/ 62 w 309"/>
                <a:gd name="T33" fmla="*/ 2 h 231"/>
                <a:gd name="T34" fmla="*/ 78 w 309"/>
                <a:gd name="T35" fmla="*/ 0 h 231"/>
                <a:gd name="T36" fmla="*/ 231 w 309"/>
                <a:gd name="T37" fmla="*/ 0 h 231"/>
                <a:gd name="T38" fmla="*/ 247 w 309"/>
                <a:gd name="T39" fmla="*/ 2 h 231"/>
                <a:gd name="T40" fmla="*/ 274 w 309"/>
                <a:gd name="T41" fmla="*/ 13 h 231"/>
                <a:gd name="T42" fmla="*/ 296 w 309"/>
                <a:gd name="T43" fmla="*/ 35 h 231"/>
                <a:gd name="T44" fmla="*/ 307 w 309"/>
                <a:gd name="T45" fmla="*/ 62 h 231"/>
                <a:gd name="T46" fmla="*/ 309 w 309"/>
                <a:gd name="T47" fmla="*/ 78 h 231"/>
                <a:gd name="T48" fmla="*/ 309 w 309"/>
                <a:gd name="T49" fmla="*/ 154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9" h="231">
                  <a:moveTo>
                    <a:pt x="309" y="154"/>
                  </a:moveTo>
                  <a:lnTo>
                    <a:pt x="307" y="170"/>
                  </a:lnTo>
                  <a:lnTo>
                    <a:pt x="296" y="197"/>
                  </a:lnTo>
                  <a:lnTo>
                    <a:pt x="274" y="218"/>
                  </a:lnTo>
                  <a:lnTo>
                    <a:pt x="247" y="231"/>
                  </a:lnTo>
                  <a:lnTo>
                    <a:pt x="231" y="231"/>
                  </a:lnTo>
                  <a:lnTo>
                    <a:pt x="78" y="231"/>
                  </a:lnTo>
                  <a:lnTo>
                    <a:pt x="62" y="231"/>
                  </a:lnTo>
                  <a:lnTo>
                    <a:pt x="35" y="218"/>
                  </a:lnTo>
                  <a:lnTo>
                    <a:pt x="13" y="197"/>
                  </a:lnTo>
                  <a:lnTo>
                    <a:pt x="2" y="170"/>
                  </a:lnTo>
                  <a:lnTo>
                    <a:pt x="0" y="154"/>
                  </a:lnTo>
                  <a:lnTo>
                    <a:pt x="0" y="78"/>
                  </a:lnTo>
                  <a:lnTo>
                    <a:pt x="2" y="62"/>
                  </a:lnTo>
                  <a:lnTo>
                    <a:pt x="13" y="35"/>
                  </a:lnTo>
                  <a:lnTo>
                    <a:pt x="35" y="13"/>
                  </a:lnTo>
                  <a:lnTo>
                    <a:pt x="62" y="2"/>
                  </a:lnTo>
                  <a:lnTo>
                    <a:pt x="78" y="0"/>
                  </a:lnTo>
                  <a:lnTo>
                    <a:pt x="231" y="0"/>
                  </a:lnTo>
                  <a:lnTo>
                    <a:pt x="247" y="2"/>
                  </a:lnTo>
                  <a:lnTo>
                    <a:pt x="274" y="13"/>
                  </a:lnTo>
                  <a:lnTo>
                    <a:pt x="296" y="35"/>
                  </a:lnTo>
                  <a:lnTo>
                    <a:pt x="307" y="62"/>
                  </a:lnTo>
                  <a:lnTo>
                    <a:pt x="309" y="78"/>
                  </a:lnTo>
                  <a:lnTo>
                    <a:pt x="309" y="15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2" name="Freeform 54"/>
            <p:cNvSpPr>
              <a:spLocks/>
            </p:cNvSpPr>
            <p:nvPr/>
          </p:nvSpPr>
          <p:spPr bwMode="auto">
            <a:xfrm>
              <a:off x="2534" y="2339"/>
              <a:ext cx="102" cy="77"/>
            </a:xfrm>
            <a:custGeom>
              <a:avLst/>
              <a:gdLst>
                <a:gd name="T0" fmla="*/ 307 w 307"/>
                <a:gd name="T1" fmla="*/ 154 h 231"/>
                <a:gd name="T2" fmla="*/ 307 w 307"/>
                <a:gd name="T3" fmla="*/ 170 h 231"/>
                <a:gd name="T4" fmla="*/ 294 w 307"/>
                <a:gd name="T5" fmla="*/ 197 h 231"/>
                <a:gd name="T6" fmla="*/ 273 w 307"/>
                <a:gd name="T7" fmla="*/ 218 h 231"/>
                <a:gd name="T8" fmla="*/ 246 w 307"/>
                <a:gd name="T9" fmla="*/ 231 h 231"/>
                <a:gd name="T10" fmla="*/ 230 w 307"/>
                <a:gd name="T11" fmla="*/ 231 h 231"/>
                <a:gd name="T12" fmla="*/ 76 w 307"/>
                <a:gd name="T13" fmla="*/ 231 h 231"/>
                <a:gd name="T14" fmla="*/ 62 w 307"/>
                <a:gd name="T15" fmla="*/ 231 h 231"/>
                <a:gd name="T16" fmla="*/ 33 w 307"/>
                <a:gd name="T17" fmla="*/ 218 h 231"/>
                <a:gd name="T18" fmla="*/ 13 w 307"/>
                <a:gd name="T19" fmla="*/ 197 h 231"/>
                <a:gd name="T20" fmla="*/ 1 w 307"/>
                <a:gd name="T21" fmla="*/ 170 h 231"/>
                <a:gd name="T22" fmla="*/ 0 w 307"/>
                <a:gd name="T23" fmla="*/ 154 h 231"/>
                <a:gd name="T24" fmla="*/ 0 w 307"/>
                <a:gd name="T25" fmla="*/ 78 h 231"/>
                <a:gd name="T26" fmla="*/ 1 w 307"/>
                <a:gd name="T27" fmla="*/ 62 h 231"/>
                <a:gd name="T28" fmla="*/ 13 w 307"/>
                <a:gd name="T29" fmla="*/ 35 h 231"/>
                <a:gd name="T30" fmla="*/ 33 w 307"/>
                <a:gd name="T31" fmla="*/ 13 h 231"/>
                <a:gd name="T32" fmla="*/ 62 w 307"/>
                <a:gd name="T33" fmla="*/ 2 h 231"/>
                <a:gd name="T34" fmla="*/ 76 w 307"/>
                <a:gd name="T35" fmla="*/ 0 h 231"/>
                <a:gd name="T36" fmla="*/ 230 w 307"/>
                <a:gd name="T37" fmla="*/ 0 h 231"/>
                <a:gd name="T38" fmla="*/ 246 w 307"/>
                <a:gd name="T39" fmla="*/ 2 h 231"/>
                <a:gd name="T40" fmla="*/ 273 w 307"/>
                <a:gd name="T41" fmla="*/ 13 h 231"/>
                <a:gd name="T42" fmla="*/ 294 w 307"/>
                <a:gd name="T43" fmla="*/ 35 h 231"/>
                <a:gd name="T44" fmla="*/ 307 w 307"/>
                <a:gd name="T45" fmla="*/ 62 h 231"/>
                <a:gd name="T46" fmla="*/ 307 w 307"/>
                <a:gd name="T47" fmla="*/ 78 h 231"/>
                <a:gd name="T48" fmla="*/ 307 w 307"/>
                <a:gd name="T49" fmla="*/ 154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231">
                  <a:moveTo>
                    <a:pt x="307" y="154"/>
                  </a:moveTo>
                  <a:lnTo>
                    <a:pt x="307" y="170"/>
                  </a:lnTo>
                  <a:lnTo>
                    <a:pt x="294" y="197"/>
                  </a:lnTo>
                  <a:lnTo>
                    <a:pt x="273" y="218"/>
                  </a:lnTo>
                  <a:lnTo>
                    <a:pt x="246" y="231"/>
                  </a:lnTo>
                  <a:lnTo>
                    <a:pt x="230" y="231"/>
                  </a:lnTo>
                  <a:lnTo>
                    <a:pt x="76" y="231"/>
                  </a:lnTo>
                  <a:lnTo>
                    <a:pt x="62" y="231"/>
                  </a:lnTo>
                  <a:lnTo>
                    <a:pt x="33" y="218"/>
                  </a:lnTo>
                  <a:lnTo>
                    <a:pt x="13" y="197"/>
                  </a:lnTo>
                  <a:lnTo>
                    <a:pt x="1" y="170"/>
                  </a:lnTo>
                  <a:lnTo>
                    <a:pt x="0" y="154"/>
                  </a:lnTo>
                  <a:lnTo>
                    <a:pt x="0" y="78"/>
                  </a:lnTo>
                  <a:lnTo>
                    <a:pt x="1" y="62"/>
                  </a:lnTo>
                  <a:lnTo>
                    <a:pt x="13" y="35"/>
                  </a:lnTo>
                  <a:lnTo>
                    <a:pt x="33" y="13"/>
                  </a:lnTo>
                  <a:lnTo>
                    <a:pt x="62" y="2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6" y="2"/>
                  </a:lnTo>
                  <a:lnTo>
                    <a:pt x="273" y="13"/>
                  </a:lnTo>
                  <a:lnTo>
                    <a:pt x="294" y="35"/>
                  </a:lnTo>
                  <a:lnTo>
                    <a:pt x="307" y="62"/>
                  </a:lnTo>
                  <a:lnTo>
                    <a:pt x="307" y="78"/>
                  </a:lnTo>
                  <a:lnTo>
                    <a:pt x="307" y="15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3" name="Freeform 55"/>
            <p:cNvSpPr>
              <a:spLocks/>
            </p:cNvSpPr>
            <p:nvPr/>
          </p:nvSpPr>
          <p:spPr bwMode="auto">
            <a:xfrm>
              <a:off x="2662" y="2339"/>
              <a:ext cx="102" cy="77"/>
            </a:xfrm>
            <a:custGeom>
              <a:avLst/>
              <a:gdLst>
                <a:gd name="T0" fmla="*/ 307 w 307"/>
                <a:gd name="T1" fmla="*/ 154 h 231"/>
                <a:gd name="T2" fmla="*/ 306 w 307"/>
                <a:gd name="T3" fmla="*/ 170 h 231"/>
                <a:gd name="T4" fmla="*/ 294 w 307"/>
                <a:gd name="T5" fmla="*/ 197 h 231"/>
                <a:gd name="T6" fmla="*/ 274 w 307"/>
                <a:gd name="T7" fmla="*/ 218 h 231"/>
                <a:gd name="T8" fmla="*/ 245 w 307"/>
                <a:gd name="T9" fmla="*/ 231 h 231"/>
                <a:gd name="T10" fmla="*/ 231 w 307"/>
                <a:gd name="T11" fmla="*/ 231 h 231"/>
                <a:gd name="T12" fmla="*/ 77 w 307"/>
                <a:gd name="T13" fmla="*/ 231 h 231"/>
                <a:gd name="T14" fmla="*/ 61 w 307"/>
                <a:gd name="T15" fmla="*/ 231 h 231"/>
                <a:gd name="T16" fmla="*/ 33 w 307"/>
                <a:gd name="T17" fmla="*/ 218 h 231"/>
                <a:gd name="T18" fmla="*/ 13 w 307"/>
                <a:gd name="T19" fmla="*/ 197 h 231"/>
                <a:gd name="T20" fmla="*/ 0 w 307"/>
                <a:gd name="T21" fmla="*/ 170 h 231"/>
                <a:gd name="T22" fmla="*/ 0 w 307"/>
                <a:gd name="T23" fmla="*/ 154 h 231"/>
                <a:gd name="T24" fmla="*/ 0 w 307"/>
                <a:gd name="T25" fmla="*/ 78 h 231"/>
                <a:gd name="T26" fmla="*/ 0 w 307"/>
                <a:gd name="T27" fmla="*/ 62 h 231"/>
                <a:gd name="T28" fmla="*/ 13 w 307"/>
                <a:gd name="T29" fmla="*/ 35 h 231"/>
                <a:gd name="T30" fmla="*/ 33 w 307"/>
                <a:gd name="T31" fmla="*/ 13 h 231"/>
                <a:gd name="T32" fmla="*/ 61 w 307"/>
                <a:gd name="T33" fmla="*/ 2 h 231"/>
                <a:gd name="T34" fmla="*/ 77 w 307"/>
                <a:gd name="T35" fmla="*/ 0 h 231"/>
                <a:gd name="T36" fmla="*/ 231 w 307"/>
                <a:gd name="T37" fmla="*/ 0 h 231"/>
                <a:gd name="T38" fmla="*/ 245 w 307"/>
                <a:gd name="T39" fmla="*/ 2 h 231"/>
                <a:gd name="T40" fmla="*/ 274 w 307"/>
                <a:gd name="T41" fmla="*/ 13 h 231"/>
                <a:gd name="T42" fmla="*/ 294 w 307"/>
                <a:gd name="T43" fmla="*/ 35 h 231"/>
                <a:gd name="T44" fmla="*/ 306 w 307"/>
                <a:gd name="T45" fmla="*/ 62 h 231"/>
                <a:gd name="T46" fmla="*/ 307 w 307"/>
                <a:gd name="T47" fmla="*/ 78 h 231"/>
                <a:gd name="T48" fmla="*/ 307 w 307"/>
                <a:gd name="T49" fmla="*/ 154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231">
                  <a:moveTo>
                    <a:pt x="307" y="154"/>
                  </a:moveTo>
                  <a:lnTo>
                    <a:pt x="306" y="170"/>
                  </a:lnTo>
                  <a:lnTo>
                    <a:pt x="294" y="197"/>
                  </a:lnTo>
                  <a:lnTo>
                    <a:pt x="274" y="218"/>
                  </a:lnTo>
                  <a:lnTo>
                    <a:pt x="245" y="231"/>
                  </a:lnTo>
                  <a:lnTo>
                    <a:pt x="231" y="231"/>
                  </a:lnTo>
                  <a:lnTo>
                    <a:pt x="77" y="231"/>
                  </a:lnTo>
                  <a:lnTo>
                    <a:pt x="61" y="231"/>
                  </a:lnTo>
                  <a:lnTo>
                    <a:pt x="33" y="218"/>
                  </a:lnTo>
                  <a:lnTo>
                    <a:pt x="13" y="197"/>
                  </a:lnTo>
                  <a:lnTo>
                    <a:pt x="0" y="170"/>
                  </a:lnTo>
                  <a:lnTo>
                    <a:pt x="0" y="154"/>
                  </a:lnTo>
                  <a:lnTo>
                    <a:pt x="0" y="78"/>
                  </a:lnTo>
                  <a:lnTo>
                    <a:pt x="0" y="62"/>
                  </a:lnTo>
                  <a:lnTo>
                    <a:pt x="13" y="35"/>
                  </a:lnTo>
                  <a:lnTo>
                    <a:pt x="33" y="13"/>
                  </a:lnTo>
                  <a:lnTo>
                    <a:pt x="61" y="2"/>
                  </a:lnTo>
                  <a:lnTo>
                    <a:pt x="77" y="0"/>
                  </a:lnTo>
                  <a:lnTo>
                    <a:pt x="231" y="0"/>
                  </a:lnTo>
                  <a:lnTo>
                    <a:pt x="245" y="2"/>
                  </a:lnTo>
                  <a:lnTo>
                    <a:pt x="274" y="13"/>
                  </a:lnTo>
                  <a:lnTo>
                    <a:pt x="294" y="35"/>
                  </a:lnTo>
                  <a:lnTo>
                    <a:pt x="306" y="62"/>
                  </a:lnTo>
                  <a:lnTo>
                    <a:pt x="307" y="78"/>
                  </a:lnTo>
                  <a:lnTo>
                    <a:pt x="307" y="15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4" name="Freeform 56"/>
            <p:cNvSpPr>
              <a:spLocks/>
            </p:cNvSpPr>
            <p:nvPr/>
          </p:nvSpPr>
          <p:spPr bwMode="auto">
            <a:xfrm>
              <a:off x="2789" y="2339"/>
              <a:ext cx="103" cy="77"/>
            </a:xfrm>
            <a:custGeom>
              <a:avLst/>
              <a:gdLst>
                <a:gd name="T0" fmla="*/ 308 w 308"/>
                <a:gd name="T1" fmla="*/ 154 h 231"/>
                <a:gd name="T2" fmla="*/ 307 w 308"/>
                <a:gd name="T3" fmla="*/ 170 h 231"/>
                <a:gd name="T4" fmla="*/ 295 w 308"/>
                <a:gd name="T5" fmla="*/ 197 h 231"/>
                <a:gd name="T6" fmla="*/ 274 w 308"/>
                <a:gd name="T7" fmla="*/ 218 h 231"/>
                <a:gd name="T8" fmla="*/ 247 w 308"/>
                <a:gd name="T9" fmla="*/ 231 h 231"/>
                <a:gd name="T10" fmla="*/ 231 w 308"/>
                <a:gd name="T11" fmla="*/ 231 h 231"/>
                <a:gd name="T12" fmla="*/ 78 w 308"/>
                <a:gd name="T13" fmla="*/ 231 h 231"/>
                <a:gd name="T14" fmla="*/ 62 w 308"/>
                <a:gd name="T15" fmla="*/ 231 h 231"/>
                <a:gd name="T16" fmla="*/ 35 w 308"/>
                <a:gd name="T17" fmla="*/ 218 h 231"/>
                <a:gd name="T18" fmla="*/ 13 w 308"/>
                <a:gd name="T19" fmla="*/ 197 h 231"/>
                <a:gd name="T20" fmla="*/ 2 w 308"/>
                <a:gd name="T21" fmla="*/ 170 h 231"/>
                <a:gd name="T22" fmla="*/ 0 w 308"/>
                <a:gd name="T23" fmla="*/ 154 h 231"/>
                <a:gd name="T24" fmla="*/ 0 w 308"/>
                <a:gd name="T25" fmla="*/ 78 h 231"/>
                <a:gd name="T26" fmla="*/ 2 w 308"/>
                <a:gd name="T27" fmla="*/ 62 h 231"/>
                <a:gd name="T28" fmla="*/ 13 w 308"/>
                <a:gd name="T29" fmla="*/ 35 h 231"/>
                <a:gd name="T30" fmla="*/ 35 w 308"/>
                <a:gd name="T31" fmla="*/ 13 h 231"/>
                <a:gd name="T32" fmla="*/ 62 w 308"/>
                <a:gd name="T33" fmla="*/ 2 h 231"/>
                <a:gd name="T34" fmla="*/ 78 w 308"/>
                <a:gd name="T35" fmla="*/ 0 h 231"/>
                <a:gd name="T36" fmla="*/ 231 w 308"/>
                <a:gd name="T37" fmla="*/ 0 h 231"/>
                <a:gd name="T38" fmla="*/ 247 w 308"/>
                <a:gd name="T39" fmla="*/ 2 h 231"/>
                <a:gd name="T40" fmla="*/ 274 w 308"/>
                <a:gd name="T41" fmla="*/ 13 h 231"/>
                <a:gd name="T42" fmla="*/ 295 w 308"/>
                <a:gd name="T43" fmla="*/ 35 h 231"/>
                <a:gd name="T44" fmla="*/ 307 w 308"/>
                <a:gd name="T45" fmla="*/ 62 h 231"/>
                <a:gd name="T46" fmla="*/ 308 w 308"/>
                <a:gd name="T47" fmla="*/ 78 h 231"/>
                <a:gd name="T48" fmla="*/ 308 w 308"/>
                <a:gd name="T49" fmla="*/ 154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8" h="231">
                  <a:moveTo>
                    <a:pt x="308" y="154"/>
                  </a:moveTo>
                  <a:lnTo>
                    <a:pt x="307" y="170"/>
                  </a:lnTo>
                  <a:lnTo>
                    <a:pt x="295" y="197"/>
                  </a:lnTo>
                  <a:lnTo>
                    <a:pt x="274" y="218"/>
                  </a:lnTo>
                  <a:lnTo>
                    <a:pt x="247" y="231"/>
                  </a:lnTo>
                  <a:lnTo>
                    <a:pt x="231" y="231"/>
                  </a:lnTo>
                  <a:lnTo>
                    <a:pt x="78" y="231"/>
                  </a:lnTo>
                  <a:lnTo>
                    <a:pt x="62" y="231"/>
                  </a:lnTo>
                  <a:lnTo>
                    <a:pt x="35" y="218"/>
                  </a:lnTo>
                  <a:lnTo>
                    <a:pt x="13" y="197"/>
                  </a:lnTo>
                  <a:lnTo>
                    <a:pt x="2" y="170"/>
                  </a:lnTo>
                  <a:lnTo>
                    <a:pt x="0" y="154"/>
                  </a:lnTo>
                  <a:lnTo>
                    <a:pt x="0" y="78"/>
                  </a:lnTo>
                  <a:lnTo>
                    <a:pt x="2" y="62"/>
                  </a:lnTo>
                  <a:lnTo>
                    <a:pt x="13" y="35"/>
                  </a:lnTo>
                  <a:lnTo>
                    <a:pt x="35" y="13"/>
                  </a:lnTo>
                  <a:lnTo>
                    <a:pt x="62" y="2"/>
                  </a:lnTo>
                  <a:lnTo>
                    <a:pt x="78" y="0"/>
                  </a:lnTo>
                  <a:lnTo>
                    <a:pt x="231" y="0"/>
                  </a:lnTo>
                  <a:lnTo>
                    <a:pt x="247" y="2"/>
                  </a:lnTo>
                  <a:lnTo>
                    <a:pt x="274" y="13"/>
                  </a:lnTo>
                  <a:lnTo>
                    <a:pt x="295" y="35"/>
                  </a:lnTo>
                  <a:lnTo>
                    <a:pt x="307" y="62"/>
                  </a:lnTo>
                  <a:lnTo>
                    <a:pt x="308" y="78"/>
                  </a:lnTo>
                  <a:lnTo>
                    <a:pt x="308" y="15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5" name="Freeform 57"/>
            <p:cNvSpPr>
              <a:spLocks/>
            </p:cNvSpPr>
            <p:nvPr/>
          </p:nvSpPr>
          <p:spPr bwMode="auto">
            <a:xfrm>
              <a:off x="2918" y="2339"/>
              <a:ext cx="102" cy="77"/>
            </a:xfrm>
            <a:custGeom>
              <a:avLst/>
              <a:gdLst>
                <a:gd name="T0" fmla="*/ 306 w 306"/>
                <a:gd name="T1" fmla="*/ 154 h 231"/>
                <a:gd name="T2" fmla="*/ 306 w 306"/>
                <a:gd name="T3" fmla="*/ 170 h 231"/>
                <a:gd name="T4" fmla="*/ 293 w 306"/>
                <a:gd name="T5" fmla="*/ 197 h 231"/>
                <a:gd name="T6" fmla="*/ 273 w 306"/>
                <a:gd name="T7" fmla="*/ 218 h 231"/>
                <a:gd name="T8" fmla="*/ 246 w 306"/>
                <a:gd name="T9" fmla="*/ 231 h 231"/>
                <a:gd name="T10" fmla="*/ 230 w 306"/>
                <a:gd name="T11" fmla="*/ 231 h 231"/>
                <a:gd name="T12" fmla="*/ 76 w 306"/>
                <a:gd name="T13" fmla="*/ 231 h 231"/>
                <a:gd name="T14" fmla="*/ 62 w 306"/>
                <a:gd name="T15" fmla="*/ 231 h 231"/>
                <a:gd name="T16" fmla="*/ 33 w 306"/>
                <a:gd name="T17" fmla="*/ 218 h 231"/>
                <a:gd name="T18" fmla="*/ 13 w 306"/>
                <a:gd name="T19" fmla="*/ 197 h 231"/>
                <a:gd name="T20" fmla="*/ 1 w 306"/>
                <a:gd name="T21" fmla="*/ 170 h 231"/>
                <a:gd name="T22" fmla="*/ 0 w 306"/>
                <a:gd name="T23" fmla="*/ 154 h 231"/>
                <a:gd name="T24" fmla="*/ 0 w 306"/>
                <a:gd name="T25" fmla="*/ 78 h 231"/>
                <a:gd name="T26" fmla="*/ 1 w 306"/>
                <a:gd name="T27" fmla="*/ 62 h 231"/>
                <a:gd name="T28" fmla="*/ 13 w 306"/>
                <a:gd name="T29" fmla="*/ 35 h 231"/>
                <a:gd name="T30" fmla="*/ 33 w 306"/>
                <a:gd name="T31" fmla="*/ 13 h 231"/>
                <a:gd name="T32" fmla="*/ 62 w 306"/>
                <a:gd name="T33" fmla="*/ 2 h 231"/>
                <a:gd name="T34" fmla="*/ 76 w 306"/>
                <a:gd name="T35" fmla="*/ 0 h 231"/>
                <a:gd name="T36" fmla="*/ 230 w 306"/>
                <a:gd name="T37" fmla="*/ 0 h 231"/>
                <a:gd name="T38" fmla="*/ 246 w 306"/>
                <a:gd name="T39" fmla="*/ 2 h 231"/>
                <a:gd name="T40" fmla="*/ 273 w 306"/>
                <a:gd name="T41" fmla="*/ 13 h 231"/>
                <a:gd name="T42" fmla="*/ 293 w 306"/>
                <a:gd name="T43" fmla="*/ 35 h 231"/>
                <a:gd name="T44" fmla="*/ 306 w 306"/>
                <a:gd name="T45" fmla="*/ 62 h 231"/>
                <a:gd name="T46" fmla="*/ 306 w 306"/>
                <a:gd name="T47" fmla="*/ 78 h 231"/>
                <a:gd name="T48" fmla="*/ 306 w 306"/>
                <a:gd name="T49" fmla="*/ 154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6" h="231">
                  <a:moveTo>
                    <a:pt x="306" y="154"/>
                  </a:moveTo>
                  <a:lnTo>
                    <a:pt x="306" y="170"/>
                  </a:lnTo>
                  <a:lnTo>
                    <a:pt x="293" y="197"/>
                  </a:lnTo>
                  <a:lnTo>
                    <a:pt x="273" y="218"/>
                  </a:lnTo>
                  <a:lnTo>
                    <a:pt x="246" y="231"/>
                  </a:lnTo>
                  <a:lnTo>
                    <a:pt x="230" y="231"/>
                  </a:lnTo>
                  <a:lnTo>
                    <a:pt x="76" y="231"/>
                  </a:lnTo>
                  <a:lnTo>
                    <a:pt x="62" y="231"/>
                  </a:lnTo>
                  <a:lnTo>
                    <a:pt x="33" y="218"/>
                  </a:lnTo>
                  <a:lnTo>
                    <a:pt x="13" y="197"/>
                  </a:lnTo>
                  <a:lnTo>
                    <a:pt x="1" y="170"/>
                  </a:lnTo>
                  <a:lnTo>
                    <a:pt x="0" y="154"/>
                  </a:lnTo>
                  <a:lnTo>
                    <a:pt x="0" y="78"/>
                  </a:lnTo>
                  <a:lnTo>
                    <a:pt x="1" y="62"/>
                  </a:lnTo>
                  <a:lnTo>
                    <a:pt x="13" y="35"/>
                  </a:lnTo>
                  <a:lnTo>
                    <a:pt x="33" y="13"/>
                  </a:lnTo>
                  <a:lnTo>
                    <a:pt x="62" y="2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6" y="2"/>
                  </a:lnTo>
                  <a:lnTo>
                    <a:pt x="273" y="13"/>
                  </a:lnTo>
                  <a:lnTo>
                    <a:pt x="293" y="35"/>
                  </a:lnTo>
                  <a:lnTo>
                    <a:pt x="306" y="62"/>
                  </a:lnTo>
                  <a:lnTo>
                    <a:pt x="306" y="78"/>
                  </a:lnTo>
                  <a:lnTo>
                    <a:pt x="306" y="15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6" name="Freeform 58"/>
            <p:cNvSpPr>
              <a:spLocks/>
            </p:cNvSpPr>
            <p:nvPr/>
          </p:nvSpPr>
          <p:spPr bwMode="auto">
            <a:xfrm>
              <a:off x="3046" y="2339"/>
              <a:ext cx="102" cy="77"/>
            </a:xfrm>
            <a:custGeom>
              <a:avLst/>
              <a:gdLst>
                <a:gd name="T0" fmla="*/ 307 w 307"/>
                <a:gd name="T1" fmla="*/ 154 h 231"/>
                <a:gd name="T2" fmla="*/ 305 w 307"/>
                <a:gd name="T3" fmla="*/ 170 h 231"/>
                <a:gd name="T4" fmla="*/ 294 w 307"/>
                <a:gd name="T5" fmla="*/ 197 h 231"/>
                <a:gd name="T6" fmla="*/ 274 w 307"/>
                <a:gd name="T7" fmla="*/ 218 h 231"/>
                <a:gd name="T8" fmla="*/ 245 w 307"/>
                <a:gd name="T9" fmla="*/ 231 h 231"/>
                <a:gd name="T10" fmla="*/ 231 w 307"/>
                <a:gd name="T11" fmla="*/ 231 h 231"/>
                <a:gd name="T12" fmla="*/ 76 w 307"/>
                <a:gd name="T13" fmla="*/ 231 h 231"/>
                <a:gd name="T14" fmla="*/ 61 w 307"/>
                <a:gd name="T15" fmla="*/ 231 h 231"/>
                <a:gd name="T16" fmla="*/ 33 w 307"/>
                <a:gd name="T17" fmla="*/ 218 h 231"/>
                <a:gd name="T18" fmla="*/ 13 w 307"/>
                <a:gd name="T19" fmla="*/ 197 h 231"/>
                <a:gd name="T20" fmla="*/ 0 w 307"/>
                <a:gd name="T21" fmla="*/ 170 h 231"/>
                <a:gd name="T22" fmla="*/ 0 w 307"/>
                <a:gd name="T23" fmla="*/ 154 h 231"/>
                <a:gd name="T24" fmla="*/ 0 w 307"/>
                <a:gd name="T25" fmla="*/ 78 h 231"/>
                <a:gd name="T26" fmla="*/ 0 w 307"/>
                <a:gd name="T27" fmla="*/ 62 h 231"/>
                <a:gd name="T28" fmla="*/ 13 w 307"/>
                <a:gd name="T29" fmla="*/ 35 h 231"/>
                <a:gd name="T30" fmla="*/ 33 w 307"/>
                <a:gd name="T31" fmla="*/ 13 h 231"/>
                <a:gd name="T32" fmla="*/ 61 w 307"/>
                <a:gd name="T33" fmla="*/ 2 h 231"/>
                <a:gd name="T34" fmla="*/ 76 w 307"/>
                <a:gd name="T35" fmla="*/ 0 h 231"/>
                <a:gd name="T36" fmla="*/ 231 w 307"/>
                <a:gd name="T37" fmla="*/ 0 h 231"/>
                <a:gd name="T38" fmla="*/ 245 w 307"/>
                <a:gd name="T39" fmla="*/ 2 h 231"/>
                <a:gd name="T40" fmla="*/ 274 w 307"/>
                <a:gd name="T41" fmla="*/ 13 h 231"/>
                <a:gd name="T42" fmla="*/ 294 w 307"/>
                <a:gd name="T43" fmla="*/ 35 h 231"/>
                <a:gd name="T44" fmla="*/ 305 w 307"/>
                <a:gd name="T45" fmla="*/ 62 h 231"/>
                <a:gd name="T46" fmla="*/ 307 w 307"/>
                <a:gd name="T47" fmla="*/ 78 h 231"/>
                <a:gd name="T48" fmla="*/ 307 w 307"/>
                <a:gd name="T49" fmla="*/ 154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231">
                  <a:moveTo>
                    <a:pt x="307" y="154"/>
                  </a:moveTo>
                  <a:lnTo>
                    <a:pt x="305" y="170"/>
                  </a:lnTo>
                  <a:lnTo>
                    <a:pt x="294" y="197"/>
                  </a:lnTo>
                  <a:lnTo>
                    <a:pt x="274" y="218"/>
                  </a:lnTo>
                  <a:lnTo>
                    <a:pt x="245" y="231"/>
                  </a:lnTo>
                  <a:lnTo>
                    <a:pt x="231" y="231"/>
                  </a:lnTo>
                  <a:lnTo>
                    <a:pt x="76" y="231"/>
                  </a:lnTo>
                  <a:lnTo>
                    <a:pt x="61" y="231"/>
                  </a:lnTo>
                  <a:lnTo>
                    <a:pt x="33" y="218"/>
                  </a:lnTo>
                  <a:lnTo>
                    <a:pt x="13" y="197"/>
                  </a:lnTo>
                  <a:lnTo>
                    <a:pt x="0" y="170"/>
                  </a:lnTo>
                  <a:lnTo>
                    <a:pt x="0" y="154"/>
                  </a:lnTo>
                  <a:lnTo>
                    <a:pt x="0" y="78"/>
                  </a:lnTo>
                  <a:lnTo>
                    <a:pt x="0" y="62"/>
                  </a:lnTo>
                  <a:lnTo>
                    <a:pt x="13" y="35"/>
                  </a:lnTo>
                  <a:lnTo>
                    <a:pt x="33" y="13"/>
                  </a:lnTo>
                  <a:lnTo>
                    <a:pt x="61" y="2"/>
                  </a:lnTo>
                  <a:lnTo>
                    <a:pt x="76" y="0"/>
                  </a:lnTo>
                  <a:lnTo>
                    <a:pt x="231" y="0"/>
                  </a:lnTo>
                  <a:lnTo>
                    <a:pt x="245" y="2"/>
                  </a:lnTo>
                  <a:lnTo>
                    <a:pt x="274" y="13"/>
                  </a:lnTo>
                  <a:lnTo>
                    <a:pt x="294" y="35"/>
                  </a:lnTo>
                  <a:lnTo>
                    <a:pt x="305" y="62"/>
                  </a:lnTo>
                  <a:lnTo>
                    <a:pt x="307" y="78"/>
                  </a:lnTo>
                  <a:lnTo>
                    <a:pt x="307" y="15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7" name="Freeform 59"/>
            <p:cNvSpPr>
              <a:spLocks/>
            </p:cNvSpPr>
            <p:nvPr/>
          </p:nvSpPr>
          <p:spPr bwMode="auto">
            <a:xfrm>
              <a:off x="3173" y="2339"/>
              <a:ext cx="103" cy="77"/>
            </a:xfrm>
            <a:custGeom>
              <a:avLst/>
              <a:gdLst>
                <a:gd name="T0" fmla="*/ 308 w 308"/>
                <a:gd name="T1" fmla="*/ 154 h 231"/>
                <a:gd name="T2" fmla="*/ 307 w 308"/>
                <a:gd name="T3" fmla="*/ 170 h 231"/>
                <a:gd name="T4" fmla="*/ 295 w 308"/>
                <a:gd name="T5" fmla="*/ 197 h 231"/>
                <a:gd name="T6" fmla="*/ 274 w 308"/>
                <a:gd name="T7" fmla="*/ 218 h 231"/>
                <a:gd name="T8" fmla="*/ 246 w 308"/>
                <a:gd name="T9" fmla="*/ 231 h 231"/>
                <a:gd name="T10" fmla="*/ 231 w 308"/>
                <a:gd name="T11" fmla="*/ 231 h 231"/>
                <a:gd name="T12" fmla="*/ 78 w 308"/>
                <a:gd name="T13" fmla="*/ 231 h 231"/>
                <a:gd name="T14" fmla="*/ 62 w 308"/>
                <a:gd name="T15" fmla="*/ 231 h 231"/>
                <a:gd name="T16" fmla="*/ 35 w 308"/>
                <a:gd name="T17" fmla="*/ 218 h 231"/>
                <a:gd name="T18" fmla="*/ 13 w 308"/>
                <a:gd name="T19" fmla="*/ 197 h 231"/>
                <a:gd name="T20" fmla="*/ 2 w 308"/>
                <a:gd name="T21" fmla="*/ 170 h 231"/>
                <a:gd name="T22" fmla="*/ 0 w 308"/>
                <a:gd name="T23" fmla="*/ 154 h 231"/>
                <a:gd name="T24" fmla="*/ 0 w 308"/>
                <a:gd name="T25" fmla="*/ 78 h 231"/>
                <a:gd name="T26" fmla="*/ 2 w 308"/>
                <a:gd name="T27" fmla="*/ 62 h 231"/>
                <a:gd name="T28" fmla="*/ 13 w 308"/>
                <a:gd name="T29" fmla="*/ 35 h 231"/>
                <a:gd name="T30" fmla="*/ 35 w 308"/>
                <a:gd name="T31" fmla="*/ 13 h 231"/>
                <a:gd name="T32" fmla="*/ 62 w 308"/>
                <a:gd name="T33" fmla="*/ 2 h 231"/>
                <a:gd name="T34" fmla="*/ 78 w 308"/>
                <a:gd name="T35" fmla="*/ 0 h 231"/>
                <a:gd name="T36" fmla="*/ 231 w 308"/>
                <a:gd name="T37" fmla="*/ 0 h 231"/>
                <a:gd name="T38" fmla="*/ 246 w 308"/>
                <a:gd name="T39" fmla="*/ 2 h 231"/>
                <a:gd name="T40" fmla="*/ 274 w 308"/>
                <a:gd name="T41" fmla="*/ 13 h 231"/>
                <a:gd name="T42" fmla="*/ 295 w 308"/>
                <a:gd name="T43" fmla="*/ 35 h 231"/>
                <a:gd name="T44" fmla="*/ 307 w 308"/>
                <a:gd name="T45" fmla="*/ 62 h 231"/>
                <a:gd name="T46" fmla="*/ 308 w 308"/>
                <a:gd name="T47" fmla="*/ 78 h 231"/>
                <a:gd name="T48" fmla="*/ 308 w 308"/>
                <a:gd name="T49" fmla="*/ 154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8" h="231">
                  <a:moveTo>
                    <a:pt x="308" y="154"/>
                  </a:moveTo>
                  <a:lnTo>
                    <a:pt x="307" y="170"/>
                  </a:lnTo>
                  <a:lnTo>
                    <a:pt x="295" y="197"/>
                  </a:lnTo>
                  <a:lnTo>
                    <a:pt x="274" y="218"/>
                  </a:lnTo>
                  <a:lnTo>
                    <a:pt x="246" y="231"/>
                  </a:lnTo>
                  <a:lnTo>
                    <a:pt x="231" y="231"/>
                  </a:lnTo>
                  <a:lnTo>
                    <a:pt x="78" y="231"/>
                  </a:lnTo>
                  <a:lnTo>
                    <a:pt x="62" y="231"/>
                  </a:lnTo>
                  <a:lnTo>
                    <a:pt x="35" y="218"/>
                  </a:lnTo>
                  <a:lnTo>
                    <a:pt x="13" y="197"/>
                  </a:lnTo>
                  <a:lnTo>
                    <a:pt x="2" y="170"/>
                  </a:lnTo>
                  <a:lnTo>
                    <a:pt x="0" y="154"/>
                  </a:lnTo>
                  <a:lnTo>
                    <a:pt x="0" y="78"/>
                  </a:lnTo>
                  <a:lnTo>
                    <a:pt x="2" y="62"/>
                  </a:lnTo>
                  <a:lnTo>
                    <a:pt x="13" y="35"/>
                  </a:lnTo>
                  <a:lnTo>
                    <a:pt x="35" y="13"/>
                  </a:lnTo>
                  <a:lnTo>
                    <a:pt x="62" y="2"/>
                  </a:lnTo>
                  <a:lnTo>
                    <a:pt x="78" y="0"/>
                  </a:lnTo>
                  <a:lnTo>
                    <a:pt x="231" y="0"/>
                  </a:lnTo>
                  <a:lnTo>
                    <a:pt x="246" y="2"/>
                  </a:lnTo>
                  <a:lnTo>
                    <a:pt x="274" y="13"/>
                  </a:lnTo>
                  <a:lnTo>
                    <a:pt x="295" y="35"/>
                  </a:lnTo>
                  <a:lnTo>
                    <a:pt x="307" y="62"/>
                  </a:lnTo>
                  <a:lnTo>
                    <a:pt x="308" y="78"/>
                  </a:lnTo>
                  <a:lnTo>
                    <a:pt x="308" y="15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8" name="Freeform 60"/>
            <p:cNvSpPr>
              <a:spLocks/>
            </p:cNvSpPr>
            <p:nvPr/>
          </p:nvSpPr>
          <p:spPr bwMode="auto">
            <a:xfrm>
              <a:off x="3302" y="2339"/>
              <a:ext cx="102" cy="77"/>
            </a:xfrm>
            <a:custGeom>
              <a:avLst/>
              <a:gdLst>
                <a:gd name="T0" fmla="*/ 306 w 306"/>
                <a:gd name="T1" fmla="*/ 154 h 231"/>
                <a:gd name="T2" fmla="*/ 306 w 306"/>
                <a:gd name="T3" fmla="*/ 170 h 231"/>
                <a:gd name="T4" fmla="*/ 293 w 306"/>
                <a:gd name="T5" fmla="*/ 197 h 231"/>
                <a:gd name="T6" fmla="*/ 273 w 306"/>
                <a:gd name="T7" fmla="*/ 218 h 231"/>
                <a:gd name="T8" fmla="*/ 246 w 306"/>
                <a:gd name="T9" fmla="*/ 231 h 231"/>
                <a:gd name="T10" fmla="*/ 230 w 306"/>
                <a:gd name="T11" fmla="*/ 231 h 231"/>
                <a:gd name="T12" fmla="*/ 76 w 306"/>
                <a:gd name="T13" fmla="*/ 231 h 231"/>
                <a:gd name="T14" fmla="*/ 62 w 306"/>
                <a:gd name="T15" fmla="*/ 231 h 231"/>
                <a:gd name="T16" fmla="*/ 33 w 306"/>
                <a:gd name="T17" fmla="*/ 218 h 231"/>
                <a:gd name="T18" fmla="*/ 13 w 306"/>
                <a:gd name="T19" fmla="*/ 197 h 231"/>
                <a:gd name="T20" fmla="*/ 1 w 306"/>
                <a:gd name="T21" fmla="*/ 170 h 231"/>
                <a:gd name="T22" fmla="*/ 0 w 306"/>
                <a:gd name="T23" fmla="*/ 154 h 231"/>
                <a:gd name="T24" fmla="*/ 0 w 306"/>
                <a:gd name="T25" fmla="*/ 78 h 231"/>
                <a:gd name="T26" fmla="*/ 1 w 306"/>
                <a:gd name="T27" fmla="*/ 62 h 231"/>
                <a:gd name="T28" fmla="*/ 13 w 306"/>
                <a:gd name="T29" fmla="*/ 35 h 231"/>
                <a:gd name="T30" fmla="*/ 33 w 306"/>
                <a:gd name="T31" fmla="*/ 13 h 231"/>
                <a:gd name="T32" fmla="*/ 62 w 306"/>
                <a:gd name="T33" fmla="*/ 2 h 231"/>
                <a:gd name="T34" fmla="*/ 76 w 306"/>
                <a:gd name="T35" fmla="*/ 0 h 231"/>
                <a:gd name="T36" fmla="*/ 230 w 306"/>
                <a:gd name="T37" fmla="*/ 0 h 231"/>
                <a:gd name="T38" fmla="*/ 246 w 306"/>
                <a:gd name="T39" fmla="*/ 2 h 231"/>
                <a:gd name="T40" fmla="*/ 273 w 306"/>
                <a:gd name="T41" fmla="*/ 13 h 231"/>
                <a:gd name="T42" fmla="*/ 293 w 306"/>
                <a:gd name="T43" fmla="*/ 35 h 231"/>
                <a:gd name="T44" fmla="*/ 306 w 306"/>
                <a:gd name="T45" fmla="*/ 62 h 231"/>
                <a:gd name="T46" fmla="*/ 306 w 306"/>
                <a:gd name="T47" fmla="*/ 78 h 231"/>
                <a:gd name="T48" fmla="*/ 306 w 306"/>
                <a:gd name="T49" fmla="*/ 154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6" h="231">
                  <a:moveTo>
                    <a:pt x="306" y="154"/>
                  </a:moveTo>
                  <a:lnTo>
                    <a:pt x="306" y="170"/>
                  </a:lnTo>
                  <a:lnTo>
                    <a:pt x="293" y="197"/>
                  </a:lnTo>
                  <a:lnTo>
                    <a:pt x="273" y="218"/>
                  </a:lnTo>
                  <a:lnTo>
                    <a:pt x="246" y="231"/>
                  </a:lnTo>
                  <a:lnTo>
                    <a:pt x="230" y="231"/>
                  </a:lnTo>
                  <a:lnTo>
                    <a:pt x="76" y="231"/>
                  </a:lnTo>
                  <a:lnTo>
                    <a:pt x="62" y="231"/>
                  </a:lnTo>
                  <a:lnTo>
                    <a:pt x="33" y="218"/>
                  </a:lnTo>
                  <a:lnTo>
                    <a:pt x="13" y="197"/>
                  </a:lnTo>
                  <a:lnTo>
                    <a:pt x="1" y="170"/>
                  </a:lnTo>
                  <a:lnTo>
                    <a:pt x="0" y="154"/>
                  </a:lnTo>
                  <a:lnTo>
                    <a:pt x="0" y="78"/>
                  </a:lnTo>
                  <a:lnTo>
                    <a:pt x="1" y="62"/>
                  </a:lnTo>
                  <a:lnTo>
                    <a:pt x="13" y="35"/>
                  </a:lnTo>
                  <a:lnTo>
                    <a:pt x="33" y="13"/>
                  </a:lnTo>
                  <a:lnTo>
                    <a:pt x="62" y="2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6" y="2"/>
                  </a:lnTo>
                  <a:lnTo>
                    <a:pt x="273" y="13"/>
                  </a:lnTo>
                  <a:lnTo>
                    <a:pt x="293" y="35"/>
                  </a:lnTo>
                  <a:lnTo>
                    <a:pt x="306" y="62"/>
                  </a:lnTo>
                  <a:lnTo>
                    <a:pt x="306" y="78"/>
                  </a:lnTo>
                  <a:lnTo>
                    <a:pt x="306" y="15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9" name="Freeform 61"/>
            <p:cNvSpPr>
              <a:spLocks/>
            </p:cNvSpPr>
            <p:nvPr/>
          </p:nvSpPr>
          <p:spPr bwMode="auto">
            <a:xfrm>
              <a:off x="3430" y="2339"/>
              <a:ext cx="102" cy="77"/>
            </a:xfrm>
            <a:custGeom>
              <a:avLst/>
              <a:gdLst>
                <a:gd name="T0" fmla="*/ 307 w 307"/>
                <a:gd name="T1" fmla="*/ 154 h 231"/>
                <a:gd name="T2" fmla="*/ 305 w 307"/>
                <a:gd name="T3" fmla="*/ 170 h 231"/>
                <a:gd name="T4" fmla="*/ 294 w 307"/>
                <a:gd name="T5" fmla="*/ 197 h 231"/>
                <a:gd name="T6" fmla="*/ 274 w 307"/>
                <a:gd name="T7" fmla="*/ 218 h 231"/>
                <a:gd name="T8" fmla="*/ 245 w 307"/>
                <a:gd name="T9" fmla="*/ 231 h 231"/>
                <a:gd name="T10" fmla="*/ 230 w 307"/>
                <a:gd name="T11" fmla="*/ 231 h 231"/>
                <a:gd name="T12" fmla="*/ 76 w 307"/>
                <a:gd name="T13" fmla="*/ 231 h 231"/>
                <a:gd name="T14" fmla="*/ 61 w 307"/>
                <a:gd name="T15" fmla="*/ 231 h 231"/>
                <a:gd name="T16" fmla="*/ 33 w 307"/>
                <a:gd name="T17" fmla="*/ 218 h 231"/>
                <a:gd name="T18" fmla="*/ 13 w 307"/>
                <a:gd name="T19" fmla="*/ 197 h 231"/>
                <a:gd name="T20" fmla="*/ 0 w 307"/>
                <a:gd name="T21" fmla="*/ 170 h 231"/>
                <a:gd name="T22" fmla="*/ 0 w 307"/>
                <a:gd name="T23" fmla="*/ 154 h 231"/>
                <a:gd name="T24" fmla="*/ 0 w 307"/>
                <a:gd name="T25" fmla="*/ 78 h 231"/>
                <a:gd name="T26" fmla="*/ 0 w 307"/>
                <a:gd name="T27" fmla="*/ 62 h 231"/>
                <a:gd name="T28" fmla="*/ 13 w 307"/>
                <a:gd name="T29" fmla="*/ 35 h 231"/>
                <a:gd name="T30" fmla="*/ 33 w 307"/>
                <a:gd name="T31" fmla="*/ 13 h 231"/>
                <a:gd name="T32" fmla="*/ 61 w 307"/>
                <a:gd name="T33" fmla="*/ 2 h 231"/>
                <a:gd name="T34" fmla="*/ 76 w 307"/>
                <a:gd name="T35" fmla="*/ 0 h 231"/>
                <a:gd name="T36" fmla="*/ 230 w 307"/>
                <a:gd name="T37" fmla="*/ 0 h 231"/>
                <a:gd name="T38" fmla="*/ 245 w 307"/>
                <a:gd name="T39" fmla="*/ 2 h 231"/>
                <a:gd name="T40" fmla="*/ 274 w 307"/>
                <a:gd name="T41" fmla="*/ 13 h 231"/>
                <a:gd name="T42" fmla="*/ 294 w 307"/>
                <a:gd name="T43" fmla="*/ 35 h 231"/>
                <a:gd name="T44" fmla="*/ 305 w 307"/>
                <a:gd name="T45" fmla="*/ 62 h 231"/>
                <a:gd name="T46" fmla="*/ 307 w 307"/>
                <a:gd name="T47" fmla="*/ 78 h 231"/>
                <a:gd name="T48" fmla="*/ 307 w 307"/>
                <a:gd name="T49" fmla="*/ 154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231">
                  <a:moveTo>
                    <a:pt x="307" y="154"/>
                  </a:moveTo>
                  <a:lnTo>
                    <a:pt x="305" y="170"/>
                  </a:lnTo>
                  <a:lnTo>
                    <a:pt x="294" y="197"/>
                  </a:lnTo>
                  <a:lnTo>
                    <a:pt x="274" y="218"/>
                  </a:lnTo>
                  <a:lnTo>
                    <a:pt x="245" y="231"/>
                  </a:lnTo>
                  <a:lnTo>
                    <a:pt x="230" y="231"/>
                  </a:lnTo>
                  <a:lnTo>
                    <a:pt x="76" y="231"/>
                  </a:lnTo>
                  <a:lnTo>
                    <a:pt x="61" y="231"/>
                  </a:lnTo>
                  <a:lnTo>
                    <a:pt x="33" y="218"/>
                  </a:lnTo>
                  <a:lnTo>
                    <a:pt x="13" y="197"/>
                  </a:lnTo>
                  <a:lnTo>
                    <a:pt x="0" y="170"/>
                  </a:lnTo>
                  <a:lnTo>
                    <a:pt x="0" y="154"/>
                  </a:lnTo>
                  <a:lnTo>
                    <a:pt x="0" y="78"/>
                  </a:lnTo>
                  <a:lnTo>
                    <a:pt x="0" y="62"/>
                  </a:lnTo>
                  <a:lnTo>
                    <a:pt x="13" y="35"/>
                  </a:lnTo>
                  <a:lnTo>
                    <a:pt x="33" y="13"/>
                  </a:lnTo>
                  <a:lnTo>
                    <a:pt x="61" y="2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5" y="2"/>
                  </a:lnTo>
                  <a:lnTo>
                    <a:pt x="274" y="13"/>
                  </a:lnTo>
                  <a:lnTo>
                    <a:pt x="294" y="35"/>
                  </a:lnTo>
                  <a:lnTo>
                    <a:pt x="305" y="62"/>
                  </a:lnTo>
                  <a:lnTo>
                    <a:pt x="307" y="78"/>
                  </a:lnTo>
                  <a:lnTo>
                    <a:pt x="307" y="15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0" name="Freeform 62"/>
            <p:cNvSpPr>
              <a:spLocks/>
            </p:cNvSpPr>
            <p:nvPr/>
          </p:nvSpPr>
          <p:spPr bwMode="auto">
            <a:xfrm>
              <a:off x="3557" y="2339"/>
              <a:ext cx="103" cy="77"/>
            </a:xfrm>
            <a:custGeom>
              <a:avLst/>
              <a:gdLst>
                <a:gd name="T0" fmla="*/ 308 w 308"/>
                <a:gd name="T1" fmla="*/ 154 h 231"/>
                <a:gd name="T2" fmla="*/ 307 w 308"/>
                <a:gd name="T3" fmla="*/ 170 h 231"/>
                <a:gd name="T4" fmla="*/ 295 w 308"/>
                <a:gd name="T5" fmla="*/ 197 h 231"/>
                <a:gd name="T6" fmla="*/ 274 w 308"/>
                <a:gd name="T7" fmla="*/ 218 h 231"/>
                <a:gd name="T8" fmla="*/ 246 w 308"/>
                <a:gd name="T9" fmla="*/ 231 h 231"/>
                <a:gd name="T10" fmla="*/ 230 w 308"/>
                <a:gd name="T11" fmla="*/ 231 h 231"/>
                <a:gd name="T12" fmla="*/ 78 w 308"/>
                <a:gd name="T13" fmla="*/ 231 h 231"/>
                <a:gd name="T14" fmla="*/ 62 w 308"/>
                <a:gd name="T15" fmla="*/ 231 h 231"/>
                <a:gd name="T16" fmla="*/ 35 w 308"/>
                <a:gd name="T17" fmla="*/ 218 h 231"/>
                <a:gd name="T18" fmla="*/ 13 w 308"/>
                <a:gd name="T19" fmla="*/ 197 h 231"/>
                <a:gd name="T20" fmla="*/ 1 w 308"/>
                <a:gd name="T21" fmla="*/ 170 h 231"/>
                <a:gd name="T22" fmla="*/ 0 w 308"/>
                <a:gd name="T23" fmla="*/ 154 h 231"/>
                <a:gd name="T24" fmla="*/ 0 w 308"/>
                <a:gd name="T25" fmla="*/ 78 h 231"/>
                <a:gd name="T26" fmla="*/ 1 w 308"/>
                <a:gd name="T27" fmla="*/ 62 h 231"/>
                <a:gd name="T28" fmla="*/ 13 w 308"/>
                <a:gd name="T29" fmla="*/ 35 h 231"/>
                <a:gd name="T30" fmla="*/ 35 w 308"/>
                <a:gd name="T31" fmla="*/ 13 h 231"/>
                <a:gd name="T32" fmla="*/ 62 w 308"/>
                <a:gd name="T33" fmla="*/ 2 h 231"/>
                <a:gd name="T34" fmla="*/ 78 w 308"/>
                <a:gd name="T35" fmla="*/ 0 h 231"/>
                <a:gd name="T36" fmla="*/ 230 w 308"/>
                <a:gd name="T37" fmla="*/ 0 h 231"/>
                <a:gd name="T38" fmla="*/ 246 w 308"/>
                <a:gd name="T39" fmla="*/ 2 h 231"/>
                <a:gd name="T40" fmla="*/ 274 w 308"/>
                <a:gd name="T41" fmla="*/ 13 h 231"/>
                <a:gd name="T42" fmla="*/ 295 w 308"/>
                <a:gd name="T43" fmla="*/ 35 h 231"/>
                <a:gd name="T44" fmla="*/ 307 w 308"/>
                <a:gd name="T45" fmla="*/ 62 h 231"/>
                <a:gd name="T46" fmla="*/ 308 w 308"/>
                <a:gd name="T47" fmla="*/ 78 h 231"/>
                <a:gd name="T48" fmla="*/ 308 w 308"/>
                <a:gd name="T49" fmla="*/ 154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8" h="231">
                  <a:moveTo>
                    <a:pt x="308" y="154"/>
                  </a:moveTo>
                  <a:lnTo>
                    <a:pt x="307" y="170"/>
                  </a:lnTo>
                  <a:lnTo>
                    <a:pt x="295" y="197"/>
                  </a:lnTo>
                  <a:lnTo>
                    <a:pt x="274" y="218"/>
                  </a:lnTo>
                  <a:lnTo>
                    <a:pt x="246" y="231"/>
                  </a:lnTo>
                  <a:lnTo>
                    <a:pt x="230" y="231"/>
                  </a:lnTo>
                  <a:lnTo>
                    <a:pt x="78" y="231"/>
                  </a:lnTo>
                  <a:lnTo>
                    <a:pt x="62" y="231"/>
                  </a:lnTo>
                  <a:lnTo>
                    <a:pt x="35" y="218"/>
                  </a:lnTo>
                  <a:lnTo>
                    <a:pt x="13" y="197"/>
                  </a:lnTo>
                  <a:lnTo>
                    <a:pt x="1" y="170"/>
                  </a:lnTo>
                  <a:lnTo>
                    <a:pt x="0" y="154"/>
                  </a:lnTo>
                  <a:lnTo>
                    <a:pt x="0" y="78"/>
                  </a:lnTo>
                  <a:lnTo>
                    <a:pt x="1" y="62"/>
                  </a:lnTo>
                  <a:lnTo>
                    <a:pt x="13" y="35"/>
                  </a:lnTo>
                  <a:lnTo>
                    <a:pt x="35" y="13"/>
                  </a:lnTo>
                  <a:lnTo>
                    <a:pt x="62" y="2"/>
                  </a:lnTo>
                  <a:lnTo>
                    <a:pt x="78" y="0"/>
                  </a:lnTo>
                  <a:lnTo>
                    <a:pt x="230" y="0"/>
                  </a:lnTo>
                  <a:lnTo>
                    <a:pt x="246" y="2"/>
                  </a:lnTo>
                  <a:lnTo>
                    <a:pt x="274" y="13"/>
                  </a:lnTo>
                  <a:lnTo>
                    <a:pt x="295" y="35"/>
                  </a:lnTo>
                  <a:lnTo>
                    <a:pt x="307" y="62"/>
                  </a:lnTo>
                  <a:lnTo>
                    <a:pt x="308" y="78"/>
                  </a:lnTo>
                  <a:lnTo>
                    <a:pt x="308" y="15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1" name="Freeform 63"/>
            <p:cNvSpPr>
              <a:spLocks/>
            </p:cNvSpPr>
            <p:nvPr/>
          </p:nvSpPr>
          <p:spPr bwMode="auto">
            <a:xfrm>
              <a:off x="2150" y="2493"/>
              <a:ext cx="102" cy="102"/>
            </a:xfrm>
            <a:custGeom>
              <a:avLst/>
              <a:gdLst>
                <a:gd name="T0" fmla="*/ 307 w 307"/>
                <a:gd name="T1" fmla="*/ 230 h 308"/>
                <a:gd name="T2" fmla="*/ 307 w 307"/>
                <a:gd name="T3" fmla="*/ 246 h 308"/>
                <a:gd name="T4" fmla="*/ 294 w 307"/>
                <a:gd name="T5" fmla="*/ 274 h 308"/>
                <a:gd name="T6" fmla="*/ 274 w 307"/>
                <a:gd name="T7" fmla="*/ 295 h 308"/>
                <a:gd name="T8" fmla="*/ 246 w 307"/>
                <a:gd name="T9" fmla="*/ 307 h 308"/>
                <a:gd name="T10" fmla="*/ 230 w 307"/>
                <a:gd name="T11" fmla="*/ 308 h 308"/>
                <a:gd name="T12" fmla="*/ 76 w 307"/>
                <a:gd name="T13" fmla="*/ 308 h 308"/>
                <a:gd name="T14" fmla="*/ 62 w 307"/>
                <a:gd name="T15" fmla="*/ 307 h 308"/>
                <a:gd name="T16" fmla="*/ 33 w 307"/>
                <a:gd name="T17" fmla="*/ 295 h 308"/>
                <a:gd name="T18" fmla="*/ 13 w 307"/>
                <a:gd name="T19" fmla="*/ 274 h 308"/>
                <a:gd name="T20" fmla="*/ 1 w 307"/>
                <a:gd name="T21" fmla="*/ 246 h 308"/>
                <a:gd name="T22" fmla="*/ 0 w 307"/>
                <a:gd name="T23" fmla="*/ 230 h 308"/>
                <a:gd name="T24" fmla="*/ 0 w 307"/>
                <a:gd name="T25" fmla="*/ 78 h 308"/>
                <a:gd name="T26" fmla="*/ 1 w 307"/>
                <a:gd name="T27" fmla="*/ 62 h 308"/>
                <a:gd name="T28" fmla="*/ 13 w 307"/>
                <a:gd name="T29" fmla="*/ 35 h 308"/>
                <a:gd name="T30" fmla="*/ 33 w 307"/>
                <a:gd name="T31" fmla="*/ 13 h 308"/>
                <a:gd name="T32" fmla="*/ 62 w 307"/>
                <a:gd name="T33" fmla="*/ 1 h 308"/>
                <a:gd name="T34" fmla="*/ 76 w 307"/>
                <a:gd name="T35" fmla="*/ 0 h 308"/>
                <a:gd name="T36" fmla="*/ 230 w 307"/>
                <a:gd name="T37" fmla="*/ 0 h 308"/>
                <a:gd name="T38" fmla="*/ 246 w 307"/>
                <a:gd name="T39" fmla="*/ 1 h 308"/>
                <a:gd name="T40" fmla="*/ 274 w 307"/>
                <a:gd name="T41" fmla="*/ 13 h 308"/>
                <a:gd name="T42" fmla="*/ 294 w 307"/>
                <a:gd name="T43" fmla="*/ 35 h 308"/>
                <a:gd name="T44" fmla="*/ 307 w 307"/>
                <a:gd name="T45" fmla="*/ 62 h 308"/>
                <a:gd name="T46" fmla="*/ 307 w 307"/>
                <a:gd name="T47" fmla="*/ 78 h 308"/>
                <a:gd name="T48" fmla="*/ 307 w 307"/>
                <a:gd name="T49" fmla="*/ 23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308">
                  <a:moveTo>
                    <a:pt x="307" y="230"/>
                  </a:moveTo>
                  <a:lnTo>
                    <a:pt x="307" y="246"/>
                  </a:lnTo>
                  <a:lnTo>
                    <a:pt x="294" y="274"/>
                  </a:lnTo>
                  <a:lnTo>
                    <a:pt x="274" y="295"/>
                  </a:lnTo>
                  <a:lnTo>
                    <a:pt x="246" y="307"/>
                  </a:lnTo>
                  <a:lnTo>
                    <a:pt x="230" y="308"/>
                  </a:lnTo>
                  <a:lnTo>
                    <a:pt x="76" y="308"/>
                  </a:lnTo>
                  <a:lnTo>
                    <a:pt x="62" y="307"/>
                  </a:lnTo>
                  <a:lnTo>
                    <a:pt x="33" y="295"/>
                  </a:lnTo>
                  <a:lnTo>
                    <a:pt x="13" y="274"/>
                  </a:lnTo>
                  <a:lnTo>
                    <a:pt x="1" y="246"/>
                  </a:lnTo>
                  <a:lnTo>
                    <a:pt x="0" y="230"/>
                  </a:lnTo>
                  <a:lnTo>
                    <a:pt x="0" y="78"/>
                  </a:lnTo>
                  <a:lnTo>
                    <a:pt x="1" y="62"/>
                  </a:lnTo>
                  <a:lnTo>
                    <a:pt x="13" y="35"/>
                  </a:lnTo>
                  <a:lnTo>
                    <a:pt x="33" y="13"/>
                  </a:lnTo>
                  <a:lnTo>
                    <a:pt x="62" y="1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6" y="1"/>
                  </a:lnTo>
                  <a:lnTo>
                    <a:pt x="274" y="13"/>
                  </a:lnTo>
                  <a:lnTo>
                    <a:pt x="294" y="35"/>
                  </a:lnTo>
                  <a:lnTo>
                    <a:pt x="307" y="62"/>
                  </a:lnTo>
                  <a:lnTo>
                    <a:pt x="307" y="78"/>
                  </a:lnTo>
                  <a:lnTo>
                    <a:pt x="307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2" name="Freeform 64"/>
            <p:cNvSpPr>
              <a:spLocks/>
            </p:cNvSpPr>
            <p:nvPr/>
          </p:nvSpPr>
          <p:spPr bwMode="auto">
            <a:xfrm>
              <a:off x="2022" y="2493"/>
              <a:ext cx="102" cy="102"/>
            </a:xfrm>
            <a:custGeom>
              <a:avLst/>
              <a:gdLst>
                <a:gd name="T0" fmla="*/ 308 w 308"/>
                <a:gd name="T1" fmla="*/ 230 h 308"/>
                <a:gd name="T2" fmla="*/ 306 w 308"/>
                <a:gd name="T3" fmla="*/ 246 h 308"/>
                <a:gd name="T4" fmla="*/ 295 w 308"/>
                <a:gd name="T5" fmla="*/ 274 h 308"/>
                <a:gd name="T6" fmla="*/ 273 w 308"/>
                <a:gd name="T7" fmla="*/ 295 h 308"/>
                <a:gd name="T8" fmla="*/ 246 w 308"/>
                <a:gd name="T9" fmla="*/ 307 h 308"/>
                <a:gd name="T10" fmla="*/ 230 w 308"/>
                <a:gd name="T11" fmla="*/ 308 h 308"/>
                <a:gd name="T12" fmla="*/ 77 w 308"/>
                <a:gd name="T13" fmla="*/ 308 h 308"/>
                <a:gd name="T14" fmla="*/ 61 w 308"/>
                <a:gd name="T15" fmla="*/ 307 h 308"/>
                <a:gd name="T16" fmla="*/ 34 w 308"/>
                <a:gd name="T17" fmla="*/ 295 h 308"/>
                <a:gd name="T18" fmla="*/ 13 w 308"/>
                <a:gd name="T19" fmla="*/ 274 h 308"/>
                <a:gd name="T20" fmla="*/ 1 w 308"/>
                <a:gd name="T21" fmla="*/ 246 h 308"/>
                <a:gd name="T22" fmla="*/ 0 w 308"/>
                <a:gd name="T23" fmla="*/ 230 h 308"/>
                <a:gd name="T24" fmla="*/ 0 w 308"/>
                <a:gd name="T25" fmla="*/ 78 h 308"/>
                <a:gd name="T26" fmla="*/ 1 w 308"/>
                <a:gd name="T27" fmla="*/ 62 h 308"/>
                <a:gd name="T28" fmla="*/ 13 w 308"/>
                <a:gd name="T29" fmla="*/ 35 h 308"/>
                <a:gd name="T30" fmla="*/ 34 w 308"/>
                <a:gd name="T31" fmla="*/ 13 h 308"/>
                <a:gd name="T32" fmla="*/ 61 w 308"/>
                <a:gd name="T33" fmla="*/ 1 h 308"/>
                <a:gd name="T34" fmla="*/ 77 w 308"/>
                <a:gd name="T35" fmla="*/ 0 h 308"/>
                <a:gd name="T36" fmla="*/ 230 w 308"/>
                <a:gd name="T37" fmla="*/ 0 h 308"/>
                <a:gd name="T38" fmla="*/ 246 w 308"/>
                <a:gd name="T39" fmla="*/ 1 h 308"/>
                <a:gd name="T40" fmla="*/ 273 w 308"/>
                <a:gd name="T41" fmla="*/ 13 h 308"/>
                <a:gd name="T42" fmla="*/ 295 w 308"/>
                <a:gd name="T43" fmla="*/ 35 h 308"/>
                <a:gd name="T44" fmla="*/ 306 w 308"/>
                <a:gd name="T45" fmla="*/ 62 h 308"/>
                <a:gd name="T46" fmla="*/ 308 w 308"/>
                <a:gd name="T47" fmla="*/ 78 h 308"/>
                <a:gd name="T48" fmla="*/ 308 w 308"/>
                <a:gd name="T49" fmla="*/ 23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8" h="308">
                  <a:moveTo>
                    <a:pt x="308" y="230"/>
                  </a:moveTo>
                  <a:lnTo>
                    <a:pt x="306" y="246"/>
                  </a:lnTo>
                  <a:lnTo>
                    <a:pt x="295" y="274"/>
                  </a:lnTo>
                  <a:lnTo>
                    <a:pt x="273" y="295"/>
                  </a:lnTo>
                  <a:lnTo>
                    <a:pt x="246" y="307"/>
                  </a:lnTo>
                  <a:lnTo>
                    <a:pt x="230" y="308"/>
                  </a:lnTo>
                  <a:lnTo>
                    <a:pt x="77" y="308"/>
                  </a:lnTo>
                  <a:lnTo>
                    <a:pt x="61" y="307"/>
                  </a:lnTo>
                  <a:lnTo>
                    <a:pt x="34" y="295"/>
                  </a:lnTo>
                  <a:lnTo>
                    <a:pt x="13" y="274"/>
                  </a:lnTo>
                  <a:lnTo>
                    <a:pt x="1" y="246"/>
                  </a:lnTo>
                  <a:lnTo>
                    <a:pt x="0" y="230"/>
                  </a:lnTo>
                  <a:lnTo>
                    <a:pt x="0" y="78"/>
                  </a:lnTo>
                  <a:lnTo>
                    <a:pt x="1" y="62"/>
                  </a:lnTo>
                  <a:lnTo>
                    <a:pt x="13" y="35"/>
                  </a:lnTo>
                  <a:lnTo>
                    <a:pt x="34" y="13"/>
                  </a:lnTo>
                  <a:lnTo>
                    <a:pt x="61" y="1"/>
                  </a:lnTo>
                  <a:lnTo>
                    <a:pt x="77" y="0"/>
                  </a:lnTo>
                  <a:lnTo>
                    <a:pt x="230" y="0"/>
                  </a:lnTo>
                  <a:lnTo>
                    <a:pt x="246" y="1"/>
                  </a:lnTo>
                  <a:lnTo>
                    <a:pt x="273" y="13"/>
                  </a:lnTo>
                  <a:lnTo>
                    <a:pt x="295" y="35"/>
                  </a:lnTo>
                  <a:lnTo>
                    <a:pt x="306" y="62"/>
                  </a:lnTo>
                  <a:lnTo>
                    <a:pt x="308" y="78"/>
                  </a:lnTo>
                  <a:lnTo>
                    <a:pt x="308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3" name="Freeform 65"/>
            <p:cNvSpPr>
              <a:spLocks/>
            </p:cNvSpPr>
            <p:nvPr/>
          </p:nvSpPr>
          <p:spPr bwMode="auto">
            <a:xfrm>
              <a:off x="1894" y="2493"/>
              <a:ext cx="102" cy="102"/>
            </a:xfrm>
            <a:custGeom>
              <a:avLst/>
              <a:gdLst>
                <a:gd name="T0" fmla="*/ 306 w 306"/>
                <a:gd name="T1" fmla="*/ 230 h 308"/>
                <a:gd name="T2" fmla="*/ 305 w 306"/>
                <a:gd name="T3" fmla="*/ 246 h 308"/>
                <a:gd name="T4" fmla="*/ 293 w 306"/>
                <a:gd name="T5" fmla="*/ 274 h 308"/>
                <a:gd name="T6" fmla="*/ 273 w 306"/>
                <a:gd name="T7" fmla="*/ 295 h 308"/>
                <a:gd name="T8" fmla="*/ 244 w 306"/>
                <a:gd name="T9" fmla="*/ 307 h 308"/>
                <a:gd name="T10" fmla="*/ 230 w 306"/>
                <a:gd name="T11" fmla="*/ 308 h 308"/>
                <a:gd name="T12" fmla="*/ 76 w 306"/>
                <a:gd name="T13" fmla="*/ 308 h 308"/>
                <a:gd name="T14" fmla="*/ 60 w 306"/>
                <a:gd name="T15" fmla="*/ 307 h 308"/>
                <a:gd name="T16" fmla="*/ 33 w 306"/>
                <a:gd name="T17" fmla="*/ 295 h 308"/>
                <a:gd name="T18" fmla="*/ 13 w 306"/>
                <a:gd name="T19" fmla="*/ 274 h 308"/>
                <a:gd name="T20" fmla="*/ 0 w 306"/>
                <a:gd name="T21" fmla="*/ 246 h 308"/>
                <a:gd name="T22" fmla="*/ 0 w 306"/>
                <a:gd name="T23" fmla="*/ 230 h 308"/>
                <a:gd name="T24" fmla="*/ 0 w 306"/>
                <a:gd name="T25" fmla="*/ 78 h 308"/>
                <a:gd name="T26" fmla="*/ 0 w 306"/>
                <a:gd name="T27" fmla="*/ 62 h 308"/>
                <a:gd name="T28" fmla="*/ 13 w 306"/>
                <a:gd name="T29" fmla="*/ 35 h 308"/>
                <a:gd name="T30" fmla="*/ 33 w 306"/>
                <a:gd name="T31" fmla="*/ 13 h 308"/>
                <a:gd name="T32" fmla="*/ 60 w 306"/>
                <a:gd name="T33" fmla="*/ 1 h 308"/>
                <a:gd name="T34" fmla="*/ 76 w 306"/>
                <a:gd name="T35" fmla="*/ 0 h 308"/>
                <a:gd name="T36" fmla="*/ 230 w 306"/>
                <a:gd name="T37" fmla="*/ 0 h 308"/>
                <a:gd name="T38" fmla="*/ 244 w 306"/>
                <a:gd name="T39" fmla="*/ 1 h 308"/>
                <a:gd name="T40" fmla="*/ 273 w 306"/>
                <a:gd name="T41" fmla="*/ 13 h 308"/>
                <a:gd name="T42" fmla="*/ 293 w 306"/>
                <a:gd name="T43" fmla="*/ 35 h 308"/>
                <a:gd name="T44" fmla="*/ 305 w 306"/>
                <a:gd name="T45" fmla="*/ 62 h 308"/>
                <a:gd name="T46" fmla="*/ 306 w 306"/>
                <a:gd name="T47" fmla="*/ 78 h 308"/>
                <a:gd name="T48" fmla="*/ 306 w 306"/>
                <a:gd name="T49" fmla="*/ 23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6" h="308">
                  <a:moveTo>
                    <a:pt x="306" y="230"/>
                  </a:moveTo>
                  <a:lnTo>
                    <a:pt x="305" y="246"/>
                  </a:lnTo>
                  <a:lnTo>
                    <a:pt x="293" y="274"/>
                  </a:lnTo>
                  <a:lnTo>
                    <a:pt x="273" y="295"/>
                  </a:lnTo>
                  <a:lnTo>
                    <a:pt x="244" y="307"/>
                  </a:lnTo>
                  <a:lnTo>
                    <a:pt x="230" y="308"/>
                  </a:lnTo>
                  <a:lnTo>
                    <a:pt x="76" y="308"/>
                  </a:lnTo>
                  <a:lnTo>
                    <a:pt x="60" y="307"/>
                  </a:lnTo>
                  <a:lnTo>
                    <a:pt x="33" y="295"/>
                  </a:lnTo>
                  <a:lnTo>
                    <a:pt x="13" y="274"/>
                  </a:lnTo>
                  <a:lnTo>
                    <a:pt x="0" y="246"/>
                  </a:lnTo>
                  <a:lnTo>
                    <a:pt x="0" y="230"/>
                  </a:lnTo>
                  <a:lnTo>
                    <a:pt x="0" y="78"/>
                  </a:lnTo>
                  <a:lnTo>
                    <a:pt x="0" y="62"/>
                  </a:lnTo>
                  <a:lnTo>
                    <a:pt x="13" y="35"/>
                  </a:lnTo>
                  <a:lnTo>
                    <a:pt x="33" y="13"/>
                  </a:lnTo>
                  <a:lnTo>
                    <a:pt x="60" y="1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4" y="1"/>
                  </a:lnTo>
                  <a:lnTo>
                    <a:pt x="273" y="13"/>
                  </a:lnTo>
                  <a:lnTo>
                    <a:pt x="293" y="35"/>
                  </a:lnTo>
                  <a:lnTo>
                    <a:pt x="305" y="62"/>
                  </a:lnTo>
                  <a:lnTo>
                    <a:pt x="306" y="78"/>
                  </a:lnTo>
                  <a:lnTo>
                    <a:pt x="306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4" name="Freeform 66"/>
            <p:cNvSpPr>
              <a:spLocks/>
            </p:cNvSpPr>
            <p:nvPr/>
          </p:nvSpPr>
          <p:spPr bwMode="auto">
            <a:xfrm>
              <a:off x="2534" y="2493"/>
              <a:ext cx="102" cy="102"/>
            </a:xfrm>
            <a:custGeom>
              <a:avLst/>
              <a:gdLst>
                <a:gd name="T0" fmla="*/ 307 w 307"/>
                <a:gd name="T1" fmla="*/ 230 h 308"/>
                <a:gd name="T2" fmla="*/ 307 w 307"/>
                <a:gd name="T3" fmla="*/ 246 h 308"/>
                <a:gd name="T4" fmla="*/ 294 w 307"/>
                <a:gd name="T5" fmla="*/ 274 h 308"/>
                <a:gd name="T6" fmla="*/ 273 w 307"/>
                <a:gd name="T7" fmla="*/ 295 h 308"/>
                <a:gd name="T8" fmla="*/ 246 w 307"/>
                <a:gd name="T9" fmla="*/ 307 h 308"/>
                <a:gd name="T10" fmla="*/ 230 w 307"/>
                <a:gd name="T11" fmla="*/ 308 h 308"/>
                <a:gd name="T12" fmla="*/ 76 w 307"/>
                <a:gd name="T13" fmla="*/ 308 h 308"/>
                <a:gd name="T14" fmla="*/ 62 w 307"/>
                <a:gd name="T15" fmla="*/ 307 h 308"/>
                <a:gd name="T16" fmla="*/ 33 w 307"/>
                <a:gd name="T17" fmla="*/ 295 h 308"/>
                <a:gd name="T18" fmla="*/ 13 w 307"/>
                <a:gd name="T19" fmla="*/ 274 h 308"/>
                <a:gd name="T20" fmla="*/ 1 w 307"/>
                <a:gd name="T21" fmla="*/ 246 h 308"/>
                <a:gd name="T22" fmla="*/ 0 w 307"/>
                <a:gd name="T23" fmla="*/ 230 h 308"/>
                <a:gd name="T24" fmla="*/ 0 w 307"/>
                <a:gd name="T25" fmla="*/ 78 h 308"/>
                <a:gd name="T26" fmla="*/ 1 w 307"/>
                <a:gd name="T27" fmla="*/ 62 h 308"/>
                <a:gd name="T28" fmla="*/ 13 w 307"/>
                <a:gd name="T29" fmla="*/ 35 h 308"/>
                <a:gd name="T30" fmla="*/ 33 w 307"/>
                <a:gd name="T31" fmla="*/ 13 h 308"/>
                <a:gd name="T32" fmla="*/ 62 w 307"/>
                <a:gd name="T33" fmla="*/ 1 h 308"/>
                <a:gd name="T34" fmla="*/ 76 w 307"/>
                <a:gd name="T35" fmla="*/ 0 h 308"/>
                <a:gd name="T36" fmla="*/ 230 w 307"/>
                <a:gd name="T37" fmla="*/ 0 h 308"/>
                <a:gd name="T38" fmla="*/ 246 w 307"/>
                <a:gd name="T39" fmla="*/ 1 h 308"/>
                <a:gd name="T40" fmla="*/ 273 w 307"/>
                <a:gd name="T41" fmla="*/ 13 h 308"/>
                <a:gd name="T42" fmla="*/ 294 w 307"/>
                <a:gd name="T43" fmla="*/ 35 h 308"/>
                <a:gd name="T44" fmla="*/ 307 w 307"/>
                <a:gd name="T45" fmla="*/ 62 h 308"/>
                <a:gd name="T46" fmla="*/ 307 w 307"/>
                <a:gd name="T47" fmla="*/ 78 h 308"/>
                <a:gd name="T48" fmla="*/ 307 w 307"/>
                <a:gd name="T49" fmla="*/ 23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308">
                  <a:moveTo>
                    <a:pt x="307" y="230"/>
                  </a:moveTo>
                  <a:lnTo>
                    <a:pt x="307" y="246"/>
                  </a:lnTo>
                  <a:lnTo>
                    <a:pt x="294" y="274"/>
                  </a:lnTo>
                  <a:lnTo>
                    <a:pt x="273" y="295"/>
                  </a:lnTo>
                  <a:lnTo>
                    <a:pt x="246" y="307"/>
                  </a:lnTo>
                  <a:lnTo>
                    <a:pt x="230" y="308"/>
                  </a:lnTo>
                  <a:lnTo>
                    <a:pt x="76" y="308"/>
                  </a:lnTo>
                  <a:lnTo>
                    <a:pt x="62" y="307"/>
                  </a:lnTo>
                  <a:lnTo>
                    <a:pt x="33" y="295"/>
                  </a:lnTo>
                  <a:lnTo>
                    <a:pt x="13" y="274"/>
                  </a:lnTo>
                  <a:lnTo>
                    <a:pt x="1" y="246"/>
                  </a:lnTo>
                  <a:lnTo>
                    <a:pt x="0" y="230"/>
                  </a:lnTo>
                  <a:lnTo>
                    <a:pt x="0" y="78"/>
                  </a:lnTo>
                  <a:lnTo>
                    <a:pt x="1" y="62"/>
                  </a:lnTo>
                  <a:lnTo>
                    <a:pt x="13" y="35"/>
                  </a:lnTo>
                  <a:lnTo>
                    <a:pt x="33" y="13"/>
                  </a:lnTo>
                  <a:lnTo>
                    <a:pt x="62" y="1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6" y="1"/>
                  </a:lnTo>
                  <a:lnTo>
                    <a:pt x="273" y="13"/>
                  </a:lnTo>
                  <a:lnTo>
                    <a:pt x="294" y="35"/>
                  </a:lnTo>
                  <a:lnTo>
                    <a:pt x="307" y="62"/>
                  </a:lnTo>
                  <a:lnTo>
                    <a:pt x="307" y="78"/>
                  </a:lnTo>
                  <a:lnTo>
                    <a:pt x="307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00" name="Freeform 67"/>
            <p:cNvSpPr>
              <a:spLocks/>
            </p:cNvSpPr>
            <p:nvPr/>
          </p:nvSpPr>
          <p:spPr bwMode="auto">
            <a:xfrm>
              <a:off x="2405" y="2493"/>
              <a:ext cx="103" cy="102"/>
            </a:xfrm>
            <a:custGeom>
              <a:avLst/>
              <a:gdLst>
                <a:gd name="T0" fmla="*/ 309 w 309"/>
                <a:gd name="T1" fmla="*/ 230 h 308"/>
                <a:gd name="T2" fmla="*/ 307 w 309"/>
                <a:gd name="T3" fmla="*/ 246 h 308"/>
                <a:gd name="T4" fmla="*/ 296 w 309"/>
                <a:gd name="T5" fmla="*/ 274 h 308"/>
                <a:gd name="T6" fmla="*/ 274 w 309"/>
                <a:gd name="T7" fmla="*/ 295 h 308"/>
                <a:gd name="T8" fmla="*/ 247 w 309"/>
                <a:gd name="T9" fmla="*/ 307 h 308"/>
                <a:gd name="T10" fmla="*/ 231 w 309"/>
                <a:gd name="T11" fmla="*/ 308 h 308"/>
                <a:gd name="T12" fmla="*/ 78 w 309"/>
                <a:gd name="T13" fmla="*/ 308 h 308"/>
                <a:gd name="T14" fmla="*/ 62 w 309"/>
                <a:gd name="T15" fmla="*/ 307 h 308"/>
                <a:gd name="T16" fmla="*/ 35 w 309"/>
                <a:gd name="T17" fmla="*/ 295 h 308"/>
                <a:gd name="T18" fmla="*/ 13 w 309"/>
                <a:gd name="T19" fmla="*/ 274 h 308"/>
                <a:gd name="T20" fmla="*/ 2 w 309"/>
                <a:gd name="T21" fmla="*/ 246 h 308"/>
                <a:gd name="T22" fmla="*/ 0 w 309"/>
                <a:gd name="T23" fmla="*/ 230 h 308"/>
                <a:gd name="T24" fmla="*/ 0 w 309"/>
                <a:gd name="T25" fmla="*/ 78 h 308"/>
                <a:gd name="T26" fmla="*/ 2 w 309"/>
                <a:gd name="T27" fmla="*/ 62 h 308"/>
                <a:gd name="T28" fmla="*/ 13 w 309"/>
                <a:gd name="T29" fmla="*/ 35 h 308"/>
                <a:gd name="T30" fmla="*/ 35 w 309"/>
                <a:gd name="T31" fmla="*/ 13 h 308"/>
                <a:gd name="T32" fmla="*/ 62 w 309"/>
                <a:gd name="T33" fmla="*/ 1 h 308"/>
                <a:gd name="T34" fmla="*/ 78 w 309"/>
                <a:gd name="T35" fmla="*/ 0 h 308"/>
                <a:gd name="T36" fmla="*/ 231 w 309"/>
                <a:gd name="T37" fmla="*/ 0 h 308"/>
                <a:gd name="T38" fmla="*/ 247 w 309"/>
                <a:gd name="T39" fmla="*/ 1 h 308"/>
                <a:gd name="T40" fmla="*/ 274 w 309"/>
                <a:gd name="T41" fmla="*/ 13 h 308"/>
                <a:gd name="T42" fmla="*/ 296 w 309"/>
                <a:gd name="T43" fmla="*/ 35 h 308"/>
                <a:gd name="T44" fmla="*/ 307 w 309"/>
                <a:gd name="T45" fmla="*/ 62 h 308"/>
                <a:gd name="T46" fmla="*/ 309 w 309"/>
                <a:gd name="T47" fmla="*/ 78 h 308"/>
                <a:gd name="T48" fmla="*/ 309 w 309"/>
                <a:gd name="T49" fmla="*/ 23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9" h="308">
                  <a:moveTo>
                    <a:pt x="309" y="230"/>
                  </a:moveTo>
                  <a:lnTo>
                    <a:pt x="307" y="246"/>
                  </a:lnTo>
                  <a:lnTo>
                    <a:pt x="296" y="274"/>
                  </a:lnTo>
                  <a:lnTo>
                    <a:pt x="274" y="295"/>
                  </a:lnTo>
                  <a:lnTo>
                    <a:pt x="247" y="307"/>
                  </a:lnTo>
                  <a:lnTo>
                    <a:pt x="231" y="308"/>
                  </a:lnTo>
                  <a:lnTo>
                    <a:pt x="78" y="308"/>
                  </a:lnTo>
                  <a:lnTo>
                    <a:pt x="62" y="307"/>
                  </a:lnTo>
                  <a:lnTo>
                    <a:pt x="35" y="295"/>
                  </a:lnTo>
                  <a:lnTo>
                    <a:pt x="13" y="274"/>
                  </a:lnTo>
                  <a:lnTo>
                    <a:pt x="2" y="246"/>
                  </a:lnTo>
                  <a:lnTo>
                    <a:pt x="0" y="230"/>
                  </a:lnTo>
                  <a:lnTo>
                    <a:pt x="0" y="78"/>
                  </a:lnTo>
                  <a:lnTo>
                    <a:pt x="2" y="62"/>
                  </a:lnTo>
                  <a:lnTo>
                    <a:pt x="13" y="35"/>
                  </a:lnTo>
                  <a:lnTo>
                    <a:pt x="35" y="13"/>
                  </a:lnTo>
                  <a:lnTo>
                    <a:pt x="62" y="1"/>
                  </a:lnTo>
                  <a:lnTo>
                    <a:pt x="78" y="0"/>
                  </a:lnTo>
                  <a:lnTo>
                    <a:pt x="231" y="0"/>
                  </a:lnTo>
                  <a:lnTo>
                    <a:pt x="247" y="1"/>
                  </a:lnTo>
                  <a:lnTo>
                    <a:pt x="274" y="13"/>
                  </a:lnTo>
                  <a:lnTo>
                    <a:pt x="296" y="35"/>
                  </a:lnTo>
                  <a:lnTo>
                    <a:pt x="307" y="62"/>
                  </a:lnTo>
                  <a:lnTo>
                    <a:pt x="309" y="78"/>
                  </a:lnTo>
                  <a:lnTo>
                    <a:pt x="309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02" name="Freeform 68"/>
            <p:cNvSpPr>
              <a:spLocks/>
            </p:cNvSpPr>
            <p:nvPr/>
          </p:nvSpPr>
          <p:spPr bwMode="auto">
            <a:xfrm>
              <a:off x="2278" y="2493"/>
              <a:ext cx="102" cy="102"/>
            </a:xfrm>
            <a:custGeom>
              <a:avLst/>
              <a:gdLst>
                <a:gd name="T0" fmla="*/ 307 w 307"/>
                <a:gd name="T1" fmla="*/ 230 h 308"/>
                <a:gd name="T2" fmla="*/ 306 w 307"/>
                <a:gd name="T3" fmla="*/ 246 h 308"/>
                <a:gd name="T4" fmla="*/ 294 w 307"/>
                <a:gd name="T5" fmla="*/ 274 h 308"/>
                <a:gd name="T6" fmla="*/ 274 w 307"/>
                <a:gd name="T7" fmla="*/ 295 h 308"/>
                <a:gd name="T8" fmla="*/ 245 w 307"/>
                <a:gd name="T9" fmla="*/ 307 h 308"/>
                <a:gd name="T10" fmla="*/ 231 w 307"/>
                <a:gd name="T11" fmla="*/ 308 h 308"/>
                <a:gd name="T12" fmla="*/ 77 w 307"/>
                <a:gd name="T13" fmla="*/ 308 h 308"/>
                <a:gd name="T14" fmla="*/ 61 w 307"/>
                <a:gd name="T15" fmla="*/ 307 h 308"/>
                <a:gd name="T16" fmla="*/ 34 w 307"/>
                <a:gd name="T17" fmla="*/ 295 h 308"/>
                <a:gd name="T18" fmla="*/ 13 w 307"/>
                <a:gd name="T19" fmla="*/ 274 h 308"/>
                <a:gd name="T20" fmla="*/ 0 w 307"/>
                <a:gd name="T21" fmla="*/ 246 h 308"/>
                <a:gd name="T22" fmla="*/ 0 w 307"/>
                <a:gd name="T23" fmla="*/ 230 h 308"/>
                <a:gd name="T24" fmla="*/ 0 w 307"/>
                <a:gd name="T25" fmla="*/ 78 h 308"/>
                <a:gd name="T26" fmla="*/ 0 w 307"/>
                <a:gd name="T27" fmla="*/ 62 h 308"/>
                <a:gd name="T28" fmla="*/ 13 w 307"/>
                <a:gd name="T29" fmla="*/ 35 h 308"/>
                <a:gd name="T30" fmla="*/ 34 w 307"/>
                <a:gd name="T31" fmla="*/ 13 h 308"/>
                <a:gd name="T32" fmla="*/ 61 w 307"/>
                <a:gd name="T33" fmla="*/ 1 h 308"/>
                <a:gd name="T34" fmla="*/ 77 w 307"/>
                <a:gd name="T35" fmla="*/ 0 h 308"/>
                <a:gd name="T36" fmla="*/ 231 w 307"/>
                <a:gd name="T37" fmla="*/ 0 h 308"/>
                <a:gd name="T38" fmla="*/ 245 w 307"/>
                <a:gd name="T39" fmla="*/ 1 h 308"/>
                <a:gd name="T40" fmla="*/ 274 w 307"/>
                <a:gd name="T41" fmla="*/ 13 h 308"/>
                <a:gd name="T42" fmla="*/ 294 w 307"/>
                <a:gd name="T43" fmla="*/ 35 h 308"/>
                <a:gd name="T44" fmla="*/ 306 w 307"/>
                <a:gd name="T45" fmla="*/ 62 h 308"/>
                <a:gd name="T46" fmla="*/ 307 w 307"/>
                <a:gd name="T47" fmla="*/ 78 h 308"/>
                <a:gd name="T48" fmla="*/ 307 w 307"/>
                <a:gd name="T49" fmla="*/ 23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308">
                  <a:moveTo>
                    <a:pt x="307" y="230"/>
                  </a:moveTo>
                  <a:lnTo>
                    <a:pt x="306" y="246"/>
                  </a:lnTo>
                  <a:lnTo>
                    <a:pt x="294" y="274"/>
                  </a:lnTo>
                  <a:lnTo>
                    <a:pt x="274" y="295"/>
                  </a:lnTo>
                  <a:lnTo>
                    <a:pt x="245" y="307"/>
                  </a:lnTo>
                  <a:lnTo>
                    <a:pt x="231" y="308"/>
                  </a:lnTo>
                  <a:lnTo>
                    <a:pt x="77" y="308"/>
                  </a:lnTo>
                  <a:lnTo>
                    <a:pt x="61" y="307"/>
                  </a:lnTo>
                  <a:lnTo>
                    <a:pt x="34" y="295"/>
                  </a:lnTo>
                  <a:lnTo>
                    <a:pt x="13" y="274"/>
                  </a:lnTo>
                  <a:lnTo>
                    <a:pt x="0" y="246"/>
                  </a:lnTo>
                  <a:lnTo>
                    <a:pt x="0" y="230"/>
                  </a:lnTo>
                  <a:lnTo>
                    <a:pt x="0" y="78"/>
                  </a:lnTo>
                  <a:lnTo>
                    <a:pt x="0" y="62"/>
                  </a:lnTo>
                  <a:lnTo>
                    <a:pt x="13" y="35"/>
                  </a:lnTo>
                  <a:lnTo>
                    <a:pt x="34" y="13"/>
                  </a:lnTo>
                  <a:lnTo>
                    <a:pt x="61" y="1"/>
                  </a:lnTo>
                  <a:lnTo>
                    <a:pt x="77" y="0"/>
                  </a:lnTo>
                  <a:lnTo>
                    <a:pt x="231" y="0"/>
                  </a:lnTo>
                  <a:lnTo>
                    <a:pt x="245" y="1"/>
                  </a:lnTo>
                  <a:lnTo>
                    <a:pt x="274" y="13"/>
                  </a:lnTo>
                  <a:lnTo>
                    <a:pt x="294" y="35"/>
                  </a:lnTo>
                  <a:lnTo>
                    <a:pt x="306" y="62"/>
                  </a:lnTo>
                  <a:lnTo>
                    <a:pt x="307" y="78"/>
                  </a:lnTo>
                  <a:lnTo>
                    <a:pt x="307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05" name="Freeform 69"/>
            <p:cNvSpPr>
              <a:spLocks/>
            </p:cNvSpPr>
            <p:nvPr/>
          </p:nvSpPr>
          <p:spPr bwMode="auto">
            <a:xfrm>
              <a:off x="2789" y="2493"/>
              <a:ext cx="103" cy="102"/>
            </a:xfrm>
            <a:custGeom>
              <a:avLst/>
              <a:gdLst>
                <a:gd name="T0" fmla="*/ 308 w 308"/>
                <a:gd name="T1" fmla="*/ 230 h 308"/>
                <a:gd name="T2" fmla="*/ 307 w 308"/>
                <a:gd name="T3" fmla="*/ 246 h 308"/>
                <a:gd name="T4" fmla="*/ 295 w 308"/>
                <a:gd name="T5" fmla="*/ 274 h 308"/>
                <a:gd name="T6" fmla="*/ 274 w 308"/>
                <a:gd name="T7" fmla="*/ 295 h 308"/>
                <a:gd name="T8" fmla="*/ 247 w 308"/>
                <a:gd name="T9" fmla="*/ 307 h 308"/>
                <a:gd name="T10" fmla="*/ 231 w 308"/>
                <a:gd name="T11" fmla="*/ 308 h 308"/>
                <a:gd name="T12" fmla="*/ 78 w 308"/>
                <a:gd name="T13" fmla="*/ 308 h 308"/>
                <a:gd name="T14" fmla="*/ 62 w 308"/>
                <a:gd name="T15" fmla="*/ 307 h 308"/>
                <a:gd name="T16" fmla="*/ 35 w 308"/>
                <a:gd name="T17" fmla="*/ 295 h 308"/>
                <a:gd name="T18" fmla="*/ 13 w 308"/>
                <a:gd name="T19" fmla="*/ 274 h 308"/>
                <a:gd name="T20" fmla="*/ 2 w 308"/>
                <a:gd name="T21" fmla="*/ 246 h 308"/>
                <a:gd name="T22" fmla="*/ 0 w 308"/>
                <a:gd name="T23" fmla="*/ 230 h 308"/>
                <a:gd name="T24" fmla="*/ 0 w 308"/>
                <a:gd name="T25" fmla="*/ 78 h 308"/>
                <a:gd name="T26" fmla="*/ 2 w 308"/>
                <a:gd name="T27" fmla="*/ 62 h 308"/>
                <a:gd name="T28" fmla="*/ 13 w 308"/>
                <a:gd name="T29" fmla="*/ 35 h 308"/>
                <a:gd name="T30" fmla="*/ 35 w 308"/>
                <a:gd name="T31" fmla="*/ 13 h 308"/>
                <a:gd name="T32" fmla="*/ 62 w 308"/>
                <a:gd name="T33" fmla="*/ 1 h 308"/>
                <a:gd name="T34" fmla="*/ 78 w 308"/>
                <a:gd name="T35" fmla="*/ 0 h 308"/>
                <a:gd name="T36" fmla="*/ 231 w 308"/>
                <a:gd name="T37" fmla="*/ 0 h 308"/>
                <a:gd name="T38" fmla="*/ 247 w 308"/>
                <a:gd name="T39" fmla="*/ 1 h 308"/>
                <a:gd name="T40" fmla="*/ 274 w 308"/>
                <a:gd name="T41" fmla="*/ 13 h 308"/>
                <a:gd name="T42" fmla="*/ 295 w 308"/>
                <a:gd name="T43" fmla="*/ 35 h 308"/>
                <a:gd name="T44" fmla="*/ 307 w 308"/>
                <a:gd name="T45" fmla="*/ 62 h 308"/>
                <a:gd name="T46" fmla="*/ 308 w 308"/>
                <a:gd name="T47" fmla="*/ 78 h 308"/>
                <a:gd name="T48" fmla="*/ 308 w 308"/>
                <a:gd name="T49" fmla="*/ 23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8" h="308">
                  <a:moveTo>
                    <a:pt x="308" y="230"/>
                  </a:moveTo>
                  <a:lnTo>
                    <a:pt x="307" y="246"/>
                  </a:lnTo>
                  <a:lnTo>
                    <a:pt x="295" y="274"/>
                  </a:lnTo>
                  <a:lnTo>
                    <a:pt x="274" y="295"/>
                  </a:lnTo>
                  <a:lnTo>
                    <a:pt x="247" y="307"/>
                  </a:lnTo>
                  <a:lnTo>
                    <a:pt x="231" y="308"/>
                  </a:lnTo>
                  <a:lnTo>
                    <a:pt x="78" y="308"/>
                  </a:lnTo>
                  <a:lnTo>
                    <a:pt x="62" y="307"/>
                  </a:lnTo>
                  <a:lnTo>
                    <a:pt x="35" y="295"/>
                  </a:lnTo>
                  <a:lnTo>
                    <a:pt x="13" y="274"/>
                  </a:lnTo>
                  <a:lnTo>
                    <a:pt x="2" y="246"/>
                  </a:lnTo>
                  <a:lnTo>
                    <a:pt x="0" y="230"/>
                  </a:lnTo>
                  <a:lnTo>
                    <a:pt x="0" y="78"/>
                  </a:lnTo>
                  <a:lnTo>
                    <a:pt x="2" y="62"/>
                  </a:lnTo>
                  <a:lnTo>
                    <a:pt x="13" y="35"/>
                  </a:lnTo>
                  <a:lnTo>
                    <a:pt x="35" y="13"/>
                  </a:lnTo>
                  <a:lnTo>
                    <a:pt x="62" y="1"/>
                  </a:lnTo>
                  <a:lnTo>
                    <a:pt x="78" y="0"/>
                  </a:lnTo>
                  <a:lnTo>
                    <a:pt x="231" y="0"/>
                  </a:lnTo>
                  <a:lnTo>
                    <a:pt x="247" y="1"/>
                  </a:lnTo>
                  <a:lnTo>
                    <a:pt x="274" y="13"/>
                  </a:lnTo>
                  <a:lnTo>
                    <a:pt x="295" y="35"/>
                  </a:lnTo>
                  <a:lnTo>
                    <a:pt x="307" y="62"/>
                  </a:lnTo>
                  <a:lnTo>
                    <a:pt x="308" y="78"/>
                  </a:lnTo>
                  <a:lnTo>
                    <a:pt x="308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06" name="Freeform 70"/>
            <p:cNvSpPr>
              <a:spLocks/>
            </p:cNvSpPr>
            <p:nvPr/>
          </p:nvSpPr>
          <p:spPr bwMode="auto">
            <a:xfrm>
              <a:off x="2918" y="2493"/>
              <a:ext cx="102" cy="102"/>
            </a:xfrm>
            <a:custGeom>
              <a:avLst/>
              <a:gdLst>
                <a:gd name="T0" fmla="*/ 306 w 306"/>
                <a:gd name="T1" fmla="*/ 230 h 308"/>
                <a:gd name="T2" fmla="*/ 306 w 306"/>
                <a:gd name="T3" fmla="*/ 246 h 308"/>
                <a:gd name="T4" fmla="*/ 293 w 306"/>
                <a:gd name="T5" fmla="*/ 274 h 308"/>
                <a:gd name="T6" fmla="*/ 273 w 306"/>
                <a:gd name="T7" fmla="*/ 295 h 308"/>
                <a:gd name="T8" fmla="*/ 246 w 306"/>
                <a:gd name="T9" fmla="*/ 307 h 308"/>
                <a:gd name="T10" fmla="*/ 230 w 306"/>
                <a:gd name="T11" fmla="*/ 308 h 308"/>
                <a:gd name="T12" fmla="*/ 76 w 306"/>
                <a:gd name="T13" fmla="*/ 308 h 308"/>
                <a:gd name="T14" fmla="*/ 62 w 306"/>
                <a:gd name="T15" fmla="*/ 307 h 308"/>
                <a:gd name="T16" fmla="*/ 33 w 306"/>
                <a:gd name="T17" fmla="*/ 295 h 308"/>
                <a:gd name="T18" fmla="*/ 13 w 306"/>
                <a:gd name="T19" fmla="*/ 274 h 308"/>
                <a:gd name="T20" fmla="*/ 1 w 306"/>
                <a:gd name="T21" fmla="*/ 246 h 308"/>
                <a:gd name="T22" fmla="*/ 0 w 306"/>
                <a:gd name="T23" fmla="*/ 230 h 308"/>
                <a:gd name="T24" fmla="*/ 0 w 306"/>
                <a:gd name="T25" fmla="*/ 78 h 308"/>
                <a:gd name="T26" fmla="*/ 1 w 306"/>
                <a:gd name="T27" fmla="*/ 62 h 308"/>
                <a:gd name="T28" fmla="*/ 13 w 306"/>
                <a:gd name="T29" fmla="*/ 35 h 308"/>
                <a:gd name="T30" fmla="*/ 33 w 306"/>
                <a:gd name="T31" fmla="*/ 13 h 308"/>
                <a:gd name="T32" fmla="*/ 62 w 306"/>
                <a:gd name="T33" fmla="*/ 1 h 308"/>
                <a:gd name="T34" fmla="*/ 76 w 306"/>
                <a:gd name="T35" fmla="*/ 0 h 308"/>
                <a:gd name="T36" fmla="*/ 230 w 306"/>
                <a:gd name="T37" fmla="*/ 0 h 308"/>
                <a:gd name="T38" fmla="*/ 246 w 306"/>
                <a:gd name="T39" fmla="*/ 1 h 308"/>
                <a:gd name="T40" fmla="*/ 273 w 306"/>
                <a:gd name="T41" fmla="*/ 13 h 308"/>
                <a:gd name="T42" fmla="*/ 293 w 306"/>
                <a:gd name="T43" fmla="*/ 35 h 308"/>
                <a:gd name="T44" fmla="*/ 306 w 306"/>
                <a:gd name="T45" fmla="*/ 62 h 308"/>
                <a:gd name="T46" fmla="*/ 306 w 306"/>
                <a:gd name="T47" fmla="*/ 78 h 308"/>
                <a:gd name="T48" fmla="*/ 306 w 306"/>
                <a:gd name="T49" fmla="*/ 23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6" h="308">
                  <a:moveTo>
                    <a:pt x="306" y="230"/>
                  </a:moveTo>
                  <a:lnTo>
                    <a:pt x="306" y="246"/>
                  </a:lnTo>
                  <a:lnTo>
                    <a:pt x="293" y="274"/>
                  </a:lnTo>
                  <a:lnTo>
                    <a:pt x="273" y="295"/>
                  </a:lnTo>
                  <a:lnTo>
                    <a:pt x="246" y="307"/>
                  </a:lnTo>
                  <a:lnTo>
                    <a:pt x="230" y="308"/>
                  </a:lnTo>
                  <a:lnTo>
                    <a:pt x="76" y="308"/>
                  </a:lnTo>
                  <a:lnTo>
                    <a:pt x="62" y="307"/>
                  </a:lnTo>
                  <a:lnTo>
                    <a:pt x="33" y="295"/>
                  </a:lnTo>
                  <a:lnTo>
                    <a:pt x="13" y="274"/>
                  </a:lnTo>
                  <a:lnTo>
                    <a:pt x="1" y="246"/>
                  </a:lnTo>
                  <a:lnTo>
                    <a:pt x="0" y="230"/>
                  </a:lnTo>
                  <a:lnTo>
                    <a:pt x="0" y="78"/>
                  </a:lnTo>
                  <a:lnTo>
                    <a:pt x="1" y="62"/>
                  </a:lnTo>
                  <a:lnTo>
                    <a:pt x="13" y="35"/>
                  </a:lnTo>
                  <a:lnTo>
                    <a:pt x="33" y="13"/>
                  </a:lnTo>
                  <a:lnTo>
                    <a:pt x="62" y="1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6" y="1"/>
                  </a:lnTo>
                  <a:lnTo>
                    <a:pt x="273" y="13"/>
                  </a:lnTo>
                  <a:lnTo>
                    <a:pt x="293" y="35"/>
                  </a:lnTo>
                  <a:lnTo>
                    <a:pt x="306" y="62"/>
                  </a:lnTo>
                  <a:lnTo>
                    <a:pt x="306" y="78"/>
                  </a:lnTo>
                  <a:lnTo>
                    <a:pt x="306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07" name="Freeform 71"/>
            <p:cNvSpPr>
              <a:spLocks/>
            </p:cNvSpPr>
            <p:nvPr/>
          </p:nvSpPr>
          <p:spPr bwMode="auto">
            <a:xfrm>
              <a:off x="3046" y="2493"/>
              <a:ext cx="102" cy="102"/>
            </a:xfrm>
            <a:custGeom>
              <a:avLst/>
              <a:gdLst>
                <a:gd name="T0" fmla="*/ 307 w 307"/>
                <a:gd name="T1" fmla="*/ 230 h 308"/>
                <a:gd name="T2" fmla="*/ 305 w 307"/>
                <a:gd name="T3" fmla="*/ 246 h 308"/>
                <a:gd name="T4" fmla="*/ 294 w 307"/>
                <a:gd name="T5" fmla="*/ 274 h 308"/>
                <a:gd name="T6" fmla="*/ 274 w 307"/>
                <a:gd name="T7" fmla="*/ 295 h 308"/>
                <a:gd name="T8" fmla="*/ 245 w 307"/>
                <a:gd name="T9" fmla="*/ 307 h 308"/>
                <a:gd name="T10" fmla="*/ 231 w 307"/>
                <a:gd name="T11" fmla="*/ 308 h 308"/>
                <a:gd name="T12" fmla="*/ 76 w 307"/>
                <a:gd name="T13" fmla="*/ 308 h 308"/>
                <a:gd name="T14" fmla="*/ 61 w 307"/>
                <a:gd name="T15" fmla="*/ 307 h 308"/>
                <a:gd name="T16" fmla="*/ 33 w 307"/>
                <a:gd name="T17" fmla="*/ 295 h 308"/>
                <a:gd name="T18" fmla="*/ 13 w 307"/>
                <a:gd name="T19" fmla="*/ 274 h 308"/>
                <a:gd name="T20" fmla="*/ 0 w 307"/>
                <a:gd name="T21" fmla="*/ 246 h 308"/>
                <a:gd name="T22" fmla="*/ 0 w 307"/>
                <a:gd name="T23" fmla="*/ 230 h 308"/>
                <a:gd name="T24" fmla="*/ 0 w 307"/>
                <a:gd name="T25" fmla="*/ 78 h 308"/>
                <a:gd name="T26" fmla="*/ 0 w 307"/>
                <a:gd name="T27" fmla="*/ 62 h 308"/>
                <a:gd name="T28" fmla="*/ 13 w 307"/>
                <a:gd name="T29" fmla="*/ 35 h 308"/>
                <a:gd name="T30" fmla="*/ 33 w 307"/>
                <a:gd name="T31" fmla="*/ 13 h 308"/>
                <a:gd name="T32" fmla="*/ 61 w 307"/>
                <a:gd name="T33" fmla="*/ 1 h 308"/>
                <a:gd name="T34" fmla="*/ 76 w 307"/>
                <a:gd name="T35" fmla="*/ 0 h 308"/>
                <a:gd name="T36" fmla="*/ 231 w 307"/>
                <a:gd name="T37" fmla="*/ 0 h 308"/>
                <a:gd name="T38" fmla="*/ 245 w 307"/>
                <a:gd name="T39" fmla="*/ 1 h 308"/>
                <a:gd name="T40" fmla="*/ 274 w 307"/>
                <a:gd name="T41" fmla="*/ 13 h 308"/>
                <a:gd name="T42" fmla="*/ 294 w 307"/>
                <a:gd name="T43" fmla="*/ 35 h 308"/>
                <a:gd name="T44" fmla="*/ 305 w 307"/>
                <a:gd name="T45" fmla="*/ 62 h 308"/>
                <a:gd name="T46" fmla="*/ 307 w 307"/>
                <a:gd name="T47" fmla="*/ 78 h 308"/>
                <a:gd name="T48" fmla="*/ 307 w 307"/>
                <a:gd name="T49" fmla="*/ 23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308">
                  <a:moveTo>
                    <a:pt x="307" y="230"/>
                  </a:moveTo>
                  <a:lnTo>
                    <a:pt x="305" y="246"/>
                  </a:lnTo>
                  <a:lnTo>
                    <a:pt x="294" y="274"/>
                  </a:lnTo>
                  <a:lnTo>
                    <a:pt x="274" y="295"/>
                  </a:lnTo>
                  <a:lnTo>
                    <a:pt x="245" y="307"/>
                  </a:lnTo>
                  <a:lnTo>
                    <a:pt x="231" y="308"/>
                  </a:lnTo>
                  <a:lnTo>
                    <a:pt x="76" y="308"/>
                  </a:lnTo>
                  <a:lnTo>
                    <a:pt x="61" y="307"/>
                  </a:lnTo>
                  <a:lnTo>
                    <a:pt x="33" y="295"/>
                  </a:lnTo>
                  <a:lnTo>
                    <a:pt x="13" y="274"/>
                  </a:lnTo>
                  <a:lnTo>
                    <a:pt x="0" y="246"/>
                  </a:lnTo>
                  <a:lnTo>
                    <a:pt x="0" y="230"/>
                  </a:lnTo>
                  <a:lnTo>
                    <a:pt x="0" y="78"/>
                  </a:lnTo>
                  <a:lnTo>
                    <a:pt x="0" y="62"/>
                  </a:lnTo>
                  <a:lnTo>
                    <a:pt x="13" y="35"/>
                  </a:lnTo>
                  <a:lnTo>
                    <a:pt x="33" y="13"/>
                  </a:lnTo>
                  <a:lnTo>
                    <a:pt x="61" y="1"/>
                  </a:lnTo>
                  <a:lnTo>
                    <a:pt x="76" y="0"/>
                  </a:lnTo>
                  <a:lnTo>
                    <a:pt x="231" y="0"/>
                  </a:lnTo>
                  <a:lnTo>
                    <a:pt x="245" y="1"/>
                  </a:lnTo>
                  <a:lnTo>
                    <a:pt x="274" y="13"/>
                  </a:lnTo>
                  <a:lnTo>
                    <a:pt x="294" y="35"/>
                  </a:lnTo>
                  <a:lnTo>
                    <a:pt x="305" y="62"/>
                  </a:lnTo>
                  <a:lnTo>
                    <a:pt x="307" y="78"/>
                  </a:lnTo>
                  <a:lnTo>
                    <a:pt x="307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08" name="Freeform 72"/>
            <p:cNvSpPr>
              <a:spLocks/>
            </p:cNvSpPr>
            <p:nvPr/>
          </p:nvSpPr>
          <p:spPr bwMode="auto">
            <a:xfrm>
              <a:off x="3173" y="2493"/>
              <a:ext cx="103" cy="102"/>
            </a:xfrm>
            <a:custGeom>
              <a:avLst/>
              <a:gdLst>
                <a:gd name="T0" fmla="*/ 308 w 308"/>
                <a:gd name="T1" fmla="*/ 230 h 308"/>
                <a:gd name="T2" fmla="*/ 307 w 308"/>
                <a:gd name="T3" fmla="*/ 246 h 308"/>
                <a:gd name="T4" fmla="*/ 295 w 308"/>
                <a:gd name="T5" fmla="*/ 274 h 308"/>
                <a:gd name="T6" fmla="*/ 274 w 308"/>
                <a:gd name="T7" fmla="*/ 295 h 308"/>
                <a:gd name="T8" fmla="*/ 246 w 308"/>
                <a:gd name="T9" fmla="*/ 307 h 308"/>
                <a:gd name="T10" fmla="*/ 231 w 308"/>
                <a:gd name="T11" fmla="*/ 308 h 308"/>
                <a:gd name="T12" fmla="*/ 78 w 308"/>
                <a:gd name="T13" fmla="*/ 308 h 308"/>
                <a:gd name="T14" fmla="*/ 62 w 308"/>
                <a:gd name="T15" fmla="*/ 307 h 308"/>
                <a:gd name="T16" fmla="*/ 35 w 308"/>
                <a:gd name="T17" fmla="*/ 295 h 308"/>
                <a:gd name="T18" fmla="*/ 13 w 308"/>
                <a:gd name="T19" fmla="*/ 274 h 308"/>
                <a:gd name="T20" fmla="*/ 2 w 308"/>
                <a:gd name="T21" fmla="*/ 246 h 308"/>
                <a:gd name="T22" fmla="*/ 0 w 308"/>
                <a:gd name="T23" fmla="*/ 230 h 308"/>
                <a:gd name="T24" fmla="*/ 0 w 308"/>
                <a:gd name="T25" fmla="*/ 78 h 308"/>
                <a:gd name="T26" fmla="*/ 2 w 308"/>
                <a:gd name="T27" fmla="*/ 62 h 308"/>
                <a:gd name="T28" fmla="*/ 13 w 308"/>
                <a:gd name="T29" fmla="*/ 35 h 308"/>
                <a:gd name="T30" fmla="*/ 35 w 308"/>
                <a:gd name="T31" fmla="*/ 13 h 308"/>
                <a:gd name="T32" fmla="*/ 62 w 308"/>
                <a:gd name="T33" fmla="*/ 1 h 308"/>
                <a:gd name="T34" fmla="*/ 78 w 308"/>
                <a:gd name="T35" fmla="*/ 0 h 308"/>
                <a:gd name="T36" fmla="*/ 231 w 308"/>
                <a:gd name="T37" fmla="*/ 0 h 308"/>
                <a:gd name="T38" fmla="*/ 246 w 308"/>
                <a:gd name="T39" fmla="*/ 1 h 308"/>
                <a:gd name="T40" fmla="*/ 274 w 308"/>
                <a:gd name="T41" fmla="*/ 13 h 308"/>
                <a:gd name="T42" fmla="*/ 295 w 308"/>
                <a:gd name="T43" fmla="*/ 35 h 308"/>
                <a:gd name="T44" fmla="*/ 307 w 308"/>
                <a:gd name="T45" fmla="*/ 62 h 308"/>
                <a:gd name="T46" fmla="*/ 308 w 308"/>
                <a:gd name="T47" fmla="*/ 78 h 308"/>
                <a:gd name="T48" fmla="*/ 308 w 308"/>
                <a:gd name="T49" fmla="*/ 23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8" h="308">
                  <a:moveTo>
                    <a:pt x="308" y="230"/>
                  </a:moveTo>
                  <a:lnTo>
                    <a:pt x="307" y="246"/>
                  </a:lnTo>
                  <a:lnTo>
                    <a:pt x="295" y="274"/>
                  </a:lnTo>
                  <a:lnTo>
                    <a:pt x="274" y="295"/>
                  </a:lnTo>
                  <a:lnTo>
                    <a:pt x="246" y="307"/>
                  </a:lnTo>
                  <a:lnTo>
                    <a:pt x="231" y="308"/>
                  </a:lnTo>
                  <a:lnTo>
                    <a:pt x="78" y="308"/>
                  </a:lnTo>
                  <a:lnTo>
                    <a:pt x="62" y="307"/>
                  </a:lnTo>
                  <a:lnTo>
                    <a:pt x="35" y="295"/>
                  </a:lnTo>
                  <a:lnTo>
                    <a:pt x="13" y="274"/>
                  </a:lnTo>
                  <a:lnTo>
                    <a:pt x="2" y="246"/>
                  </a:lnTo>
                  <a:lnTo>
                    <a:pt x="0" y="230"/>
                  </a:lnTo>
                  <a:lnTo>
                    <a:pt x="0" y="78"/>
                  </a:lnTo>
                  <a:lnTo>
                    <a:pt x="2" y="62"/>
                  </a:lnTo>
                  <a:lnTo>
                    <a:pt x="13" y="35"/>
                  </a:lnTo>
                  <a:lnTo>
                    <a:pt x="35" y="13"/>
                  </a:lnTo>
                  <a:lnTo>
                    <a:pt x="62" y="1"/>
                  </a:lnTo>
                  <a:lnTo>
                    <a:pt x="78" y="0"/>
                  </a:lnTo>
                  <a:lnTo>
                    <a:pt x="231" y="0"/>
                  </a:lnTo>
                  <a:lnTo>
                    <a:pt x="246" y="1"/>
                  </a:lnTo>
                  <a:lnTo>
                    <a:pt x="274" y="13"/>
                  </a:lnTo>
                  <a:lnTo>
                    <a:pt x="295" y="35"/>
                  </a:lnTo>
                  <a:lnTo>
                    <a:pt x="307" y="62"/>
                  </a:lnTo>
                  <a:lnTo>
                    <a:pt x="308" y="78"/>
                  </a:lnTo>
                  <a:lnTo>
                    <a:pt x="308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19" name="Freeform 73"/>
            <p:cNvSpPr>
              <a:spLocks/>
            </p:cNvSpPr>
            <p:nvPr/>
          </p:nvSpPr>
          <p:spPr bwMode="auto">
            <a:xfrm>
              <a:off x="3302" y="2493"/>
              <a:ext cx="102" cy="102"/>
            </a:xfrm>
            <a:custGeom>
              <a:avLst/>
              <a:gdLst>
                <a:gd name="T0" fmla="*/ 306 w 306"/>
                <a:gd name="T1" fmla="*/ 230 h 308"/>
                <a:gd name="T2" fmla="*/ 306 w 306"/>
                <a:gd name="T3" fmla="*/ 246 h 308"/>
                <a:gd name="T4" fmla="*/ 293 w 306"/>
                <a:gd name="T5" fmla="*/ 274 h 308"/>
                <a:gd name="T6" fmla="*/ 273 w 306"/>
                <a:gd name="T7" fmla="*/ 295 h 308"/>
                <a:gd name="T8" fmla="*/ 246 w 306"/>
                <a:gd name="T9" fmla="*/ 307 h 308"/>
                <a:gd name="T10" fmla="*/ 230 w 306"/>
                <a:gd name="T11" fmla="*/ 308 h 308"/>
                <a:gd name="T12" fmla="*/ 76 w 306"/>
                <a:gd name="T13" fmla="*/ 308 h 308"/>
                <a:gd name="T14" fmla="*/ 62 w 306"/>
                <a:gd name="T15" fmla="*/ 307 h 308"/>
                <a:gd name="T16" fmla="*/ 33 w 306"/>
                <a:gd name="T17" fmla="*/ 295 h 308"/>
                <a:gd name="T18" fmla="*/ 13 w 306"/>
                <a:gd name="T19" fmla="*/ 274 h 308"/>
                <a:gd name="T20" fmla="*/ 1 w 306"/>
                <a:gd name="T21" fmla="*/ 246 h 308"/>
                <a:gd name="T22" fmla="*/ 0 w 306"/>
                <a:gd name="T23" fmla="*/ 230 h 308"/>
                <a:gd name="T24" fmla="*/ 0 w 306"/>
                <a:gd name="T25" fmla="*/ 78 h 308"/>
                <a:gd name="T26" fmla="*/ 1 w 306"/>
                <a:gd name="T27" fmla="*/ 62 h 308"/>
                <a:gd name="T28" fmla="*/ 13 w 306"/>
                <a:gd name="T29" fmla="*/ 35 h 308"/>
                <a:gd name="T30" fmla="*/ 33 w 306"/>
                <a:gd name="T31" fmla="*/ 13 h 308"/>
                <a:gd name="T32" fmla="*/ 62 w 306"/>
                <a:gd name="T33" fmla="*/ 1 h 308"/>
                <a:gd name="T34" fmla="*/ 76 w 306"/>
                <a:gd name="T35" fmla="*/ 0 h 308"/>
                <a:gd name="T36" fmla="*/ 230 w 306"/>
                <a:gd name="T37" fmla="*/ 0 h 308"/>
                <a:gd name="T38" fmla="*/ 246 w 306"/>
                <a:gd name="T39" fmla="*/ 1 h 308"/>
                <a:gd name="T40" fmla="*/ 273 w 306"/>
                <a:gd name="T41" fmla="*/ 13 h 308"/>
                <a:gd name="T42" fmla="*/ 293 w 306"/>
                <a:gd name="T43" fmla="*/ 35 h 308"/>
                <a:gd name="T44" fmla="*/ 306 w 306"/>
                <a:gd name="T45" fmla="*/ 62 h 308"/>
                <a:gd name="T46" fmla="*/ 306 w 306"/>
                <a:gd name="T47" fmla="*/ 78 h 308"/>
                <a:gd name="T48" fmla="*/ 306 w 306"/>
                <a:gd name="T49" fmla="*/ 23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6" h="308">
                  <a:moveTo>
                    <a:pt x="306" y="230"/>
                  </a:moveTo>
                  <a:lnTo>
                    <a:pt x="306" y="246"/>
                  </a:lnTo>
                  <a:lnTo>
                    <a:pt x="293" y="274"/>
                  </a:lnTo>
                  <a:lnTo>
                    <a:pt x="273" y="295"/>
                  </a:lnTo>
                  <a:lnTo>
                    <a:pt x="246" y="307"/>
                  </a:lnTo>
                  <a:lnTo>
                    <a:pt x="230" y="308"/>
                  </a:lnTo>
                  <a:lnTo>
                    <a:pt x="76" y="308"/>
                  </a:lnTo>
                  <a:lnTo>
                    <a:pt x="62" y="307"/>
                  </a:lnTo>
                  <a:lnTo>
                    <a:pt x="33" y="295"/>
                  </a:lnTo>
                  <a:lnTo>
                    <a:pt x="13" y="274"/>
                  </a:lnTo>
                  <a:lnTo>
                    <a:pt x="1" y="246"/>
                  </a:lnTo>
                  <a:lnTo>
                    <a:pt x="0" y="230"/>
                  </a:lnTo>
                  <a:lnTo>
                    <a:pt x="0" y="78"/>
                  </a:lnTo>
                  <a:lnTo>
                    <a:pt x="1" y="62"/>
                  </a:lnTo>
                  <a:lnTo>
                    <a:pt x="13" y="35"/>
                  </a:lnTo>
                  <a:lnTo>
                    <a:pt x="33" y="13"/>
                  </a:lnTo>
                  <a:lnTo>
                    <a:pt x="62" y="1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6" y="1"/>
                  </a:lnTo>
                  <a:lnTo>
                    <a:pt x="273" y="13"/>
                  </a:lnTo>
                  <a:lnTo>
                    <a:pt x="293" y="35"/>
                  </a:lnTo>
                  <a:lnTo>
                    <a:pt x="306" y="62"/>
                  </a:lnTo>
                  <a:lnTo>
                    <a:pt x="306" y="78"/>
                  </a:lnTo>
                  <a:lnTo>
                    <a:pt x="306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0" name="Freeform 74"/>
            <p:cNvSpPr>
              <a:spLocks/>
            </p:cNvSpPr>
            <p:nvPr/>
          </p:nvSpPr>
          <p:spPr bwMode="auto">
            <a:xfrm>
              <a:off x="3302" y="2749"/>
              <a:ext cx="358" cy="102"/>
            </a:xfrm>
            <a:custGeom>
              <a:avLst/>
              <a:gdLst>
                <a:gd name="T0" fmla="*/ 1075 w 1075"/>
                <a:gd name="T1" fmla="*/ 230 h 307"/>
                <a:gd name="T2" fmla="*/ 1074 w 1075"/>
                <a:gd name="T3" fmla="*/ 245 h 307"/>
                <a:gd name="T4" fmla="*/ 1062 w 1075"/>
                <a:gd name="T5" fmla="*/ 274 h 307"/>
                <a:gd name="T6" fmla="*/ 1041 w 1075"/>
                <a:gd name="T7" fmla="*/ 294 h 307"/>
                <a:gd name="T8" fmla="*/ 1013 w 1075"/>
                <a:gd name="T9" fmla="*/ 305 h 307"/>
                <a:gd name="T10" fmla="*/ 997 w 1075"/>
                <a:gd name="T11" fmla="*/ 307 h 307"/>
                <a:gd name="T12" fmla="*/ 76 w 1075"/>
                <a:gd name="T13" fmla="*/ 307 h 307"/>
                <a:gd name="T14" fmla="*/ 62 w 1075"/>
                <a:gd name="T15" fmla="*/ 305 h 307"/>
                <a:gd name="T16" fmla="*/ 33 w 1075"/>
                <a:gd name="T17" fmla="*/ 294 h 307"/>
                <a:gd name="T18" fmla="*/ 13 w 1075"/>
                <a:gd name="T19" fmla="*/ 274 h 307"/>
                <a:gd name="T20" fmla="*/ 1 w 1075"/>
                <a:gd name="T21" fmla="*/ 245 h 307"/>
                <a:gd name="T22" fmla="*/ 0 w 1075"/>
                <a:gd name="T23" fmla="*/ 230 h 307"/>
                <a:gd name="T24" fmla="*/ 0 w 1075"/>
                <a:gd name="T25" fmla="*/ 76 h 307"/>
                <a:gd name="T26" fmla="*/ 1 w 1075"/>
                <a:gd name="T27" fmla="*/ 61 h 307"/>
                <a:gd name="T28" fmla="*/ 13 w 1075"/>
                <a:gd name="T29" fmla="*/ 33 h 307"/>
                <a:gd name="T30" fmla="*/ 33 w 1075"/>
                <a:gd name="T31" fmla="*/ 13 h 307"/>
                <a:gd name="T32" fmla="*/ 62 w 1075"/>
                <a:gd name="T33" fmla="*/ 0 h 307"/>
                <a:gd name="T34" fmla="*/ 76 w 1075"/>
                <a:gd name="T35" fmla="*/ 0 h 307"/>
                <a:gd name="T36" fmla="*/ 997 w 1075"/>
                <a:gd name="T37" fmla="*/ 0 h 307"/>
                <a:gd name="T38" fmla="*/ 1013 w 1075"/>
                <a:gd name="T39" fmla="*/ 0 h 307"/>
                <a:gd name="T40" fmla="*/ 1041 w 1075"/>
                <a:gd name="T41" fmla="*/ 13 h 307"/>
                <a:gd name="T42" fmla="*/ 1062 w 1075"/>
                <a:gd name="T43" fmla="*/ 33 h 307"/>
                <a:gd name="T44" fmla="*/ 1074 w 1075"/>
                <a:gd name="T45" fmla="*/ 61 h 307"/>
                <a:gd name="T46" fmla="*/ 1075 w 1075"/>
                <a:gd name="T47" fmla="*/ 76 h 307"/>
                <a:gd name="T48" fmla="*/ 1075 w 1075"/>
                <a:gd name="T49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75" h="307">
                  <a:moveTo>
                    <a:pt x="1075" y="230"/>
                  </a:moveTo>
                  <a:lnTo>
                    <a:pt x="1074" y="245"/>
                  </a:lnTo>
                  <a:lnTo>
                    <a:pt x="1062" y="274"/>
                  </a:lnTo>
                  <a:lnTo>
                    <a:pt x="1041" y="294"/>
                  </a:lnTo>
                  <a:lnTo>
                    <a:pt x="1013" y="305"/>
                  </a:lnTo>
                  <a:lnTo>
                    <a:pt x="997" y="307"/>
                  </a:lnTo>
                  <a:lnTo>
                    <a:pt x="76" y="307"/>
                  </a:lnTo>
                  <a:lnTo>
                    <a:pt x="62" y="305"/>
                  </a:lnTo>
                  <a:lnTo>
                    <a:pt x="33" y="294"/>
                  </a:lnTo>
                  <a:lnTo>
                    <a:pt x="13" y="274"/>
                  </a:lnTo>
                  <a:lnTo>
                    <a:pt x="1" y="245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1" y="61"/>
                  </a:lnTo>
                  <a:lnTo>
                    <a:pt x="13" y="33"/>
                  </a:lnTo>
                  <a:lnTo>
                    <a:pt x="33" y="13"/>
                  </a:lnTo>
                  <a:lnTo>
                    <a:pt x="62" y="0"/>
                  </a:lnTo>
                  <a:lnTo>
                    <a:pt x="76" y="0"/>
                  </a:lnTo>
                  <a:lnTo>
                    <a:pt x="997" y="0"/>
                  </a:lnTo>
                  <a:lnTo>
                    <a:pt x="1013" y="0"/>
                  </a:lnTo>
                  <a:lnTo>
                    <a:pt x="1041" y="13"/>
                  </a:lnTo>
                  <a:lnTo>
                    <a:pt x="1062" y="33"/>
                  </a:lnTo>
                  <a:lnTo>
                    <a:pt x="1074" y="61"/>
                  </a:lnTo>
                  <a:lnTo>
                    <a:pt x="1075" y="76"/>
                  </a:lnTo>
                  <a:lnTo>
                    <a:pt x="1075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1" name="Freeform 75"/>
            <p:cNvSpPr>
              <a:spLocks/>
            </p:cNvSpPr>
            <p:nvPr/>
          </p:nvSpPr>
          <p:spPr bwMode="auto">
            <a:xfrm>
              <a:off x="3353" y="2621"/>
              <a:ext cx="307" cy="102"/>
            </a:xfrm>
            <a:custGeom>
              <a:avLst/>
              <a:gdLst>
                <a:gd name="T0" fmla="*/ 921 w 921"/>
                <a:gd name="T1" fmla="*/ 230 h 306"/>
                <a:gd name="T2" fmla="*/ 920 w 921"/>
                <a:gd name="T3" fmla="*/ 246 h 306"/>
                <a:gd name="T4" fmla="*/ 908 w 921"/>
                <a:gd name="T5" fmla="*/ 273 h 306"/>
                <a:gd name="T6" fmla="*/ 887 w 921"/>
                <a:gd name="T7" fmla="*/ 293 h 306"/>
                <a:gd name="T8" fmla="*/ 859 w 921"/>
                <a:gd name="T9" fmla="*/ 306 h 306"/>
                <a:gd name="T10" fmla="*/ 843 w 921"/>
                <a:gd name="T11" fmla="*/ 306 h 306"/>
                <a:gd name="T12" fmla="*/ 76 w 921"/>
                <a:gd name="T13" fmla="*/ 306 h 306"/>
                <a:gd name="T14" fmla="*/ 60 w 921"/>
                <a:gd name="T15" fmla="*/ 306 h 306"/>
                <a:gd name="T16" fmla="*/ 33 w 921"/>
                <a:gd name="T17" fmla="*/ 293 h 306"/>
                <a:gd name="T18" fmla="*/ 13 w 921"/>
                <a:gd name="T19" fmla="*/ 273 h 306"/>
                <a:gd name="T20" fmla="*/ 0 w 921"/>
                <a:gd name="T21" fmla="*/ 246 h 306"/>
                <a:gd name="T22" fmla="*/ 0 w 921"/>
                <a:gd name="T23" fmla="*/ 230 h 306"/>
                <a:gd name="T24" fmla="*/ 0 w 921"/>
                <a:gd name="T25" fmla="*/ 76 h 306"/>
                <a:gd name="T26" fmla="*/ 0 w 921"/>
                <a:gd name="T27" fmla="*/ 60 h 306"/>
                <a:gd name="T28" fmla="*/ 13 w 921"/>
                <a:gd name="T29" fmla="*/ 33 h 306"/>
                <a:gd name="T30" fmla="*/ 33 w 921"/>
                <a:gd name="T31" fmla="*/ 12 h 306"/>
                <a:gd name="T32" fmla="*/ 60 w 921"/>
                <a:gd name="T33" fmla="*/ 1 h 306"/>
                <a:gd name="T34" fmla="*/ 76 w 921"/>
                <a:gd name="T35" fmla="*/ 0 h 306"/>
                <a:gd name="T36" fmla="*/ 843 w 921"/>
                <a:gd name="T37" fmla="*/ 0 h 306"/>
                <a:gd name="T38" fmla="*/ 859 w 921"/>
                <a:gd name="T39" fmla="*/ 1 h 306"/>
                <a:gd name="T40" fmla="*/ 887 w 921"/>
                <a:gd name="T41" fmla="*/ 12 h 306"/>
                <a:gd name="T42" fmla="*/ 908 w 921"/>
                <a:gd name="T43" fmla="*/ 33 h 306"/>
                <a:gd name="T44" fmla="*/ 920 w 921"/>
                <a:gd name="T45" fmla="*/ 60 h 306"/>
                <a:gd name="T46" fmla="*/ 921 w 921"/>
                <a:gd name="T47" fmla="*/ 76 h 306"/>
                <a:gd name="T48" fmla="*/ 921 w 921"/>
                <a:gd name="T49" fmla="*/ 23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21" h="306">
                  <a:moveTo>
                    <a:pt x="921" y="230"/>
                  </a:moveTo>
                  <a:lnTo>
                    <a:pt x="920" y="246"/>
                  </a:lnTo>
                  <a:lnTo>
                    <a:pt x="908" y="273"/>
                  </a:lnTo>
                  <a:lnTo>
                    <a:pt x="887" y="293"/>
                  </a:lnTo>
                  <a:lnTo>
                    <a:pt x="859" y="306"/>
                  </a:lnTo>
                  <a:lnTo>
                    <a:pt x="843" y="306"/>
                  </a:lnTo>
                  <a:lnTo>
                    <a:pt x="76" y="306"/>
                  </a:lnTo>
                  <a:lnTo>
                    <a:pt x="60" y="306"/>
                  </a:lnTo>
                  <a:lnTo>
                    <a:pt x="33" y="293"/>
                  </a:lnTo>
                  <a:lnTo>
                    <a:pt x="13" y="273"/>
                  </a:lnTo>
                  <a:lnTo>
                    <a:pt x="0" y="246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0" y="60"/>
                  </a:lnTo>
                  <a:lnTo>
                    <a:pt x="13" y="33"/>
                  </a:lnTo>
                  <a:lnTo>
                    <a:pt x="33" y="12"/>
                  </a:lnTo>
                  <a:lnTo>
                    <a:pt x="60" y="1"/>
                  </a:lnTo>
                  <a:lnTo>
                    <a:pt x="76" y="0"/>
                  </a:lnTo>
                  <a:lnTo>
                    <a:pt x="843" y="0"/>
                  </a:lnTo>
                  <a:lnTo>
                    <a:pt x="859" y="1"/>
                  </a:lnTo>
                  <a:lnTo>
                    <a:pt x="887" y="12"/>
                  </a:lnTo>
                  <a:lnTo>
                    <a:pt x="908" y="33"/>
                  </a:lnTo>
                  <a:lnTo>
                    <a:pt x="920" y="60"/>
                  </a:lnTo>
                  <a:lnTo>
                    <a:pt x="921" y="76"/>
                  </a:lnTo>
                  <a:lnTo>
                    <a:pt x="921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2" name="Freeform 76"/>
            <p:cNvSpPr>
              <a:spLocks/>
            </p:cNvSpPr>
            <p:nvPr/>
          </p:nvSpPr>
          <p:spPr bwMode="auto">
            <a:xfrm>
              <a:off x="3430" y="2493"/>
              <a:ext cx="230" cy="102"/>
            </a:xfrm>
            <a:custGeom>
              <a:avLst/>
              <a:gdLst>
                <a:gd name="T0" fmla="*/ 691 w 691"/>
                <a:gd name="T1" fmla="*/ 230 h 308"/>
                <a:gd name="T2" fmla="*/ 690 w 691"/>
                <a:gd name="T3" fmla="*/ 246 h 308"/>
                <a:gd name="T4" fmla="*/ 678 w 691"/>
                <a:gd name="T5" fmla="*/ 274 h 308"/>
                <a:gd name="T6" fmla="*/ 657 w 691"/>
                <a:gd name="T7" fmla="*/ 295 h 308"/>
                <a:gd name="T8" fmla="*/ 629 w 691"/>
                <a:gd name="T9" fmla="*/ 307 h 308"/>
                <a:gd name="T10" fmla="*/ 613 w 691"/>
                <a:gd name="T11" fmla="*/ 308 h 308"/>
                <a:gd name="T12" fmla="*/ 76 w 691"/>
                <a:gd name="T13" fmla="*/ 308 h 308"/>
                <a:gd name="T14" fmla="*/ 61 w 691"/>
                <a:gd name="T15" fmla="*/ 307 h 308"/>
                <a:gd name="T16" fmla="*/ 33 w 691"/>
                <a:gd name="T17" fmla="*/ 295 h 308"/>
                <a:gd name="T18" fmla="*/ 13 w 691"/>
                <a:gd name="T19" fmla="*/ 274 h 308"/>
                <a:gd name="T20" fmla="*/ 0 w 691"/>
                <a:gd name="T21" fmla="*/ 246 h 308"/>
                <a:gd name="T22" fmla="*/ 0 w 691"/>
                <a:gd name="T23" fmla="*/ 230 h 308"/>
                <a:gd name="T24" fmla="*/ 0 w 691"/>
                <a:gd name="T25" fmla="*/ 78 h 308"/>
                <a:gd name="T26" fmla="*/ 0 w 691"/>
                <a:gd name="T27" fmla="*/ 62 h 308"/>
                <a:gd name="T28" fmla="*/ 13 w 691"/>
                <a:gd name="T29" fmla="*/ 35 h 308"/>
                <a:gd name="T30" fmla="*/ 33 w 691"/>
                <a:gd name="T31" fmla="*/ 13 h 308"/>
                <a:gd name="T32" fmla="*/ 61 w 691"/>
                <a:gd name="T33" fmla="*/ 1 h 308"/>
                <a:gd name="T34" fmla="*/ 76 w 691"/>
                <a:gd name="T35" fmla="*/ 0 h 308"/>
                <a:gd name="T36" fmla="*/ 613 w 691"/>
                <a:gd name="T37" fmla="*/ 0 h 308"/>
                <a:gd name="T38" fmla="*/ 629 w 691"/>
                <a:gd name="T39" fmla="*/ 1 h 308"/>
                <a:gd name="T40" fmla="*/ 657 w 691"/>
                <a:gd name="T41" fmla="*/ 13 h 308"/>
                <a:gd name="T42" fmla="*/ 678 w 691"/>
                <a:gd name="T43" fmla="*/ 35 h 308"/>
                <a:gd name="T44" fmla="*/ 690 w 691"/>
                <a:gd name="T45" fmla="*/ 62 h 308"/>
                <a:gd name="T46" fmla="*/ 691 w 691"/>
                <a:gd name="T47" fmla="*/ 78 h 308"/>
                <a:gd name="T48" fmla="*/ 691 w 691"/>
                <a:gd name="T49" fmla="*/ 23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91" h="308">
                  <a:moveTo>
                    <a:pt x="691" y="230"/>
                  </a:moveTo>
                  <a:lnTo>
                    <a:pt x="690" y="246"/>
                  </a:lnTo>
                  <a:lnTo>
                    <a:pt x="678" y="274"/>
                  </a:lnTo>
                  <a:lnTo>
                    <a:pt x="657" y="295"/>
                  </a:lnTo>
                  <a:lnTo>
                    <a:pt x="629" y="307"/>
                  </a:lnTo>
                  <a:lnTo>
                    <a:pt x="613" y="308"/>
                  </a:lnTo>
                  <a:lnTo>
                    <a:pt x="76" y="308"/>
                  </a:lnTo>
                  <a:lnTo>
                    <a:pt x="61" y="307"/>
                  </a:lnTo>
                  <a:lnTo>
                    <a:pt x="33" y="295"/>
                  </a:lnTo>
                  <a:lnTo>
                    <a:pt x="13" y="274"/>
                  </a:lnTo>
                  <a:lnTo>
                    <a:pt x="0" y="246"/>
                  </a:lnTo>
                  <a:lnTo>
                    <a:pt x="0" y="230"/>
                  </a:lnTo>
                  <a:lnTo>
                    <a:pt x="0" y="78"/>
                  </a:lnTo>
                  <a:lnTo>
                    <a:pt x="0" y="62"/>
                  </a:lnTo>
                  <a:lnTo>
                    <a:pt x="13" y="35"/>
                  </a:lnTo>
                  <a:lnTo>
                    <a:pt x="33" y="13"/>
                  </a:lnTo>
                  <a:lnTo>
                    <a:pt x="61" y="1"/>
                  </a:lnTo>
                  <a:lnTo>
                    <a:pt x="76" y="0"/>
                  </a:lnTo>
                  <a:lnTo>
                    <a:pt x="613" y="0"/>
                  </a:lnTo>
                  <a:lnTo>
                    <a:pt x="629" y="1"/>
                  </a:lnTo>
                  <a:lnTo>
                    <a:pt x="657" y="13"/>
                  </a:lnTo>
                  <a:lnTo>
                    <a:pt x="678" y="35"/>
                  </a:lnTo>
                  <a:lnTo>
                    <a:pt x="690" y="62"/>
                  </a:lnTo>
                  <a:lnTo>
                    <a:pt x="691" y="78"/>
                  </a:lnTo>
                  <a:lnTo>
                    <a:pt x="691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3" name="Freeform 77"/>
            <p:cNvSpPr>
              <a:spLocks/>
            </p:cNvSpPr>
            <p:nvPr/>
          </p:nvSpPr>
          <p:spPr bwMode="auto">
            <a:xfrm>
              <a:off x="2662" y="2493"/>
              <a:ext cx="102" cy="102"/>
            </a:xfrm>
            <a:custGeom>
              <a:avLst/>
              <a:gdLst>
                <a:gd name="T0" fmla="*/ 307 w 307"/>
                <a:gd name="T1" fmla="*/ 230 h 308"/>
                <a:gd name="T2" fmla="*/ 306 w 307"/>
                <a:gd name="T3" fmla="*/ 246 h 308"/>
                <a:gd name="T4" fmla="*/ 294 w 307"/>
                <a:gd name="T5" fmla="*/ 274 h 308"/>
                <a:gd name="T6" fmla="*/ 274 w 307"/>
                <a:gd name="T7" fmla="*/ 295 h 308"/>
                <a:gd name="T8" fmla="*/ 245 w 307"/>
                <a:gd name="T9" fmla="*/ 307 h 308"/>
                <a:gd name="T10" fmla="*/ 231 w 307"/>
                <a:gd name="T11" fmla="*/ 308 h 308"/>
                <a:gd name="T12" fmla="*/ 77 w 307"/>
                <a:gd name="T13" fmla="*/ 308 h 308"/>
                <a:gd name="T14" fmla="*/ 61 w 307"/>
                <a:gd name="T15" fmla="*/ 307 h 308"/>
                <a:gd name="T16" fmla="*/ 33 w 307"/>
                <a:gd name="T17" fmla="*/ 295 h 308"/>
                <a:gd name="T18" fmla="*/ 13 w 307"/>
                <a:gd name="T19" fmla="*/ 274 h 308"/>
                <a:gd name="T20" fmla="*/ 0 w 307"/>
                <a:gd name="T21" fmla="*/ 246 h 308"/>
                <a:gd name="T22" fmla="*/ 0 w 307"/>
                <a:gd name="T23" fmla="*/ 230 h 308"/>
                <a:gd name="T24" fmla="*/ 0 w 307"/>
                <a:gd name="T25" fmla="*/ 78 h 308"/>
                <a:gd name="T26" fmla="*/ 0 w 307"/>
                <a:gd name="T27" fmla="*/ 62 h 308"/>
                <a:gd name="T28" fmla="*/ 13 w 307"/>
                <a:gd name="T29" fmla="*/ 35 h 308"/>
                <a:gd name="T30" fmla="*/ 33 w 307"/>
                <a:gd name="T31" fmla="*/ 13 h 308"/>
                <a:gd name="T32" fmla="*/ 61 w 307"/>
                <a:gd name="T33" fmla="*/ 1 h 308"/>
                <a:gd name="T34" fmla="*/ 77 w 307"/>
                <a:gd name="T35" fmla="*/ 0 h 308"/>
                <a:gd name="T36" fmla="*/ 231 w 307"/>
                <a:gd name="T37" fmla="*/ 0 h 308"/>
                <a:gd name="T38" fmla="*/ 245 w 307"/>
                <a:gd name="T39" fmla="*/ 1 h 308"/>
                <a:gd name="T40" fmla="*/ 274 w 307"/>
                <a:gd name="T41" fmla="*/ 13 h 308"/>
                <a:gd name="T42" fmla="*/ 294 w 307"/>
                <a:gd name="T43" fmla="*/ 35 h 308"/>
                <a:gd name="T44" fmla="*/ 306 w 307"/>
                <a:gd name="T45" fmla="*/ 62 h 308"/>
                <a:gd name="T46" fmla="*/ 307 w 307"/>
                <a:gd name="T47" fmla="*/ 78 h 308"/>
                <a:gd name="T48" fmla="*/ 307 w 307"/>
                <a:gd name="T49" fmla="*/ 23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308">
                  <a:moveTo>
                    <a:pt x="307" y="230"/>
                  </a:moveTo>
                  <a:lnTo>
                    <a:pt x="306" y="246"/>
                  </a:lnTo>
                  <a:lnTo>
                    <a:pt x="294" y="274"/>
                  </a:lnTo>
                  <a:lnTo>
                    <a:pt x="274" y="295"/>
                  </a:lnTo>
                  <a:lnTo>
                    <a:pt x="245" y="307"/>
                  </a:lnTo>
                  <a:lnTo>
                    <a:pt x="231" y="308"/>
                  </a:lnTo>
                  <a:lnTo>
                    <a:pt x="77" y="308"/>
                  </a:lnTo>
                  <a:lnTo>
                    <a:pt x="61" y="307"/>
                  </a:lnTo>
                  <a:lnTo>
                    <a:pt x="33" y="295"/>
                  </a:lnTo>
                  <a:lnTo>
                    <a:pt x="13" y="274"/>
                  </a:lnTo>
                  <a:lnTo>
                    <a:pt x="0" y="246"/>
                  </a:lnTo>
                  <a:lnTo>
                    <a:pt x="0" y="230"/>
                  </a:lnTo>
                  <a:lnTo>
                    <a:pt x="0" y="78"/>
                  </a:lnTo>
                  <a:lnTo>
                    <a:pt x="0" y="62"/>
                  </a:lnTo>
                  <a:lnTo>
                    <a:pt x="13" y="35"/>
                  </a:lnTo>
                  <a:lnTo>
                    <a:pt x="33" y="13"/>
                  </a:lnTo>
                  <a:lnTo>
                    <a:pt x="61" y="1"/>
                  </a:lnTo>
                  <a:lnTo>
                    <a:pt x="77" y="0"/>
                  </a:lnTo>
                  <a:lnTo>
                    <a:pt x="231" y="0"/>
                  </a:lnTo>
                  <a:lnTo>
                    <a:pt x="245" y="1"/>
                  </a:lnTo>
                  <a:lnTo>
                    <a:pt x="274" y="13"/>
                  </a:lnTo>
                  <a:lnTo>
                    <a:pt x="294" y="35"/>
                  </a:lnTo>
                  <a:lnTo>
                    <a:pt x="306" y="62"/>
                  </a:lnTo>
                  <a:lnTo>
                    <a:pt x="307" y="78"/>
                  </a:lnTo>
                  <a:lnTo>
                    <a:pt x="307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4" name="Freeform 78"/>
            <p:cNvSpPr>
              <a:spLocks/>
            </p:cNvSpPr>
            <p:nvPr/>
          </p:nvSpPr>
          <p:spPr bwMode="auto">
            <a:xfrm>
              <a:off x="3276" y="2928"/>
              <a:ext cx="102" cy="77"/>
            </a:xfrm>
            <a:custGeom>
              <a:avLst/>
              <a:gdLst>
                <a:gd name="T0" fmla="*/ 307 w 307"/>
                <a:gd name="T1" fmla="*/ 154 h 231"/>
                <a:gd name="T2" fmla="*/ 306 w 307"/>
                <a:gd name="T3" fmla="*/ 170 h 231"/>
                <a:gd name="T4" fmla="*/ 294 w 307"/>
                <a:gd name="T5" fmla="*/ 198 h 231"/>
                <a:gd name="T6" fmla="*/ 274 w 307"/>
                <a:gd name="T7" fmla="*/ 218 h 231"/>
                <a:gd name="T8" fmla="*/ 247 w 307"/>
                <a:gd name="T9" fmla="*/ 229 h 231"/>
                <a:gd name="T10" fmla="*/ 231 w 307"/>
                <a:gd name="T11" fmla="*/ 231 h 231"/>
                <a:gd name="T12" fmla="*/ 77 w 307"/>
                <a:gd name="T13" fmla="*/ 231 h 231"/>
                <a:gd name="T14" fmla="*/ 61 w 307"/>
                <a:gd name="T15" fmla="*/ 229 h 231"/>
                <a:gd name="T16" fmla="*/ 33 w 307"/>
                <a:gd name="T17" fmla="*/ 218 h 231"/>
                <a:gd name="T18" fmla="*/ 13 w 307"/>
                <a:gd name="T19" fmla="*/ 198 h 231"/>
                <a:gd name="T20" fmla="*/ 0 w 307"/>
                <a:gd name="T21" fmla="*/ 170 h 231"/>
                <a:gd name="T22" fmla="*/ 0 w 307"/>
                <a:gd name="T23" fmla="*/ 154 h 231"/>
                <a:gd name="T24" fmla="*/ 0 w 307"/>
                <a:gd name="T25" fmla="*/ 77 h 231"/>
                <a:gd name="T26" fmla="*/ 0 w 307"/>
                <a:gd name="T27" fmla="*/ 61 h 231"/>
                <a:gd name="T28" fmla="*/ 13 w 307"/>
                <a:gd name="T29" fmla="*/ 33 h 231"/>
                <a:gd name="T30" fmla="*/ 33 w 307"/>
                <a:gd name="T31" fmla="*/ 13 h 231"/>
                <a:gd name="T32" fmla="*/ 61 w 307"/>
                <a:gd name="T33" fmla="*/ 2 h 231"/>
                <a:gd name="T34" fmla="*/ 77 w 307"/>
                <a:gd name="T35" fmla="*/ 0 h 231"/>
                <a:gd name="T36" fmla="*/ 231 w 307"/>
                <a:gd name="T37" fmla="*/ 0 h 231"/>
                <a:gd name="T38" fmla="*/ 247 w 307"/>
                <a:gd name="T39" fmla="*/ 2 h 231"/>
                <a:gd name="T40" fmla="*/ 274 w 307"/>
                <a:gd name="T41" fmla="*/ 13 h 231"/>
                <a:gd name="T42" fmla="*/ 294 w 307"/>
                <a:gd name="T43" fmla="*/ 33 h 231"/>
                <a:gd name="T44" fmla="*/ 306 w 307"/>
                <a:gd name="T45" fmla="*/ 61 h 231"/>
                <a:gd name="T46" fmla="*/ 307 w 307"/>
                <a:gd name="T47" fmla="*/ 77 h 231"/>
                <a:gd name="T48" fmla="*/ 307 w 307"/>
                <a:gd name="T49" fmla="*/ 154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231">
                  <a:moveTo>
                    <a:pt x="307" y="154"/>
                  </a:moveTo>
                  <a:lnTo>
                    <a:pt x="306" y="170"/>
                  </a:lnTo>
                  <a:lnTo>
                    <a:pt x="294" y="198"/>
                  </a:lnTo>
                  <a:lnTo>
                    <a:pt x="274" y="218"/>
                  </a:lnTo>
                  <a:lnTo>
                    <a:pt x="247" y="229"/>
                  </a:lnTo>
                  <a:lnTo>
                    <a:pt x="231" y="231"/>
                  </a:lnTo>
                  <a:lnTo>
                    <a:pt x="77" y="231"/>
                  </a:lnTo>
                  <a:lnTo>
                    <a:pt x="61" y="229"/>
                  </a:lnTo>
                  <a:lnTo>
                    <a:pt x="33" y="218"/>
                  </a:lnTo>
                  <a:lnTo>
                    <a:pt x="13" y="198"/>
                  </a:lnTo>
                  <a:lnTo>
                    <a:pt x="0" y="170"/>
                  </a:lnTo>
                  <a:lnTo>
                    <a:pt x="0" y="154"/>
                  </a:lnTo>
                  <a:lnTo>
                    <a:pt x="0" y="77"/>
                  </a:lnTo>
                  <a:lnTo>
                    <a:pt x="0" y="61"/>
                  </a:lnTo>
                  <a:lnTo>
                    <a:pt x="13" y="33"/>
                  </a:lnTo>
                  <a:lnTo>
                    <a:pt x="33" y="13"/>
                  </a:lnTo>
                  <a:lnTo>
                    <a:pt x="61" y="2"/>
                  </a:lnTo>
                  <a:lnTo>
                    <a:pt x="77" y="0"/>
                  </a:lnTo>
                  <a:lnTo>
                    <a:pt x="231" y="0"/>
                  </a:lnTo>
                  <a:lnTo>
                    <a:pt x="247" y="2"/>
                  </a:lnTo>
                  <a:lnTo>
                    <a:pt x="274" y="13"/>
                  </a:lnTo>
                  <a:lnTo>
                    <a:pt x="294" y="33"/>
                  </a:lnTo>
                  <a:lnTo>
                    <a:pt x="306" y="61"/>
                  </a:lnTo>
                  <a:lnTo>
                    <a:pt x="307" y="77"/>
                  </a:lnTo>
                  <a:lnTo>
                    <a:pt x="307" y="15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5" name="Freeform 79"/>
            <p:cNvSpPr>
              <a:spLocks/>
            </p:cNvSpPr>
            <p:nvPr/>
          </p:nvSpPr>
          <p:spPr bwMode="auto">
            <a:xfrm>
              <a:off x="3532" y="2928"/>
              <a:ext cx="102" cy="77"/>
            </a:xfrm>
            <a:custGeom>
              <a:avLst/>
              <a:gdLst>
                <a:gd name="T0" fmla="*/ 306 w 306"/>
                <a:gd name="T1" fmla="*/ 154 h 231"/>
                <a:gd name="T2" fmla="*/ 306 w 306"/>
                <a:gd name="T3" fmla="*/ 170 h 231"/>
                <a:gd name="T4" fmla="*/ 293 w 306"/>
                <a:gd name="T5" fmla="*/ 198 h 231"/>
                <a:gd name="T6" fmla="*/ 273 w 306"/>
                <a:gd name="T7" fmla="*/ 218 h 231"/>
                <a:gd name="T8" fmla="*/ 246 w 306"/>
                <a:gd name="T9" fmla="*/ 229 h 231"/>
                <a:gd name="T10" fmla="*/ 230 w 306"/>
                <a:gd name="T11" fmla="*/ 231 h 231"/>
                <a:gd name="T12" fmla="*/ 76 w 306"/>
                <a:gd name="T13" fmla="*/ 231 h 231"/>
                <a:gd name="T14" fmla="*/ 62 w 306"/>
                <a:gd name="T15" fmla="*/ 229 h 231"/>
                <a:gd name="T16" fmla="*/ 33 w 306"/>
                <a:gd name="T17" fmla="*/ 218 h 231"/>
                <a:gd name="T18" fmla="*/ 13 w 306"/>
                <a:gd name="T19" fmla="*/ 198 h 231"/>
                <a:gd name="T20" fmla="*/ 1 w 306"/>
                <a:gd name="T21" fmla="*/ 170 h 231"/>
                <a:gd name="T22" fmla="*/ 0 w 306"/>
                <a:gd name="T23" fmla="*/ 154 h 231"/>
                <a:gd name="T24" fmla="*/ 0 w 306"/>
                <a:gd name="T25" fmla="*/ 77 h 231"/>
                <a:gd name="T26" fmla="*/ 1 w 306"/>
                <a:gd name="T27" fmla="*/ 61 h 231"/>
                <a:gd name="T28" fmla="*/ 13 w 306"/>
                <a:gd name="T29" fmla="*/ 33 h 231"/>
                <a:gd name="T30" fmla="*/ 33 w 306"/>
                <a:gd name="T31" fmla="*/ 13 h 231"/>
                <a:gd name="T32" fmla="*/ 62 w 306"/>
                <a:gd name="T33" fmla="*/ 2 h 231"/>
                <a:gd name="T34" fmla="*/ 76 w 306"/>
                <a:gd name="T35" fmla="*/ 0 h 231"/>
                <a:gd name="T36" fmla="*/ 230 w 306"/>
                <a:gd name="T37" fmla="*/ 0 h 231"/>
                <a:gd name="T38" fmla="*/ 246 w 306"/>
                <a:gd name="T39" fmla="*/ 2 h 231"/>
                <a:gd name="T40" fmla="*/ 273 w 306"/>
                <a:gd name="T41" fmla="*/ 13 h 231"/>
                <a:gd name="T42" fmla="*/ 293 w 306"/>
                <a:gd name="T43" fmla="*/ 33 h 231"/>
                <a:gd name="T44" fmla="*/ 306 w 306"/>
                <a:gd name="T45" fmla="*/ 61 h 231"/>
                <a:gd name="T46" fmla="*/ 306 w 306"/>
                <a:gd name="T47" fmla="*/ 77 h 231"/>
                <a:gd name="T48" fmla="*/ 306 w 306"/>
                <a:gd name="T49" fmla="*/ 154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6" h="231">
                  <a:moveTo>
                    <a:pt x="306" y="154"/>
                  </a:moveTo>
                  <a:lnTo>
                    <a:pt x="306" y="170"/>
                  </a:lnTo>
                  <a:lnTo>
                    <a:pt x="293" y="198"/>
                  </a:lnTo>
                  <a:lnTo>
                    <a:pt x="273" y="218"/>
                  </a:lnTo>
                  <a:lnTo>
                    <a:pt x="246" y="229"/>
                  </a:lnTo>
                  <a:lnTo>
                    <a:pt x="230" y="231"/>
                  </a:lnTo>
                  <a:lnTo>
                    <a:pt x="76" y="231"/>
                  </a:lnTo>
                  <a:lnTo>
                    <a:pt x="62" y="229"/>
                  </a:lnTo>
                  <a:lnTo>
                    <a:pt x="33" y="218"/>
                  </a:lnTo>
                  <a:lnTo>
                    <a:pt x="13" y="198"/>
                  </a:lnTo>
                  <a:lnTo>
                    <a:pt x="1" y="170"/>
                  </a:lnTo>
                  <a:lnTo>
                    <a:pt x="0" y="154"/>
                  </a:lnTo>
                  <a:lnTo>
                    <a:pt x="0" y="77"/>
                  </a:lnTo>
                  <a:lnTo>
                    <a:pt x="1" y="61"/>
                  </a:lnTo>
                  <a:lnTo>
                    <a:pt x="13" y="33"/>
                  </a:lnTo>
                  <a:lnTo>
                    <a:pt x="33" y="13"/>
                  </a:lnTo>
                  <a:lnTo>
                    <a:pt x="62" y="2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6" y="2"/>
                  </a:lnTo>
                  <a:lnTo>
                    <a:pt x="273" y="13"/>
                  </a:lnTo>
                  <a:lnTo>
                    <a:pt x="293" y="33"/>
                  </a:lnTo>
                  <a:lnTo>
                    <a:pt x="306" y="61"/>
                  </a:lnTo>
                  <a:lnTo>
                    <a:pt x="306" y="77"/>
                  </a:lnTo>
                  <a:lnTo>
                    <a:pt x="306" y="15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6" name="Freeform 80"/>
            <p:cNvSpPr>
              <a:spLocks/>
            </p:cNvSpPr>
            <p:nvPr/>
          </p:nvSpPr>
          <p:spPr bwMode="auto">
            <a:xfrm>
              <a:off x="2022" y="2903"/>
              <a:ext cx="921" cy="102"/>
            </a:xfrm>
            <a:custGeom>
              <a:avLst/>
              <a:gdLst>
                <a:gd name="T0" fmla="*/ 2764 w 2764"/>
                <a:gd name="T1" fmla="*/ 230 h 307"/>
                <a:gd name="T2" fmla="*/ 2764 w 2764"/>
                <a:gd name="T3" fmla="*/ 246 h 307"/>
                <a:gd name="T4" fmla="*/ 2751 w 2764"/>
                <a:gd name="T5" fmla="*/ 274 h 307"/>
                <a:gd name="T6" fmla="*/ 2731 w 2764"/>
                <a:gd name="T7" fmla="*/ 294 h 307"/>
                <a:gd name="T8" fmla="*/ 2704 w 2764"/>
                <a:gd name="T9" fmla="*/ 305 h 307"/>
                <a:gd name="T10" fmla="*/ 2688 w 2764"/>
                <a:gd name="T11" fmla="*/ 307 h 307"/>
                <a:gd name="T12" fmla="*/ 77 w 2764"/>
                <a:gd name="T13" fmla="*/ 307 h 307"/>
                <a:gd name="T14" fmla="*/ 61 w 2764"/>
                <a:gd name="T15" fmla="*/ 305 h 307"/>
                <a:gd name="T16" fmla="*/ 34 w 2764"/>
                <a:gd name="T17" fmla="*/ 294 h 307"/>
                <a:gd name="T18" fmla="*/ 13 w 2764"/>
                <a:gd name="T19" fmla="*/ 274 h 307"/>
                <a:gd name="T20" fmla="*/ 1 w 2764"/>
                <a:gd name="T21" fmla="*/ 246 h 307"/>
                <a:gd name="T22" fmla="*/ 0 w 2764"/>
                <a:gd name="T23" fmla="*/ 230 h 307"/>
                <a:gd name="T24" fmla="*/ 0 w 2764"/>
                <a:gd name="T25" fmla="*/ 76 h 307"/>
                <a:gd name="T26" fmla="*/ 1 w 2764"/>
                <a:gd name="T27" fmla="*/ 60 h 307"/>
                <a:gd name="T28" fmla="*/ 13 w 2764"/>
                <a:gd name="T29" fmla="*/ 33 h 307"/>
                <a:gd name="T30" fmla="*/ 34 w 2764"/>
                <a:gd name="T31" fmla="*/ 13 h 307"/>
                <a:gd name="T32" fmla="*/ 61 w 2764"/>
                <a:gd name="T33" fmla="*/ 0 h 307"/>
                <a:gd name="T34" fmla="*/ 77 w 2764"/>
                <a:gd name="T35" fmla="*/ 0 h 307"/>
                <a:gd name="T36" fmla="*/ 2688 w 2764"/>
                <a:gd name="T37" fmla="*/ 0 h 307"/>
                <a:gd name="T38" fmla="*/ 2704 w 2764"/>
                <a:gd name="T39" fmla="*/ 0 h 307"/>
                <a:gd name="T40" fmla="*/ 2731 w 2764"/>
                <a:gd name="T41" fmla="*/ 13 h 307"/>
                <a:gd name="T42" fmla="*/ 2751 w 2764"/>
                <a:gd name="T43" fmla="*/ 33 h 307"/>
                <a:gd name="T44" fmla="*/ 2764 w 2764"/>
                <a:gd name="T45" fmla="*/ 60 h 307"/>
                <a:gd name="T46" fmla="*/ 2764 w 2764"/>
                <a:gd name="T47" fmla="*/ 76 h 307"/>
                <a:gd name="T48" fmla="*/ 2764 w 2764"/>
                <a:gd name="T49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64" h="307">
                  <a:moveTo>
                    <a:pt x="2764" y="230"/>
                  </a:moveTo>
                  <a:lnTo>
                    <a:pt x="2764" y="246"/>
                  </a:lnTo>
                  <a:lnTo>
                    <a:pt x="2751" y="274"/>
                  </a:lnTo>
                  <a:lnTo>
                    <a:pt x="2731" y="294"/>
                  </a:lnTo>
                  <a:lnTo>
                    <a:pt x="2704" y="305"/>
                  </a:lnTo>
                  <a:lnTo>
                    <a:pt x="2688" y="307"/>
                  </a:lnTo>
                  <a:lnTo>
                    <a:pt x="77" y="307"/>
                  </a:lnTo>
                  <a:lnTo>
                    <a:pt x="61" y="305"/>
                  </a:lnTo>
                  <a:lnTo>
                    <a:pt x="34" y="294"/>
                  </a:lnTo>
                  <a:lnTo>
                    <a:pt x="13" y="274"/>
                  </a:lnTo>
                  <a:lnTo>
                    <a:pt x="1" y="246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1" y="60"/>
                  </a:lnTo>
                  <a:lnTo>
                    <a:pt x="13" y="33"/>
                  </a:lnTo>
                  <a:lnTo>
                    <a:pt x="34" y="13"/>
                  </a:lnTo>
                  <a:lnTo>
                    <a:pt x="61" y="0"/>
                  </a:lnTo>
                  <a:lnTo>
                    <a:pt x="77" y="0"/>
                  </a:lnTo>
                  <a:lnTo>
                    <a:pt x="2688" y="0"/>
                  </a:lnTo>
                  <a:lnTo>
                    <a:pt x="2704" y="0"/>
                  </a:lnTo>
                  <a:lnTo>
                    <a:pt x="2731" y="13"/>
                  </a:lnTo>
                  <a:lnTo>
                    <a:pt x="2751" y="33"/>
                  </a:lnTo>
                  <a:lnTo>
                    <a:pt x="2764" y="60"/>
                  </a:lnTo>
                  <a:lnTo>
                    <a:pt x="2764" y="76"/>
                  </a:lnTo>
                  <a:lnTo>
                    <a:pt x="2764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8" name="Freeform 82"/>
            <p:cNvSpPr>
              <a:spLocks/>
            </p:cNvSpPr>
            <p:nvPr/>
          </p:nvSpPr>
          <p:spPr bwMode="auto">
            <a:xfrm>
              <a:off x="2559" y="2185"/>
              <a:ext cx="154" cy="77"/>
            </a:xfrm>
            <a:custGeom>
              <a:avLst/>
              <a:gdLst>
                <a:gd name="T0" fmla="*/ 385 w 461"/>
                <a:gd name="T1" fmla="*/ 0 h 231"/>
                <a:gd name="T2" fmla="*/ 78 w 461"/>
                <a:gd name="T3" fmla="*/ 0 h 231"/>
                <a:gd name="T4" fmla="*/ 62 w 461"/>
                <a:gd name="T5" fmla="*/ 2 h 231"/>
                <a:gd name="T6" fmla="*/ 35 w 461"/>
                <a:gd name="T7" fmla="*/ 13 h 231"/>
                <a:gd name="T8" fmla="*/ 13 w 461"/>
                <a:gd name="T9" fmla="*/ 35 h 231"/>
                <a:gd name="T10" fmla="*/ 2 w 461"/>
                <a:gd name="T11" fmla="*/ 62 h 231"/>
                <a:gd name="T12" fmla="*/ 0 w 461"/>
                <a:gd name="T13" fmla="*/ 78 h 231"/>
                <a:gd name="T14" fmla="*/ 0 w 461"/>
                <a:gd name="T15" fmla="*/ 231 h 231"/>
                <a:gd name="T16" fmla="*/ 461 w 461"/>
                <a:gd name="T17" fmla="*/ 231 h 231"/>
                <a:gd name="T18" fmla="*/ 461 w 461"/>
                <a:gd name="T19" fmla="*/ 78 h 231"/>
                <a:gd name="T20" fmla="*/ 461 w 461"/>
                <a:gd name="T21" fmla="*/ 62 h 231"/>
                <a:gd name="T22" fmla="*/ 448 w 461"/>
                <a:gd name="T23" fmla="*/ 35 h 231"/>
                <a:gd name="T24" fmla="*/ 428 w 461"/>
                <a:gd name="T25" fmla="*/ 13 h 231"/>
                <a:gd name="T26" fmla="*/ 400 w 461"/>
                <a:gd name="T27" fmla="*/ 2 h 231"/>
                <a:gd name="T28" fmla="*/ 385 w 461"/>
                <a:gd name="T29" fmla="*/ 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61" h="231">
                  <a:moveTo>
                    <a:pt x="385" y="0"/>
                  </a:moveTo>
                  <a:lnTo>
                    <a:pt x="78" y="0"/>
                  </a:lnTo>
                  <a:lnTo>
                    <a:pt x="62" y="2"/>
                  </a:lnTo>
                  <a:lnTo>
                    <a:pt x="35" y="13"/>
                  </a:lnTo>
                  <a:lnTo>
                    <a:pt x="13" y="35"/>
                  </a:lnTo>
                  <a:lnTo>
                    <a:pt x="2" y="62"/>
                  </a:lnTo>
                  <a:lnTo>
                    <a:pt x="0" y="78"/>
                  </a:lnTo>
                  <a:lnTo>
                    <a:pt x="0" y="231"/>
                  </a:lnTo>
                  <a:lnTo>
                    <a:pt x="461" y="231"/>
                  </a:lnTo>
                  <a:lnTo>
                    <a:pt x="461" y="78"/>
                  </a:lnTo>
                  <a:lnTo>
                    <a:pt x="461" y="62"/>
                  </a:lnTo>
                  <a:lnTo>
                    <a:pt x="448" y="35"/>
                  </a:lnTo>
                  <a:lnTo>
                    <a:pt x="428" y="13"/>
                  </a:lnTo>
                  <a:lnTo>
                    <a:pt x="400" y="2"/>
                  </a:lnTo>
                  <a:lnTo>
                    <a:pt x="385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9" name="Rectangle 83"/>
            <p:cNvSpPr>
              <a:spLocks noChangeArrowheads="1"/>
            </p:cNvSpPr>
            <p:nvPr/>
          </p:nvSpPr>
          <p:spPr bwMode="auto">
            <a:xfrm>
              <a:off x="2610" y="2160"/>
              <a:ext cx="52" cy="25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" name="그룹 1"/>
          <p:cNvGrpSpPr/>
          <p:nvPr/>
        </p:nvGrpSpPr>
        <p:grpSpPr>
          <a:xfrm>
            <a:off x="6896311" y="4891025"/>
            <a:ext cx="255590" cy="403919"/>
            <a:chOff x="11053807" y="6135378"/>
            <a:chExt cx="360163" cy="569180"/>
          </a:xfrm>
        </p:grpSpPr>
        <p:sp>
          <p:nvSpPr>
            <p:cNvPr id="153" name="직사각형 152"/>
            <p:cNvSpPr/>
            <p:nvPr/>
          </p:nvSpPr>
          <p:spPr>
            <a:xfrm>
              <a:off x="11212894" y="6135378"/>
              <a:ext cx="45719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138" name="Group 86"/>
            <p:cNvGrpSpPr>
              <a:grpSpLocks noChangeAspect="1"/>
            </p:cNvGrpSpPr>
            <p:nvPr/>
          </p:nvGrpSpPr>
          <p:grpSpPr bwMode="auto">
            <a:xfrm>
              <a:off x="11053807" y="6164665"/>
              <a:ext cx="360163" cy="539893"/>
              <a:chOff x="3070" y="1006"/>
              <a:chExt cx="1537" cy="2304"/>
            </a:xfrm>
          </p:grpSpPr>
          <p:sp>
            <p:nvSpPr>
              <p:cNvPr id="141" name="Freeform 88"/>
              <p:cNvSpPr>
                <a:spLocks/>
              </p:cNvSpPr>
              <p:nvPr/>
            </p:nvSpPr>
            <p:spPr bwMode="auto">
              <a:xfrm>
                <a:off x="3070" y="1006"/>
                <a:ext cx="1537" cy="2304"/>
              </a:xfrm>
              <a:custGeom>
                <a:avLst/>
                <a:gdLst>
                  <a:gd name="T0" fmla="*/ 2570 w 4609"/>
                  <a:gd name="T1" fmla="*/ 1 h 6913"/>
                  <a:gd name="T2" fmla="*/ 2995 w 4609"/>
                  <a:gd name="T3" fmla="*/ 68 h 6913"/>
                  <a:gd name="T4" fmla="*/ 3389 w 4609"/>
                  <a:gd name="T5" fmla="*/ 212 h 6913"/>
                  <a:gd name="T6" fmla="*/ 3744 w 4609"/>
                  <a:gd name="T7" fmla="*/ 428 h 6913"/>
                  <a:gd name="T8" fmla="*/ 4050 w 4609"/>
                  <a:gd name="T9" fmla="*/ 706 h 6913"/>
                  <a:gd name="T10" fmla="*/ 4298 w 4609"/>
                  <a:gd name="T11" fmla="*/ 1037 h 6913"/>
                  <a:gd name="T12" fmla="*/ 4480 w 4609"/>
                  <a:gd name="T13" fmla="*/ 1413 h 6913"/>
                  <a:gd name="T14" fmla="*/ 4586 w 4609"/>
                  <a:gd name="T15" fmla="*/ 1823 h 6913"/>
                  <a:gd name="T16" fmla="*/ 4609 w 4609"/>
                  <a:gd name="T17" fmla="*/ 2150 h 6913"/>
                  <a:gd name="T18" fmla="*/ 4608 w 4609"/>
                  <a:gd name="T19" fmla="*/ 4872 h 6913"/>
                  <a:gd name="T20" fmla="*/ 4543 w 4609"/>
                  <a:gd name="T21" fmla="*/ 5299 h 6913"/>
                  <a:gd name="T22" fmla="*/ 4397 w 4609"/>
                  <a:gd name="T23" fmla="*/ 5693 h 6913"/>
                  <a:gd name="T24" fmla="*/ 4181 w 4609"/>
                  <a:gd name="T25" fmla="*/ 6047 h 6913"/>
                  <a:gd name="T26" fmla="*/ 3903 w 4609"/>
                  <a:gd name="T27" fmla="*/ 6353 h 6913"/>
                  <a:gd name="T28" fmla="*/ 3572 w 4609"/>
                  <a:gd name="T29" fmla="*/ 6602 h 6913"/>
                  <a:gd name="T30" fmla="*/ 3196 w 4609"/>
                  <a:gd name="T31" fmla="*/ 6783 h 6913"/>
                  <a:gd name="T32" fmla="*/ 2786 w 4609"/>
                  <a:gd name="T33" fmla="*/ 6889 h 6913"/>
                  <a:gd name="T34" fmla="*/ 2459 w 4609"/>
                  <a:gd name="T35" fmla="*/ 6913 h 6913"/>
                  <a:gd name="T36" fmla="*/ 2041 w 4609"/>
                  <a:gd name="T37" fmla="*/ 6912 h 6913"/>
                  <a:gd name="T38" fmla="*/ 1615 w 4609"/>
                  <a:gd name="T39" fmla="*/ 6845 h 6913"/>
                  <a:gd name="T40" fmla="*/ 1220 w 4609"/>
                  <a:gd name="T41" fmla="*/ 6701 h 6913"/>
                  <a:gd name="T42" fmla="*/ 866 w 4609"/>
                  <a:gd name="T43" fmla="*/ 6485 h 6913"/>
                  <a:gd name="T44" fmla="*/ 560 w 4609"/>
                  <a:gd name="T45" fmla="*/ 6207 h 6913"/>
                  <a:gd name="T46" fmla="*/ 313 w 4609"/>
                  <a:gd name="T47" fmla="*/ 5876 h 6913"/>
                  <a:gd name="T48" fmla="*/ 131 w 4609"/>
                  <a:gd name="T49" fmla="*/ 5500 h 6913"/>
                  <a:gd name="T50" fmla="*/ 25 w 4609"/>
                  <a:gd name="T51" fmla="*/ 5088 h 6913"/>
                  <a:gd name="T52" fmla="*/ 0 w 4609"/>
                  <a:gd name="T53" fmla="*/ 4763 h 6913"/>
                  <a:gd name="T54" fmla="*/ 3 w 4609"/>
                  <a:gd name="T55" fmla="*/ 2041 h 6913"/>
                  <a:gd name="T56" fmla="*/ 68 w 4609"/>
                  <a:gd name="T57" fmla="*/ 1614 h 6913"/>
                  <a:gd name="T58" fmla="*/ 213 w 4609"/>
                  <a:gd name="T59" fmla="*/ 1220 h 6913"/>
                  <a:gd name="T60" fmla="*/ 429 w 4609"/>
                  <a:gd name="T61" fmla="*/ 866 h 6913"/>
                  <a:gd name="T62" fmla="*/ 707 w 4609"/>
                  <a:gd name="T63" fmla="*/ 560 h 6913"/>
                  <a:gd name="T64" fmla="*/ 1039 w 4609"/>
                  <a:gd name="T65" fmla="*/ 313 h 6913"/>
                  <a:gd name="T66" fmla="*/ 1413 w 4609"/>
                  <a:gd name="T67" fmla="*/ 130 h 6913"/>
                  <a:gd name="T68" fmla="*/ 1825 w 4609"/>
                  <a:gd name="T69" fmla="*/ 24 h 6913"/>
                  <a:gd name="T70" fmla="*/ 2152 w 4609"/>
                  <a:gd name="T71" fmla="*/ 0 h 69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609" h="6913">
                    <a:moveTo>
                      <a:pt x="2459" y="0"/>
                    </a:moveTo>
                    <a:lnTo>
                      <a:pt x="2570" y="1"/>
                    </a:lnTo>
                    <a:lnTo>
                      <a:pt x="2786" y="24"/>
                    </a:lnTo>
                    <a:lnTo>
                      <a:pt x="2995" y="68"/>
                    </a:lnTo>
                    <a:lnTo>
                      <a:pt x="3196" y="130"/>
                    </a:lnTo>
                    <a:lnTo>
                      <a:pt x="3389" y="212"/>
                    </a:lnTo>
                    <a:lnTo>
                      <a:pt x="3572" y="313"/>
                    </a:lnTo>
                    <a:lnTo>
                      <a:pt x="3744" y="428"/>
                    </a:lnTo>
                    <a:lnTo>
                      <a:pt x="3903" y="560"/>
                    </a:lnTo>
                    <a:lnTo>
                      <a:pt x="4050" y="706"/>
                    </a:lnTo>
                    <a:lnTo>
                      <a:pt x="4181" y="866"/>
                    </a:lnTo>
                    <a:lnTo>
                      <a:pt x="4298" y="1037"/>
                    </a:lnTo>
                    <a:lnTo>
                      <a:pt x="4397" y="1220"/>
                    </a:lnTo>
                    <a:lnTo>
                      <a:pt x="4480" y="1413"/>
                    </a:lnTo>
                    <a:lnTo>
                      <a:pt x="4543" y="1614"/>
                    </a:lnTo>
                    <a:lnTo>
                      <a:pt x="4586" y="1823"/>
                    </a:lnTo>
                    <a:lnTo>
                      <a:pt x="4608" y="2041"/>
                    </a:lnTo>
                    <a:lnTo>
                      <a:pt x="4609" y="2150"/>
                    </a:lnTo>
                    <a:lnTo>
                      <a:pt x="4609" y="4763"/>
                    </a:lnTo>
                    <a:lnTo>
                      <a:pt x="4608" y="4872"/>
                    </a:lnTo>
                    <a:lnTo>
                      <a:pt x="4586" y="5088"/>
                    </a:lnTo>
                    <a:lnTo>
                      <a:pt x="4543" y="5299"/>
                    </a:lnTo>
                    <a:lnTo>
                      <a:pt x="4480" y="5500"/>
                    </a:lnTo>
                    <a:lnTo>
                      <a:pt x="4397" y="5693"/>
                    </a:lnTo>
                    <a:lnTo>
                      <a:pt x="4298" y="5876"/>
                    </a:lnTo>
                    <a:lnTo>
                      <a:pt x="4181" y="6047"/>
                    </a:lnTo>
                    <a:lnTo>
                      <a:pt x="4050" y="6207"/>
                    </a:lnTo>
                    <a:lnTo>
                      <a:pt x="3903" y="6353"/>
                    </a:lnTo>
                    <a:lnTo>
                      <a:pt x="3744" y="6485"/>
                    </a:lnTo>
                    <a:lnTo>
                      <a:pt x="3572" y="6602"/>
                    </a:lnTo>
                    <a:lnTo>
                      <a:pt x="3389" y="6701"/>
                    </a:lnTo>
                    <a:lnTo>
                      <a:pt x="3196" y="6783"/>
                    </a:lnTo>
                    <a:lnTo>
                      <a:pt x="2995" y="6845"/>
                    </a:lnTo>
                    <a:lnTo>
                      <a:pt x="2786" y="6889"/>
                    </a:lnTo>
                    <a:lnTo>
                      <a:pt x="2570" y="6912"/>
                    </a:lnTo>
                    <a:lnTo>
                      <a:pt x="2459" y="6913"/>
                    </a:lnTo>
                    <a:lnTo>
                      <a:pt x="2152" y="6913"/>
                    </a:lnTo>
                    <a:lnTo>
                      <a:pt x="2041" y="6912"/>
                    </a:lnTo>
                    <a:lnTo>
                      <a:pt x="1825" y="6889"/>
                    </a:lnTo>
                    <a:lnTo>
                      <a:pt x="1615" y="6845"/>
                    </a:lnTo>
                    <a:lnTo>
                      <a:pt x="1413" y="6783"/>
                    </a:lnTo>
                    <a:lnTo>
                      <a:pt x="1220" y="6701"/>
                    </a:lnTo>
                    <a:lnTo>
                      <a:pt x="1039" y="6602"/>
                    </a:lnTo>
                    <a:lnTo>
                      <a:pt x="866" y="6485"/>
                    </a:lnTo>
                    <a:lnTo>
                      <a:pt x="707" y="6353"/>
                    </a:lnTo>
                    <a:lnTo>
                      <a:pt x="560" y="6207"/>
                    </a:lnTo>
                    <a:lnTo>
                      <a:pt x="429" y="6047"/>
                    </a:lnTo>
                    <a:lnTo>
                      <a:pt x="313" y="5876"/>
                    </a:lnTo>
                    <a:lnTo>
                      <a:pt x="213" y="5693"/>
                    </a:lnTo>
                    <a:lnTo>
                      <a:pt x="131" y="5500"/>
                    </a:lnTo>
                    <a:lnTo>
                      <a:pt x="68" y="5299"/>
                    </a:lnTo>
                    <a:lnTo>
                      <a:pt x="25" y="5088"/>
                    </a:lnTo>
                    <a:lnTo>
                      <a:pt x="3" y="4872"/>
                    </a:lnTo>
                    <a:lnTo>
                      <a:pt x="0" y="4763"/>
                    </a:lnTo>
                    <a:lnTo>
                      <a:pt x="0" y="2150"/>
                    </a:lnTo>
                    <a:lnTo>
                      <a:pt x="3" y="2041"/>
                    </a:lnTo>
                    <a:lnTo>
                      <a:pt x="25" y="1823"/>
                    </a:lnTo>
                    <a:lnTo>
                      <a:pt x="68" y="1614"/>
                    </a:lnTo>
                    <a:lnTo>
                      <a:pt x="131" y="1413"/>
                    </a:lnTo>
                    <a:lnTo>
                      <a:pt x="213" y="1220"/>
                    </a:lnTo>
                    <a:lnTo>
                      <a:pt x="313" y="1037"/>
                    </a:lnTo>
                    <a:lnTo>
                      <a:pt x="429" y="866"/>
                    </a:lnTo>
                    <a:lnTo>
                      <a:pt x="560" y="706"/>
                    </a:lnTo>
                    <a:lnTo>
                      <a:pt x="707" y="560"/>
                    </a:lnTo>
                    <a:lnTo>
                      <a:pt x="866" y="428"/>
                    </a:lnTo>
                    <a:lnTo>
                      <a:pt x="1039" y="313"/>
                    </a:lnTo>
                    <a:lnTo>
                      <a:pt x="1220" y="212"/>
                    </a:lnTo>
                    <a:lnTo>
                      <a:pt x="1413" y="130"/>
                    </a:lnTo>
                    <a:lnTo>
                      <a:pt x="1615" y="68"/>
                    </a:lnTo>
                    <a:lnTo>
                      <a:pt x="1825" y="24"/>
                    </a:lnTo>
                    <a:lnTo>
                      <a:pt x="2041" y="1"/>
                    </a:lnTo>
                    <a:lnTo>
                      <a:pt x="2152" y="0"/>
                    </a:lnTo>
                    <a:lnTo>
                      <a:pt x="2459" y="0"/>
                    </a:lnTo>
                    <a:close/>
                  </a:path>
                </a:pathLst>
              </a:custGeom>
              <a:solidFill>
                <a:srgbClr val="F5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2" name="Freeform 89"/>
              <p:cNvSpPr>
                <a:spLocks/>
              </p:cNvSpPr>
              <p:nvPr/>
            </p:nvSpPr>
            <p:spPr bwMode="auto">
              <a:xfrm>
                <a:off x="3788" y="1006"/>
                <a:ext cx="819" cy="2304"/>
              </a:xfrm>
              <a:custGeom>
                <a:avLst/>
                <a:gdLst>
                  <a:gd name="T0" fmla="*/ 0 w 2457"/>
                  <a:gd name="T1" fmla="*/ 0 h 6913"/>
                  <a:gd name="T2" fmla="*/ 326 w 2457"/>
                  <a:gd name="T3" fmla="*/ 24 h 6913"/>
                  <a:gd name="T4" fmla="*/ 737 w 2457"/>
                  <a:gd name="T5" fmla="*/ 130 h 6913"/>
                  <a:gd name="T6" fmla="*/ 1113 w 2457"/>
                  <a:gd name="T7" fmla="*/ 313 h 6913"/>
                  <a:gd name="T8" fmla="*/ 1445 w 2457"/>
                  <a:gd name="T9" fmla="*/ 560 h 6913"/>
                  <a:gd name="T10" fmla="*/ 1723 w 2457"/>
                  <a:gd name="T11" fmla="*/ 866 h 6913"/>
                  <a:gd name="T12" fmla="*/ 1939 w 2457"/>
                  <a:gd name="T13" fmla="*/ 1220 h 6913"/>
                  <a:gd name="T14" fmla="*/ 2083 w 2457"/>
                  <a:gd name="T15" fmla="*/ 1614 h 6913"/>
                  <a:gd name="T16" fmla="*/ 2149 w 2457"/>
                  <a:gd name="T17" fmla="*/ 2041 h 6913"/>
                  <a:gd name="T18" fmla="*/ 2150 w 2457"/>
                  <a:gd name="T19" fmla="*/ 4763 h 6913"/>
                  <a:gd name="T20" fmla="*/ 2126 w 2457"/>
                  <a:gd name="T21" fmla="*/ 5088 h 6913"/>
                  <a:gd name="T22" fmla="*/ 2021 w 2457"/>
                  <a:gd name="T23" fmla="*/ 5500 h 6913"/>
                  <a:gd name="T24" fmla="*/ 1838 w 2457"/>
                  <a:gd name="T25" fmla="*/ 5876 h 6913"/>
                  <a:gd name="T26" fmla="*/ 1590 w 2457"/>
                  <a:gd name="T27" fmla="*/ 6207 h 6913"/>
                  <a:gd name="T28" fmla="*/ 1285 w 2457"/>
                  <a:gd name="T29" fmla="*/ 6485 h 6913"/>
                  <a:gd name="T30" fmla="*/ 930 w 2457"/>
                  <a:gd name="T31" fmla="*/ 6701 h 6913"/>
                  <a:gd name="T32" fmla="*/ 536 w 2457"/>
                  <a:gd name="T33" fmla="*/ 6845 h 6913"/>
                  <a:gd name="T34" fmla="*/ 109 w 2457"/>
                  <a:gd name="T35" fmla="*/ 6912 h 6913"/>
                  <a:gd name="T36" fmla="*/ 307 w 2457"/>
                  <a:gd name="T37" fmla="*/ 6913 h 6913"/>
                  <a:gd name="T38" fmla="*/ 634 w 2457"/>
                  <a:gd name="T39" fmla="*/ 6889 h 6913"/>
                  <a:gd name="T40" fmla="*/ 1044 w 2457"/>
                  <a:gd name="T41" fmla="*/ 6783 h 6913"/>
                  <a:gd name="T42" fmla="*/ 1420 w 2457"/>
                  <a:gd name="T43" fmla="*/ 6602 h 6913"/>
                  <a:gd name="T44" fmla="*/ 1751 w 2457"/>
                  <a:gd name="T45" fmla="*/ 6353 h 6913"/>
                  <a:gd name="T46" fmla="*/ 2029 w 2457"/>
                  <a:gd name="T47" fmla="*/ 6047 h 6913"/>
                  <a:gd name="T48" fmla="*/ 2245 w 2457"/>
                  <a:gd name="T49" fmla="*/ 5693 h 6913"/>
                  <a:gd name="T50" fmla="*/ 2391 w 2457"/>
                  <a:gd name="T51" fmla="*/ 5299 h 6913"/>
                  <a:gd name="T52" fmla="*/ 2456 w 2457"/>
                  <a:gd name="T53" fmla="*/ 4872 h 6913"/>
                  <a:gd name="T54" fmla="*/ 2457 w 2457"/>
                  <a:gd name="T55" fmla="*/ 2150 h 6913"/>
                  <a:gd name="T56" fmla="*/ 2434 w 2457"/>
                  <a:gd name="T57" fmla="*/ 1823 h 6913"/>
                  <a:gd name="T58" fmla="*/ 2328 w 2457"/>
                  <a:gd name="T59" fmla="*/ 1413 h 6913"/>
                  <a:gd name="T60" fmla="*/ 2146 w 2457"/>
                  <a:gd name="T61" fmla="*/ 1037 h 6913"/>
                  <a:gd name="T62" fmla="*/ 1898 w 2457"/>
                  <a:gd name="T63" fmla="*/ 706 h 6913"/>
                  <a:gd name="T64" fmla="*/ 1592 w 2457"/>
                  <a:gd name="T65" fmla="*/ 428 h 6913"/>
                  <a:gd name="T66" fmla="*/ 1237 w 2457"/>
                  <a:gd name="T67" fmla="*/ 212 h 6913"/>
                  <a:gd name="T68" fmla="*/ 843 w 2457"/>
                  <a:gd name="T69" fmla="*/ 68 h 6913"/>
                  <a:gd name="T70" fmla="*/ 418 w 2457"/>
                  <a:gd name="T71" fmla="*/ 1 h 69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457" h="6913">
                    <a:moveTo>
                      <a:pt x="307" y="0"/>
                    </a:moveTo>
                    <a:lnTo>
                      <a:pt x="0" y="0"/>
                    </a:lnTo>
                    <a:lnTo>
                      <a:pt x="109" y="1"/>
                    </a:lnTo>
                    <a:lnTo>
                      <a:pt x="326" y="24"/>
                    </a:lnTo>
                    <a:lnTo>
                      <a:pt x="536" y="68"/>
                    </a:lnTo>
                    <a:lnTo>
                      <a:pt x="737" y="130"/>
                    </a:lnTo>
                    <a:lnTo>
                      <a:pt x="930" y="212"/>
                    </a:lnTo>
                    <a:lnTo>
                      <a:pt x="1113" y="313"/>
                    </a:lnTo>
                    <a:lnTo>
                      <a:pt x="1285" y="428"/>
                    </a:lnTo>
                    <a:lnTo>
                      <a:pt x="1445" y="560"/>
                    </a:lnTo>
                    <a:lnTo>
                      <a:pt x="1590" y="706"/>
                    </a:lnTo>
                    <a:lnTo>
                      <a:pt x="1723" y="866"/>
                    </a:lnTo>
                    <a:lnTo>
                      <a:pt x="1838" y="1037"/>
                    </a:lnTo>
                    <a:lnTo>
                      <a:pt x="1939" y="1220"/>
                    </a:lnTo>
                    <a:lnTo>
                      <a:pt x="2021" y="1413"/>
                    </a:lnTo>
                    <a:lnTo>
                      <a:pt x="2083" y="1614"/>
                    </a:lnTo>
                    <a:lnTo>
                      <a:pt x="2126" y="1823"/>
                    </a:lnTo>
                    <a:lnTo>
                      <a:pt x="2149" y="2041"/>
                    </a:lnTo>
                    <a:lnTo>
                      <a:pt x="2150" y="2150"/>
                    </a:lnTo>
                    <a:lnTo>
                      <a:pt x="2150" y="4763"/>
                    </a:lnTo>
                    <a:lnTo>
                      <a:pt x="2149" y="4872"/>
                    </a:lnTo>
                    <a:lnTo>
                      <a:pt x="2126" y="5088"/>
                    </a:lnTo>
                    <a:lnTo>
                      <a:pt x="2083" y="5299"/>
                    </a:lnTo>
                    <a:lnTo>
                      <a:pt x="2021" y="5500"/>
                    </a:lnTo>
                    <a:lnTo>
                      <a:pt x="1939" y="5693"/>
                    </a:lnTo>
                    <a:lnTo>
                      <a:pt x="1838" y="5876"/>
                    </a:lnTo>
                    <a:lnTo>
                      <a:pt x="1723" y="6047"/>
                    </a:lnTo>
                    <a:lnTo>
                      <a:pt x="1590" y="6207"/>
                    </a:lnTo>
                    <a:lnTo>
                      <a:pt x="1445" y="6353"/>
                    </a:lnTo>
                    <a:lnTo>
                      <a:pt x="1285" y="6485"/>
                    </a:lnTo>
                    <a:lnTo>
                      <a:pt x="1113" y="6602"/>
                    </a:lnTo>
                    <a:lnTo>
                      <a:pt x="930" y="6701"/>
                    </a:lnTo>
                    <a:lnTo>
                      <a:pt x="737" y="6783"/>
                    </a:lnTo>
                    <a:lnTo>
                      <a:pt x="536" y="6845"/>
                    </a:lnTo>
                    <a:lnTo>
                      <a:pt x="326" y="6889"/>
                    </a:lnTo>
                    <a:lnTo>
                      <a:pt x="109" y="6912"/>
                    </a:lnTo>
                    <a:lnTo>
                      <a:pt x="0" y="6913"/>
                    </a:lnTo>
                    <a:lnTo>
                      <a:pt x="307" y="6913"/>
                    </a:lnTo>
                    <a:lnTo>
                      <a:pt x="418" y="6912"/>
                    </a:lnTo>
                    <a:lnTo>
                      <a:pt x="634" y="6889"/>
                    </a:lnTo>
                    <a:lnTo>
                      <a:pt x="843" y="6845"/>
                    </a:lnTo>
                    <a:lnTo>
                      <a:pt x="1044" y="6783"/>
                    </a:lnTo>
                    <a:lnTo>
                      <a:pt x="1237" y="6701"/>
                    </a:lnTo>
                    <a:lnTo>
                      <a:pt x="1420" y="6602"/>
                    </a:lnTo>
                    <a:lnTo>
                      <a:pt x="1592" y="6485"/>
                    </a:lnTo>
                    <a:lnTo>
                      <a:pt x="1751" y="6353"/>
                    </a:lnTo>
                    <a:lnTo>
                      <a:pt x="1898" y="6207"/>
                    </a:lnTo>
                    <a:lnTo>
                      <a:pt x="2029" y="6047"/>
                    </a:lnTo>
                    <a:lnTo>
                      <a:pt x="2146" y="5876"/>
                    </a:lnTo>
                    <a:lnTo>
                      <a:pt x="2245" y="5693"/>
                    </a:lnTo>
                    <a:lnTo>
                      <a:pt x="2328" y="5500"/>
                    </a:lnTo>
                    <a:lnTo>
                      <a:pt x="2391" y="5299"/>
                    </a:lnTo>
                    <a:lnTo>
                      <a:pt x="2434" y="5088"/>
                    </a:lnTo>
                    <a:lnTo>
                      <a:pt x="2456" y="4872"/>
                    </a:lnTo>
                    <a:lnTo>
                      <a:pt x="2457" y="4763"/>
                    </a:lnTo>
                    <a:lnTo>
                      <a:pt x="2457" y="2150"/>
                    </a:lnTo>
                    <a:lnTo>
                      <a:pt x="2456" y="2041"/>
                    </a:lnTo>
                    <a:lnTo>
                      <a:pt x="2434" y="1823"/>
                    </a:lnTo>
                    <a:lnTo>
                      <a:pt x="2391" y="1614"/>
                    </a:lnTo>
                    <a:lnTo>
                      <a:pt x="2328" y="1413"/>
                    </a:lnTo>
                    <a:lnTo>
                      <a:pt x="2245" y="1220"/>
                    </a:lnTo>
                    <a:lnTo>
                      <a:pt x="2146" y="1037"/>
                    </a:lnTo>
                    <a:lnTo>
                      <a:pt x="2029" y="866"/>
                    </a:lnTo>
                    <a:lnTo>
                      <a:pt x="1898" y="706"/>
                    </a:lnTo>
                    <a:lnTo>
                      <a:pt x="1751" y="560"/>
                    </a:lnTo>
                    <a:lnTo>
                      <a:pt x="1592" y="428"/>
                    </a:lnTo>
                    <a:lnTo>
                      <a:pt x="1420" y="313"/>
                    </a:lnTo>
                    <a:lnTo>
                      <a:pt x="1237" y="212"/>
                    </a:lnTo>
                    <a:lnTo>
                      <a:pt x="1044" y="130"/>
                    </a:lnTo>
                    <a:lnTo>
                      <a:pt x="843" y="68"/>
                    </a:lnTo>
                    <a:lnTo>
                      <a:pt x="634" y="24"/>
                    </a:lnTo>
                    <a:lnTo>
                      <a:pt x="418" y="1"/>
                    </a:lnTo>
                    <a:lnTo>
                      <a:pt x="307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3" name="Freeform 90"/>
              <p:cNvSpPr>
                <a:spLocks/>
              </p:cNvSpPr>
              <p:nvPr/>
            </p:nvSpPr>
            <p:spPr bwMode="auto">
              <a:xfrm>
                <a:off x="3813" y="1006"/>
                <a:ext cx="51" cy="1050"/>
              </a:xfrm>
              <a:custGeom>
                <a:avLst/>
                <a:gdLst>
                  <a:gd name="T0" fmla="*/ 0 w 154"/>
                  <a:gd name="T1" fmla="*/ 0 h 3150"/>
                  <a:gd name="T2" fmla="*/ 0 w 154"/>
                  <a:gd name="T3" fmla="*/ 3072 h 3150"/>
                  <a:gd name="T4" fmla="*/ 2 w 154"/>
                  <a:gd name="T5" fmla="*/ 3088 h 3150"/>
                  <a:gd name="T6" fmla="*/ 13 w 154"/>
                  <a:gd name="T7" fmla="*/ 3115 h 3150"/>
                  <a:gd name="T8" fmla="*/ 33 w 154"/>
                  <a:gd name="T9" fmla="*/ 3137 h 3150"/>
                  <a:gd name="T10" fmla="*/ 61 w 154"/>
                  <a:gd name="T11" fmla="*/ 3148 h 3150"/>
                  <a:gd name="T12" fmla="*/ 77 w 154"/>
                  <a:gd name="T13" fmla="*/ 3150 h 3150"/>
                  <a:gd name="T14" fmla="*/ 93 w 154"/>
                  <a:gd name="T15" fmla="*/ 3148 h 3150"/>
                  <a:gd name="T16" fmla="*/ 120 w 154"/>
                  <a:gd name="T17" fmla="*/ 3137 h 3150"/>
                  <a:gd name="T18" fmla="*/ 141 w 154"/>
                  <a:gd name="T19" fmla="*/ 3115 h 3150"/>
                  <a:gd name="T20" fmla="*/ 153 w 154"/>
                  <a:gd name="T21" fmla="*/ 3088 h 3150"/>
                  <a:gd name="T22" fmla="*/ 154 w 154"/>
                  <a:gd name="T23" fmla="*/ 3072 h 3150"/>
                  <a:gd name="T24" fmla="*/ 154 w 154"/>
                  <a:gd name="T25" fmla="*/ 0 h 3150"/>
                  <a:gd name="T26" fmla="*/ 0 w 154"/>
                  <a:gd name="T27" fmla="*/ 0 h 3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54" h="3150">
                    <a:moveTo>
                      <a:pt x="0" y="0"/>
                    </a:moveTo>
                    <a:lnTo>
                      <a:pt x="0" y="3072"/>
                    </a:lnTo>
                    <a:lnTo>
                      <a:pt x="2" y="3088"/>
                    </a:lnTo>
                    <a:lnTo>
                      <a:pt x="13" y="3115"/>
                    </a:lnTo>
                    <a:lnTo>
                      <a:pt x="33" y="3137"/>
                    </a:lnTo>
                    <a:lnTo>
                      <a:pt x="61" y="3148"/>
                    </a:lnTo>
                    <a:lnTo>
                      <a:pt x="77" y="3150"/>
                    </a:lnTo>
                    <a:lnTo>
                      <a:pt x="93" y="3148"/>
                    </a:lnTo>
                    <a:lnTo>
                      <a:pt x="120" y="3137"/>
                    </a:lnTo>
                    <a:lnTo>
                      <a:pt x="141" y="3115"/>
                    </a:lnTo>
                    <a:lnTo>
                      <a:pt x="153" y="3088"/>
                    </a:lnTo>
                    <a:lnTo>
                      <a:pt x="154" y="3072"/>
                    </a:lnTo>
                    <a:lnTo>
                      <a:pt x="15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4" name="Freeform 91"/>
              <p:cNvSpPr>
                <a:spLocks/>
              </p:cNvSpPr>
              <p:nvPr/>
            </p:nvSpPr>
            <p:spPr bwMode="auto">
              <a:xfrm>
                <a:off x="3762" y="1390"/>
                <a:ext cx="153" cy="384"/>
              </a:xfrm>
              <a:custGeom>
                <a:avLst/>
                <a:gdLst>
                  <a:gd name="T0" fmla="*/ 461 w 461"/>
                  <a:gd name="T1" fmla="*/ 922 h 1152"/>
                  <a:gd name="T2" fmla="*/ 461 w 461"/>
                  <a:gd name="T3" fmla="*/ 945 h 1152"/>
                  <a:gd name="T4" fmla="*/ 451 w 461"/>
                  <a:gd name="T5" fmla="*/ 991 h 1152"/>
                  <a:gd name="T6" fmla="*/ 434 w 461"/>
                  <a:gd name="T7" fmla="*/ 1031 h 1152"/>
                  <a:gd name="T8" fmla="*/ 409 w 461"/>
                  <a:gd name="T9" fmla="*/ 1069 h 1152"/>
                  <a:gd name="T10" fmla="*/ 378 w 461"/>
                  <a:gd name="T11" fmla="*/ 1101 h 1152"/>
                  <a:gd name="T12" fmla="*/ 342 w 461"/>
                  <a:gd name="T13" fmla="*/ 1125 h 1152"/>
                  <a:gd name="T14" fmla="*/ 300 w 461"/>
                  <a:gd name="T15" fmla="*/ 1142 h 1152"/>
                  <a:gd name="T16" fmla="*/ 255 w 461"/>
                  <a:gd name="T17" fmla="*/ 1151 h 1152"/>
                  <a:gd name="T18" fmla="*/ 231 w 461"/>
                  <a:gd name="T19" fmla="*/ 1152 h 1152"/>
                  <a:gd name="T20" fmla="*/ 208 w 461"/>
                  <a:gd name="T21" fmla="*/ 1151 h 1152"/>
                  <a:gd name="T22" fmla="*/ 163 w 461"/>
                  <a:gd name="T23" fmla="*/ 1142 h 1152"/>
                  <a:gd name="T24" fmla="*/ 121 w 461"/>
                  <a:gd name="T25" fmla="*/ 1125 h 1152"/>
                  <a:gd name="T26" fmla="*/ 85 w 461"/>
                  <a:gd name="T27" fmla="*/ 1101 h 1152"/>
                  <a:gd name="T28" fmla="*/ 54 w 461"/>
                  <a:gd name="T29" fmla="*/ 1069 h 1152"/>
                  <a:gd name="T30" fmla="*/ 28 w 461"/>
                  <a:gd name="T31" fmla="*/ 1031 h 1152"/>
                  <a:gd name="T32" fmla="*/ 10 w 461"/>
                  <a:gd name="T33" fmla="*/ 991 h 1152"/>
                  <a:gd name="T34" fmla="*/ 2 w 461"/>
                  <a:gd name="T35" fmla="*/ 945 h 1152"/>
                  <a:gd name="T36" fmla="*/ 0 w 461"/>
                  <a:gd name="T37" fmla="*/ 922 h 1152"/>
                  <a:gd name="T38" fmla="*/ 0 w 461"/>
                  <a:gd name="T39" fmla="*/ 231 h 1152"/>
                  <a:gd name="T40" fmla="*/ 2 w 461"/>
                  <a:gd name="T41" fmla="*/ 208 h 1152"/>
                  <a:gd name="T42" fmla="*/ 10 w 461"/>
                  <a:gd name="T43" fmla="*/ 161 h 1152"/>
                  <a:gd name="T44" fmla="*/ 28 w 461"/>
                  <a:gd name="T45" fmla="*/ 121 h 1152"/>
                  <a:gd name="T46" fmla="*/ 54 w 461"/>
                  <a:gd name="T47" fmla="*/ 84 h 1152"/>
                  <a:gd name="T48" fmla="*/ 85 w 461"/>
                  <a:gd name="T49" fmla="*/ 52 h 1152"/>
                  <a:gd name="T50" fmla="*/ 121 w 461"/>
                  <a:gd name="T51" fmla="*/ 28 h 1152"/>
                  <a:gd name="T52" fmla="*/ 163 w 461"/>
                  <a:gd name="T53" fmla="*/ 10 h 1152"/>
                  <a:gd name="T54" fmla="*/ 208 w 461"/>
                  <a:gd name="T55" fmla="*/ 2 h 1152"/>
                  <a:gd name="T56" fmla="*/ 231 w 461"/>
                  <a:gd name="T57" fmla="*/ 0 h 1152"/>
                  <a:gd name="T58" fmla="*/ 255 w 461"/>
                  <a:gd name="T59" fmla="*/ 2 h 1152"/>
                  <a:gd name="T60" fmla="*/ 300 w 461"/>
                  <a:gd name="T61" fmla="*/ 10 h 1152"/>
                  <a:gd name="T62" fmla="*/ 342 w 461"/>
                  <a:gd name="T63" fmla="*/ 28 h 1152"/>
                  <a:gd name="T64" fmla="*/ 378 w 461"/>
                  <a:gd name="T65" fmla="*/ 52 h 1152"/>
                  <a:gd name="T66" fmla="*/ 409 w 461"/>
                  <a:gd name="T67" fmla="*/ 84 h 1152"/>
                  <a:gd name="T68" fmla="*/ 434 w 461"/>
                  <a:gd name="T69" fmla="*/ 121 h 1152"/>
                  <a:gd name="T70" fmla="*/ 451 w 461"/>
                  <a:gd name="T71" fmla="*/ 161 h 1152"/>
                  <a:gd name="T72" fmla="*/ 461 w 461"/>
                  <a:gd name="T73" fmla="*/ 208 h 1152"/>
                  <a:gd name="T74" fmla="*/ 461 w 461"/>
                  <a:gd name="T75" fmla="*/ 231 h 1152"/>
                  <a:gd name="T76" fmla="*/ 461 w 461"/>
                  <a:gd name="T77" fmla="*/ 922 h 1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461" h="1152">
                    <a:moveTo>
                      <a:pt x="461" y="922"/>
                    </a:moveTo>
                    <a:lnTo>
                      <a:pt x="461" y="945"/>
                    </a:lnTo>
                    <a:lnTo>
                      <a:pt x="451" y="991"/>
                    </a:lnTo>
                    <a:lnTo>
                      <a:pt x="434" y="1031"/>
                    </a:lnTo>
                    <a:lnTo>
                      <a:pt x="409" y="1069"/>
                    </a:lnTo>
                    <a:lnTo>
                      <a:pt x="378" y="1101"/>
                    </a:lnTo>
                    <a:lnTo>
                      <a:pt x="342" y="1125"/>
                    </a:lnTo>
                    <a:lnTo>
                      <a:pt x="300" y="1142"/>
                    </a:lnTo>
                    <a:lnTo>
                      <a:pt x="255" y="1151"/>
                    </a:lnTo>
                    <a:lnTo>
                      <a:pt x="231" y="1152"/>
                    </a:lnTo>
                    <a:lnTo>
                      <a:pt x="208" y="1151"/>
                    </a:lnTo>
                    <a:lnTo>
                      <a:pt x="163" y="1142"/>
                    </a:lnTo>
                    <a:lnTo>
                      <a:pt x="121" y="1125"/>
                    </a:lnTo>
                    <a:lnTo>
                      <a:pt x="85" y="1101"/>
                    </a:lnTo>
                    <a:lnTo>
                      <a:pt x="54" y="1069"/>
                    </a:lnTo>
                    <a:lnTo>
                      <a:pt x="28" y="1031"/>
                    </a:lnTo>
                    <a:lnTo>
                      <a:pt x="10" y="991"/>
                    </a:lnTo>
                    <a:lnTo>
                      <a:pt x="2" y="945"/>
                    </a:lnTo>
                    <a:lnTo>
                      <a:pt x="0" y="922"/>
                    </a:lnTo>
                    <a:lnTo>
                      <a:pt x="0" y="231"/>
                    </a:lnTo>
                    <a:lnTo>
                      <a:pt x="2" y="208"/>
                    </a:lnTo>
                    <a:lnTo>
                      <a:pt x="10" y="161"/>
                    </a:lnTo>
                    <a:lnTo>
                      <a:pt x="28" y="121"/>
                    </a:lnTo>
                    <a:lnTo>
                      <a:pt x="54" y="84"/>
                    </a:lnTo>
                    <a:lnTo>
                      <a:pt x="85" y="52"/>
                    </a:lnTo>
                    <a:lnTo>
                      <a:pt x="121" y="28"/>
                    </a:lnTo>
                    <a:lnTo>
                      <a:pt x="163" y="10"/>
                    </a:lnTo>
                    <a:lnTo>
                      <a:pt x="208" y="2"/>
                    </a:lnTo>
                    <a:lnTo>
                      <a:pt x="231" y="0"/>
                    </a:lnTo>
                    <a:lnTo>
                      <a:pt x="255" y="2"/>
                    </a:lnTo>
                    <a:lnTo>
                      <a:pt x="300" y="10"/>
                    </a:lnTo>
                    <a:lnTo>
                      <a:pt x="342" y="28"/>
                    </a:lnTo>
                    <a:lnTo>
                      <a:pt x="378" y="52"/>
                    </a:lnTo>
                    <a:lnTo>
                      <a:pt x="409" y="84"/>
                    </a:lnTo>
                    <a:lnTo>
                      <a:pt x="434" y="121"/>
                    </a:lnTo>
                    <a:lnTo>
                      <a:pt x="451" y="161"/>
                    </a:lnTo>
                    <a:lnTo>
                      <a:pt x="461" y="208"/>
                    </a:lnTo>
                    <a:lnTo>
                      <a:pt x="461" y="231"/>
                    </a:lnTo>
                    <a:lnTo>
                      <a:pt x="461" y="92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5" name="Rectangle 92"/>
              <p:cNvSpPr>
                <a:spLocks noChangeArrowheads="1"/>
              </p:cNvSpPr>
              <p:nvPr/>
            </p:nvSpPr>
            <p:spPr bwMode="auto">
              <a:xfrm>
                <a:off x="3788" y="1441"/>
                <a:ext cx="102" cy="26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6" name="Rectangle 93"/>
              <p:cNvSpPr>
                <a:spLocks noChangeArrowheads="1"/>
              </p:cNvSpPr>
              <p:nvPr/>
            </p:nvSpPr>
            <p:spPr bwMode="auto">
              <a:xfrm>
                <a:off x="3788" y="1492"/>
                <a:ext cx="102" cy="26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7" name="Rectangle 94"/>
              <p:cNvSpPr>
                <a:spLocks noChangeArrowheads="1"/>
              </p:cNvSpPr>
              <p:nvPr/>
            </p:nvSpPr>
            <p:spPr bwMode="auto">
              <a:xfrm>
                <a:off x="3788" y="1543"/>
                <a:ext cx="102" cy="26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8" name="Rectangle 95"/>
              <p:cNvSpPr>
                <a:spLocks noChangeArrowheads="1"/>
              </p:cNvSpPr>
              <p:nvPr/>
            </p:nvSpPr>
            <p:spPr bwMode="auto">
              <a:xfrm>
                <a:off x="3788" y="1595"/>
                <a:ext cx="102" cy="25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9" name="Rectangle 96"/>
              <p:cNvSpPr>
                <a:spLocks noChangeArrowheads="1"/>
              </p:cNvSpPr>
              <p:nvPr/>
            </p:nvSpPr>
            <p:spPr bwMode="auto">
              <a:xfrm>
                <a:off x="3788" y="1646"/>
                <a:ext cx="102" cy="26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0" name="Rectangle 97"/>
              <p:cNvSpPr>
                <a:spLocks noChangeArrowheads="1"/>
              </p:cNvSpPr>
              <p:nvPr/>
            </p:nvSpPr>
            <p:spPr bwMode="auto">
              <a:xfrm>
                <a:off x="3788" y="1697"/>
                <a:ext cx="102" cy="25"/>
              </a:xfrm>
              <a:prstGeom prst="rect">
                <a:avLst/>
              </a:pr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109" name="사다리꼴 108"/>
          <p:cNvSpPr/>
          <p:nvPr/>
        </p:nvSpPr>
        <p:spPr>
          <a:xfrm>
            <a:off x="5688315" y="3645099"/>
            <a:ext cx="648162" cy="124692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161" name="그룹 160"/>
          <p:cNvGrpSpPr/>
          <p:nvPr/>
        </p:nvGrpSpPr>
        <p:grpSpPr>
          <a:xfrm>
            <a:off x="5114899" y="2402227"/>
            <a:ext cx="1991394" cy="1377739"/>
            <a:chOff x="794797" y="248677"/>
            <a:chExt cx="1150117" cy="795697"/>
          </a:xfrm>
        </p:grpSpPr>
        <p:grpSp>
          <p:nvGrpSpPr>
            <p:cNvPr id="157" name="그룹 156"/>
            <p:cNvGrpSpPr/>
            <p:nvPr/>
          </p:nvGrpSpPr>
          <p:grpSpPr>
            <a:xfrm>
              <a:off x="794797" y="248677"/>
              <a:ext cx="1150117" cy="724607"/>
              <a:chOff x="794797" y="288531"/>
              <a:chExt cx="1745229" cy="1099545"/>
            </a:xfrm>
          </p:grpSpPr>
          <p:sp>
            <p:nvSpPr>
              <p:cNvPr id="155" name="Freeform 6"/>
              <p:cNvSpPr>
                <a:spLocks/>
              </p:cNvSpPr>
              <p:nvPr/>
            </p:nvSpPr>
            <p:spPr bwMode="auto">
              <a:xfrm>
                <a:off x="794797" y="288531"/>
                <a:ext cx="1745229" cy="1099545"/>
              </a:xfrm>
              <a:prstGeom prst="roundRect">
                <a:avLst>
                  <a:gd name="adj" fmla="val 2019"/>
                </a:avLst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6" name="Freeform 6"/>
              <p:cNvSpPr>
                <a:spLocks/>
              </p:cNvSpPr>
              <p:nvPr/>
            </p:nvSpPr>
            <p:spPr bwMode="auto">
              <a:xfrm>
                <a:off x="853196" y="327379"/>
                <a:ext cx="1614803" cy="908326"/>
              </a:xfrm>
              <a:prstGeom prst="roundRect">
                <a:avLst>
                  <a:gd name="adj" fmla="val 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60" name="사다리꼴 159"/>
            <p:cNvSpPr/>
            <p:nvPr/>
          </p:nvSpPr>
          <p:spPr>
            <a:xfrm>
              <a:off x="1104107" y="959908"/>
              <a:ext cx="522514" cy="84466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10" name="직사각형 109"/>
          <p:cNvSpPr/>
          <p:nvPr/>
        </p:nvSpPr>
        <p:spPr>
          <a:xfrm>
            <a:off x="7266975" y="4984542"/>
            <a:ext cx="15119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b="1" dirty="0" smtClean="0">
                <a:solidFill>
                  <a:prstClr val="white"/>
                </a:solidFill>
              </a:rPr>
              <a:t>CHO</a:t>
            </a:r>
            <a:r>
              <a:rPr lang="en-US" altLang="ko-KR" sz="1400" dirty="0" smtClean="0">
                <a:solidFill>
                  <a:prstClr val="white"/>
                </a:solidFill>
              </a:rPr>
              <a:t> Hyun </a:t>
            </a:r>
            <a:r>
              <a:rPr lang="en-US" altLang="ko-KR" sz="1400" dirty="0" err="1" smtClean="0">
                <a:solidFill>
                  <a:prstClr val="white"/>
                </a:solidFill>
              </a:rPr>
              <a:t>Seok</a:t>
            </a:r>
            <a:endParaRPr lang="ko-KR" altLang="en-US" sz="1400" dirty="0"/>
          </a:p>
        </p:txBody>
      </p:sp>
      <p:sp>
        <p:nvSpPr>
          <p:cNvPr id="111" name="직사각형 110"/>
          <p:cNvSpPr/>
          <p:nvPr/>
        </p:nvSpPr>
        <p:spPr>
          <a:xfrm>
            <a:off x="3980084" y="5058623"/>
            <a:ext cx="24432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dirty="0" smtClean="0">
                <a:solidFill>
                  <a:prstClr val="white"/>
                </a:solidFill>
              </a:rPr>
              <a:t>한국대학교 경영학과 </a:t>
            </a:r>
            <a:r>
              <a:rPr lang="en-US" altLang="ko-KR" sz="1200" dirty="0" smtClean="0">
                <a:solidFill>
                  <a:prstClr val="white"/>
                </a:solidFill>
              </a:rPr>
              <a:t>201234567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25406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44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꺾인 연결선 28"/>
          <p:cNvCxnSpPr>
            <a:stCxn id="155" idx="1"/>
            <a:endCxn id="129" idx="0"/>
          </p:cNvCxnSpPr>
          <p:nvPr/>
        </p:nvCxnSpPr>
        <p:spPr>
          <a:xfrm rot="10800000" flipH="1" flipV="1">
            <a:off x="794797" y="385367"/>
            <a:ext cx="9441692" cy="5779297"/>
          </a:xfrm>
          <a:prstGeom prst="bentConnector4">
            <a:avLst>
              <a:gd name="adj1" fmla="val -2421"/>
              <a:gd name="adj2" fmla="val 97337"/>
            </a:avLst>
          </a:prstGeom>
          <a:ln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직사각형 36"/>
          <p:cNvSpPr/>
          <p:nvPr/>
        </p:nvSpPr>
        <p:spPr>
          <a:xfrm>
            <a:off x="779608" y="759687"/>
            <a:ext cx="58939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i="1" dirty="0">
                <a:solidFill>
                  <a:prstClr val="white"/>
                </a:solidFill>
              </a:rPr>
              <a:t>POWER POINT </a:t>
            </a:r>
            <a:r>
              <a:rPr lang="en-US" altLang="ko-KR" sz="2400" b="1" i="1" dirty="0">
                <a:solidFill>
                  <a:prstClr val="white"/>
                </a:solidFill>
              </a:rPr>
              <a:t>PRESENTATION</a:t>
            </a:r>
          </a:p>
          <a:p>
            <a:pPr>
              <a:lnSpc>
                <a:spcPct val="150000"/>
              </a:lnSpc>
            </a:pPr>
            <a:r>
              <a:rPr lang="en-US" altLang="ko-KR" sz="80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  <p:cxnSp>
        <p:nvCxnSpPr>
          <p:cNvPr id="104" name="꺾인 연결선 103"/>
          <p:cNvCxnSpPr>
            <a:stCxn id="155" idx="3"/>
            <a:endCxn id="153" idx="0"/>
          </p:cNvCxnSpPr>
          <p:nvPr/>
        </p:nvCxnSpPr>
        <p:spPr>
          <a:xfrm>
            <a:off x="1417320" y="385368"/>
            <a:ext cx="9818434" cy="5750010"/>
          </a:xfrm>
          <a:prstGeom prst="bentConnector2">
            <a:avLst/>
          </a:prstGeom>
          <a:ln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9503892" y="6164665"/>
            <a:ext cx="1375809" cy="538639"/>
            <a:chOff x="1382" y="2160"/>
            <a:chExt cx="2355" cy="922"/>
          </a:xfrm>
        </p:grpSpPr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1382" y="2262"/>
              <a:ext cx="2355" cy="820"/>
            </a:xfrm>
            <a:custGeom>
              <a:avLst/>
              <a:gdLst>
                <a:gd name="T0" fmla="*/ 7066 w 7066"/>
                <a:gd name="T1" fmla="*/ 2151 h 2458"/>
                <a:gd name="T2" fmla="*/ 7064 w 7066"/>
                <a:gd name="T3" fmla="*/ 2183 h 2458"/>
                <a:gd name="T4" fmla="*/ 7051 w 7066"/>
                <a:gd name="T5" fmla="*/ 2242 h 2458"/>
                <a:gd name="T6" fmla="*/ 7028 w 7066"/>
                <a:gd name="T7" fmla="*/ 2297 h 2458"/>
                <a:gd name="T8" fmla="*/ 6995 w 7066"/>
                <a:gd name="T9" fmla="*/ 2346 h 2458"/>
                <a:gd name="T10" fmla="*/ 6953 w 7066"/>
                <a:gd name="T11" fmla="*/ 2388 h 2458"/>
                <a:gd name="T12" fmla="*/ 6904 w 7066"/>
                <a:gd name="T13" fmla="*/ 2421 h 2458"/>
                <a:gd name="T14" fmla="*/ 6850 w 7066"/>
                <a:gd name="T15" fmla="*/ 2445 h 2458"/>
                <a:gd name="T16" fmla="*/ 6789 w 7066"/>
                <a:gd name="T17" fmla="*/ 2457 h 2458"/>
                <a:gd name="T18" fmla="*/ 6757 w 7066"/>
                <a:gd name="T19" fmla="*/ 2458 h 2458"/>
                <a:gd name="T20" fmla="*/ 307 w 7066"/>
                <a:gd name="T21" fmla="*/ 2458 h 2458"/>
                <a:gd name="T22" fmla="*/ 275 w 7066"/>
                <a:gd name="T23" fmla="*/ 2457 h 2458"/>
                <a:gd name="T24" fmla="*/ 216 w 7066"/>
                <a:gd name="T25" fmla="*/ 2445 h 2458"/>
                <a:gd name="T26" fmla="*/ 162 w 7066"/>
                <a:gd name="T27" fmla="*/ 2421 h 2458"/>
                <a:gd name="T28" fmla="*/ 113 w 7066"/>
                <a:gd name="T29" fmla="*/ 2388 h 2458"/>
                <a:gd name="T30" fmla="*/ 71 w 7066"/>
                <a:gd name="T31" fmla="*/ 2346 h 2458"/>
                <a:gd name="T32" fmla="*/ 38 w 7066"/>
                <a:gd name="T33" fmla="*/ 2297 h 2458"/>
                <a:gd name="T34" fmla="*/ 13 w 7066"/>
                <a:gd name="T35" fmla="*/ 2242 h 2458"/>
                <a:gd name="T36" fmla="*/ 2 w 7066"/>
                <a:gd name="T37" fmla="*/ 2183 h 2458"/>
                <a:gd name="T38" fmla="*/ 0 w 7066"/>
                <a:gd name="T39" fmla="*/ 2151 h 2458"/>
                <a:gd name="T40" fmla="*/ 0 w 7066"/>
                <a:gd name="T41" fmla="*/ 308 h 2458"/>
                <a:gd name="T42" fmla="*/ 2 w 7066"/>
                <a:gd name="T43" fmla="*/ 276 h 2458"/>
                <a:gd name="T44" fmla="*/ 13 w 7066"/>
                <a:gd name="T45" fmla="*/ 216 h 2458"/>
                <a:gd name="T46" fmla="*/ 38 w 7066"/>
                <a:gd name="T47" fmla="*/ 161 h 2458"/>
                <a:gd name="T48" fmla="*/ 71 w 7066"/>
                <a:gd name="T49" fmla="*/ 112 h 2458"/>
                <a:gd name="T50" fmla="*/ 113 w 7066"/>
                <a:gd name="T51" fmla="*/ 70 h 2458"/>
                <a:gd name="T52" fmla="*/ 162 w 7066"/>
                <a:gd name="T53" fmla="*/ 37 h 2458"/>
                <a:gd name="T54" fmla="*/ 216 w 7066"/>
                <a:gd name="T55" fmla="*/ 14 h 2458"/>
                <a:gd name="T56" fmla="*/ 275 w 7066"/>
                <a:gd name="T57" fmla="*/ 1 h 2458"/>
                <a:gd name="T58" fmla="*/ 307 w 7066"/>
                <a:gd name="T59" fmla="*/ 0 h 2458"/>
                <a:gd name="T60" fmla="*/ 6757 w 7066"/>
                <a:gd name="T61" fmla="*/ 0 h 2458"/>
                <a:gd name="T62" fmla="*/ 6789 w 7066"/>
                <a:gd name="T63" fmla="*/ 1 h 2458"/>
                <a:gd name="T64" fmla="*/ 6850 w 7066"/>
                <a:gd name="T65" fmla="*/ 14 h 2458"/>
                <a:gd name="T66" fmla="*/ 6904 w 7066"/>
                <a:gd name="T67" fmla="*/ 37 h 2458"/>
                <a:gd name="T68" fmla="*/ 6953 w 7066"/>
                <a:gd name="T69" fmla="*/ 70 h 2458"/>
                <a:gd name="T70" fmla="*/ 6995 w 7066"/>
                <a:gd name="T71" fmla="*/ 112 h 2458"/>
                <a:gd name="T72" fmla="*/ 7028 w 7066"/>
                <a:gd name="T73" fmla="*/ 161 h 2458"/>
                <a:gd name="T74" fmla="*/ 7051 w 7066"/>
                <a:gd name="T75" fmla="*/ 216 h 2458"/>
                <a:gd name="T76" fmla="*/ 7064 w 7066"/>
                <a:gd name="T77" fmla="*/ 276 h 2458"/>
                <a:gd name="T78" fmla="*/ 7066 w 7066"/>
                <a:gd name="T79" fmla="*/ 308 h 2458"/>
                <a:gd name="T80" fmla="*/ 7066 w 7066"/>
                <a:gd name="T81" fmla="*/ 2151 h 2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066" h="2458">
                  <a:moveTo>
                    <a:pt x="7066" y="2151"/>
                  </a:moveTo>
                  <a:lnTo>
                    <a:pt x="7064" y="2183"/>
                  </a:lnTo>
                  <a:lnTo>
                    <a:pt x="7051" y="2242"/>
                  </a:lnTo>
                  <a:lnTo>
                    <a:pt x="7028" y="2297"/>
                  </a:lnTo>
                  <a:lnTo>
                    <a:pt x="6995" y="2346"/>
                  </a:lnTo>
                  <a:lnTo>
                    <a:pt x="6953" y="2388"/>
                  </a:lnTo>
                  <a:lnTo>
                    <a:pt x="6904" y="2421"/>
                  </a:lnTo>
                  <a:lnTo>
                    <a:pt x="6850" y="2445"/>
                  </a:lnTo>
                  <a:lnTo>
                    <a:pt x="6789" y="2457"/>
                  </a:lnTo>
                  <a:lnTo>
                    <a:pt x="6757" y="2458"/>
                  </a:lnTo>
                  <a:lnTo>
                    <a:pt x="307" y="2458"/>
                  </a:lnTo>
                  <a:lnTo>
                    <a:pt x="275" y="2457"/>
                  </a:lnTo>
                  <a:lnTo>
                    <a:pt x="216" y="2445"/>
                  </a:lnTo>
                  <a:lnTo>
                    <a:pt x="162" y="2421"/>
                  </a:lnTo>
                  <a:lnTo>
                    <a:pt x="113" y="2388"/>
                  </a:lnTo>
                  <a:lnTo>
                    <a:pt x="71" y="2346"/>
                  </a:lnTo>
                  <a:lnTo>
                    <a:pt x="38" y="2297"/>
                  </a:lnTo>
                  <a:lnTo>
                    <a:pt x="13" y="2242"/>
                  </a:lnTo>
                  <a:lnTo>
                    <a:pt x="2" y="2183"/>
                  </a:lnTo>
                  <a:lnTo>
                    <a:pt x="0" y="2151"/>
                  </a:lnTo>
                  <a:lnTo>
                    <a:pt x="0" y="308"/>
                  </a:lnTo>
                  <a:lnTo>
                    <a:pt x="2" y="276"/>
                  </a:lnTo>
                  <a:lnTo>
                    <a:pt x="13" y="216"/>
                  </a:lnTo>
                  <a:lnTo>
                    <a:pt x="38" y="161"/>
                  </a:lnTo>
                  <a:lnTo>
                    <a:pt x="71" y="112"/>
                  </a:lnTo>
                  <a:lnTo>
                    <a:pt x="113" y="70"/>
                  </a:lnTo>
                  <a:lnTo>
                    <a:pt x="162" y="37"/>
                  </a:lnTo>
                  <a:lnTo>
                    <a:pt x="216" y="14"/>
                  </a:lnTo>
                  <a:lnTo>
                    <a:pt x="275" y="1"/>
                  </a:lnTo>
                  <a:lnTo>
                    <a:pt x="307" y="0"/>
                  </a:lnTo>
                  <a:lnTo>
                    <a:pt x="6757" y="0"/>
                  </a:lnTo>
                  <a:lnTo>
                    <a:pt x="6789" y="1"/>
                  </a:lnTo>
                  <a:lnTo>
                    <a:pt x="6850" y="14"/>
                  </a:lnTo>
                  <a:lnTo>
                    <a:pt x="6904" y="37"/>
                  </a:lnTo>
                  <a:lnTo>
                    <a:pt x="6953" y="70"/>
                  </a:lnTo>
                  <a:lnTo>
                    <a:pt x="6995" y="112"/>
                  </a:lnTo>
                  <a:lnTo>
                    <a:pt x="7028" y="161"/>
                  </a:lnTo>
                  <a:lnTo>
                    <a:pt x="7051" y="216"/>
                  </a:lnTo>
                  <a:lnTo>
                    <a:pt x="7064" y="276"/>
                  </a:lnTo>
                  <a:lnTo>
                    <a:pt x="7066" y="308"/>
                  </a:lnTo>
                  <a:lnTo>
                    <a:pt x="7066" y="2151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3583" y="2262"/>
              <a:ext cx="154" cy="820"/>
            </a:xfrm>
            <a:custGeom>
              <a:avLst/>
              <a:gdLst>
                <a:gd name="T0" fmla="*/ 152 w 461"/>
                <a:gd name="T1" fmla="*/ 0 h 2458"/>
                <a:gd name="T2" fmla="*/ 0 w 461"/>
                <a:gd name="T3" fmla="*/ 0 h 2458"/>
                <a:gd name="T4" fmla="*/ 31 w 461"/>
                <a:gd name="T5" fmla="*/ 1 h 2458"/>
                <a:gd name="T6" fmla="*/ 91 w 461"/>
                <a:gd name="T7" fmla="*/ 14 h 2458"/>
                <a:gd name="T8" fmla="*/ 145 w 461"/>
                <a:gd name="T9" fmla="*/ 37 h 2458"/>
                <a:gd name="T10" fmla="*/ 194 w 461"/>
                <a:gd name="T11" fmla="*/ 70 h 2458"/>
                <a:gd name="T12" fmla="*/ 236 w 461"/>
                <a:gd name="T13" fmla="*/ 112 h 2458"/>
                <a:gd name="T14" fmla="*/ 269 w 461"/>
                <a:gd name="T15" fmla="*/ 161 h 2458"/>
                <a:gd name="T16" fmla="*/ 294 w 461"/>
                <a:gd name="T17" fmla="*/ 216 h 2458"/>
                <a:gd name="T18" fmla="*/ 305 w 461"/>
                <a:gd name="T19" fmla="*/ 276 h 2458"/>
                <a:gd name="T20" fmla="*/ 306 w 461"/>
                <a:gd name="T21" fmla="*/ 308 h 2458"/>
                <a:gd name="T22" fmla="*/ 306 w 461"/>
                <a:gd name="T23" fmla="*/ 2151 h 2458"/>
                <a:gd name="T24" fmla="*/ 305 w 461"/>
                <a:gd name="T25" fmla="*/ 2183 h 2458"/>
                <a:gd name="T26" fmla="*/ 294 w 461"/>
                <a:gd name="T27" fmla="*/ 2242 h 2458"/>
                <a:gd name="T28" fmla="*/ 269 w 461"/>
                <a:gd name="T29" fmla="*/ 2297 h 2458"/>
                <a:gd name="T30" fmla="*/ 236 w 461"/>
                <a:gd name="T31" fmla="*/ 2346 h 2458"/>
                <a:gd name="T32" fmla="*/ 194 w 461"/>
                <a:gd name="T33" fmla="*/ 2388 h 2458"/>
                <a:gd name="T34" fmla="*/ 145 w 461"/>
                <a:gd name="T35" fmla="*/ 2421 h 2458"/>
                <a:gd name="T36" fmla="*/ 91 w 461"/>
                <a:gd name="T37" fmla="*/ 2445 h 2458"/>
                <a:gd name="T38" fmla="*/ 31 w 461"/>
                <a:gd name="T39" fmla="*/ 2457 h 2458"/>
                <a:gd name="T40" fmla="*/ 0 w 461"/>
                <a:gd name="T41" fmla="*/ 2458 h 2458"/>
                <a:gd name="T42" fmla="*/ 152 w 461"/>
                <a:gd name="T43" fmla="*/ 2458 h 2458"/>
                <a:gd name="T44" fmla="*/ 184 w 461"/>
                <a:gd name="T45" fmla="*/ 2457 h 2458"/>
                <a:gd name="T46" fmla="*/ 245 w 461"/>
                <a:gd name="T47" fmla="*/ 2445 h 2458"/>
                <a:gd name="T48" fmla="*/ 299 w 461"/>
                <a:gd name="T49" fmla="*/ 2421 h 2458"/>
                <a:gd name="T50" fmla="*/ 348 w 461"/>
                <a:gd name="T51" fmla="*/ 2388 h 2458"/>
                <a:gd name="T52" fmla="*/ 390 w 461"/>
                <a:gd name="T53" fmla="*/ 2346 h 2458"/>
                <a:gd name="T54" fmla="*/ 423 w 461"/>
                <a:gd name="T55" fmla="*/ 2297 h 2458"/>
                <a:gd name="T56" fmla="*/ 446 w 461"/>
                <a:gd name="T57" fmla="*/ 2242 h 2458"/>
                <a:gd name="T58" fmla="*/ 459 w 461"/>
                <a:gd name="T59" fmla="*/ 2183 h 2458"/>
                <a:gd name="T60" fmla="*/ 461 w 461"/>
                <a:gd name="T61" fmla="*/ 2151 h 2458"/>
                <a:gd name="T62" fmla="*/ 461 w 461"/>
                <a:gd name="T63" fmla="*/ 308 h 2458"/>
                <a:gd name="T64" fmla="*/ 459 w 461"/>
                <a:gd name="T65" fmla="*/ 276 h 2458"/>
                <a:gd name="T66" fmla="*/ 446 w 461"/>
                <a:gd name="T67" fmla="*/ 216 h 2458"/>
                <a:gd name="T68" fmla="*/ 423 w 461"/>
                <a:gd name="T69" fmla="*/ 161 h 2458"/>
                <a:gd name="T70" fmla="*/ 390 w 461"/>
                <a:gd name="T71" fmla="*/ 112 h 2458"/>
                <a:gd name="T72" fmla="*/ 348 w 461"/>
                <a:gd name="T73" fmla="*/ 70 h 2458"/>
                <a:gd name="T74" fmla="*/ 299 w 461"/>
                <a:gd name="T75" fmla="*/ 37 h 2458"/>
                <a:gd name="T76" fmla="*/ 245 w 461"/>
                <a:gd name="T77" fmla="*/ 14 h 2458"/>
                <a:gd name="T78" fmla="*/ 184 w 461"/>
                <a:gd name="T79" fmla="*/ 1 h 2458"/>
                <a:gd name="T80" fmla="*/ 152 w 461"/>
                <a:gd name="T81" fmla="*/ 0 h 2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61" h="2458">
                  <a:moveTo>
                    <a:pt x="152" y="0"/>
                  </a:moveTo>
                  <a:lnTo>
                    <a:pt x="0" y="0"/>
                  </a:lnTo>
                  <a:lnTo>
                    <a:pt x="31" y="1"/>
                  </a:lnTo>
                  <a:lnTo>
                    <a:pt x="91" y="14"/>
                  </a:lnTo>
                  <a:lnTo>
                    <a:pt x="145" y="37"/>
                  </a:lnTo>
                  <a:lnTo>
                    <a:pt x="194" y="70"/>
                  </a:lnTo>
                  <a:lnTo>
                    <a:pt x="236" y="112"/>
                  </a:lnTo>
                  <a:lnTo>
                    <a:pt x="269" y="161"/>
                  </a:lnTo>
                  <a:lnTo>
                    <a:pt x="294" y="216"/>
                  </a:lnTo>
                  <a:lnTo>
                    <a:pt x="305" y="276"/>
                  </a:lnTo>
                  <a:lnTo>
                    <a:pt x="306" y="308"/>
                  </a:lnTo>
                  <a:lnTo>
                    <a:pt x="306" y="2151"/>
                  </a:lnTo>
                  <a:lnTo>
                    <a:pt x="305" y="2183"/>
                  </a:lnTo>
                  <a:lnTo>
                    <a:pt x="294" y="2242"/>
                  </a:lnTo>
                  <a:lnTo>
                    <a:pt x="269" y="2297"/>
                  </a:lnTo>
                  <a:lnTo>
                    <a:pt x="236" y="2346"/>
                  </a:lnTo>
                  <a:lnTo>
                    <a:pt x="194" y="2388"/>
                  </a:lnTo>
                  <a:lnTo>
                    <a:pt x="145" y="2421"/>
                  </a:lnTo>
                  <a:lnTo>
                    <a:pt x="91" y="2445"/>
                  </a:lnTo>
                  <a:lnTo>
                    <a:pt x="31" y="2457"/>
                  </a:lnTo>
                  <a:lnTo>
                    <a:pt x="0" y="2458"/>
                  </a:lnTo>
                  <a:lnTo>
                    <a:pt x="152" y="2458"/>
                  </a:lnTo>
                  <a:lnTo>
                    <a:pt x="184" y="2457"/>
                  </a:lnTo>
                  <a:lnTo>
                    <a:pt x="245" y="2445"/>
                  </a:lnTo>
                  <a:lnTo>
                    <a:pt x="299" y="2421"/>
                  </a:lnTo>
                  <a:lnTo>
                    <a:pt x="348" y="2388"/>
                  </a:lnTo>
                  <a:lnTo>
                    <a:pt x="390" y="2346"/>
                  </a:lnTo>
                  <a:lnTo>
                    <a:pt x="423" y="2297"/>
                  </a:lnTo>
                  <a:lnTo>
                    <a:pt x="446" y="2242"/>
                  </a:lnTo>
                  <a:lnTo>
                    <a:pt x="459" y="2183"/>
                  </a:lnTo>
                  <a:lnTo>
                    <a:pt x="461" y="2151"/>
                  </a:lnTo>
                  <a:lnTo>
                    <a:pt x="461" y="308"/>
                  </a:lnTo>
                  <a:lnTo>
                    <a:pt x="459" y="276"/>
                  </a:lnTo>
                  <a:lnTo>
                    <a:pt x="446" y="216"/>
                  </a:lnTo>
                  <a:lnTo>
                    <a:pt x="423" y="161"/>
                  </a:lnTo>
                  <a:lnTo>
                    <a:pt x="390" y="112"/>
                  </a:lnTo>
                  <a:lnTo>
                    <a:pt x="348" y="70"/>
                  </a:lnTo>
                  <a:lnTo>
                    <a:pt x="299" y="37"/>
                  </a:lnTo>
                  <a:lnTo>
                    <a:pt x="245" y="14"/>
                  </a:lnTo>
                  <a:lnTo>
                    <a:pt x="184" y="1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1894" y="2903"/>
              <a:ext cx="102" cy="102"/>
            </a:xfrm>
            <a:custGeom>
              <a:avLst/>
              <a:gdLst>
                <a:gd name="T0" fmla="*/ 306 w 306"/>
                <a:gd name="T1" fmla="*/ 230 h 307"/>
                <a:gd name="T2" fmla="*/ 305 w 306"/>
                <a:gd name="T3" fmla="*/ 246 h 307"/>
                <a:gd name="T4" fmla="*/ 293 w 306"/>
                <a:gd name="T5" fmla="*/ 274 h 307"/>
                <a:gd name="T6" fmla="*/ 273 w 306"/>
                <a:gd name="T7" fmla="*/ 294 h 307"/>
                <a:gd name="T8" fmla="*/ 244 w 306"/>
                <a:gd name="T9" fmla="*/ 305 h 307"/>
                <a:gd name="T10" fmla="*/ 230 w 306"/>
                <a:gd name="T11" fmla="*/ 307 h 307"/>
                <a:gd name="T12" fmla="*/ 76 w 306"/>
                <a:gd name="T13" fmla="*/ 307 h 307"/>
                <a:gd name="T14" fmla="*/ 60 w 306"/>
                <a:gd name="T15" fmla="*/ 305 h 307"/>
                <a:gd name="T16" fmla="*/ 33 w 306"/>
                <a:gd name="T17" fmla="*/ 294 h 307"/>
                <a:gd name="T18" fmla="*/ 13 w 306"/>
                <a:gd name="T19" fmla="*/ 274 h 307"/>
                <a:gd name="T20" fmla="*/ 0 w 306"/>
                <a:gd name="T21" fmla="*/ 246 h 307"/>
                <a:gd name="T22" fmla="*/ 0 w 306"/>
                <a:gd name="T23" fmla="*/ 230 h 307"/>
                <a:gd name="T24" fmla="*/ 0 w 306"/>
                <a:gd name="T25" fmla="*/ 76 h 307"/>
                <a:gd name="T26" fmla="*/ 0 w 306"/>
                <a:gd name="T27" fmla="*/ 60 h 307"/>
                <a:gd name="T28" fmla="*/ 13 w 306"/>
                <a:gd name="T29" fmla="*/ 33 h 307"/>
                <a:gd name="T30" fmla="*/ 33 w 306"/>
                <a:gd name="T31" fmla="*/ 13 h 307"/>
                <a:gd name="T32" fmla="*/ 60 w 306"/>
                <a:gd name="T33" fmla="*/ 0 h 307"/>
                <a:gd name="T34" fmla="*/ 76 w 306"/>
                <a:gd name="T35" fmla="*/ 0 h 307"/>
                <a:gd name="T36" fmla="*/ 230 w 306"/>
                <a:gd name="T37" fmla="*/ 0 h 307"/>
                <a:gd name="T38" fmla="*/ 244 w 306"/>
                <a:gd name="T39" fmla="*/ 0 h 307"/>
                <a:gd name="T40" fmla="*/ 273 w 306"/>
                <a:gd name="T41" fmla="*/ 13 h 307"/>
                <a:gd name="T42" fmla="*/ 293 w 306"/>
                <a:gd name="T43" fmla="*/ 33 h 307"/>
                <a:gd name="T44" fmla="*/ 305 w 306"/>
                <a:gd name="T45" fmla="*/ 60 h 307"/>
                <a:gd name="T46" fmla="*/ 306 w 306"/>
                <a:gd name="T47" fmla="*/ 76 h 307"/>
                <a:gd name="T48" fmla="*/ 306 w 306"/>
                <a:gd name="T49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6" h="307">
                  <a:moveTo>
                    <a:pt x="306" y="230"/>
                  </a:moveTo>
                  <a:lnTo>
                    <a:pt x="305" y="246"/>
                  </a:lnTo>
                  <a:lnTo>
                    <a:pt x="293" y="274"/>
                  </a:lnTo>
                  <a:lnTo>
                    <a:pt x="273" y="294"/>
                  </a:lnTo>
                  <a:lnTo>
                    <a:pt x="244" y="305"/>
                  </a:lnTo>
                  <a:lnTo>
                    <a:pt x="230" y="307"/>
                  </a:lnTo>
                  <a:lnTo>
                    <a:pt x="76" y="307"/>
                  </a:lnTo>
                  <a:lnTo>
                    <a:pt x="60" y="305"/>
                  </a:lnTo>
                  <a:lnTo>
                    <a:pt x="33" y="294"/>
                  </a:lnTo>
                  <a:lnTo>
                    <a:pt x="13" y="274"/>
                  </a:lnTo>
                  <a:lnTo>
                    <a:pt x="0" y="246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0" y="60"/>
                  </a:lnTo>
                  <a:lnTo>
                    <a:pt x="13" y="33"/>
                  </a:lnTo>
                  <a:lnTo>
                    <a:pt x="33" y="13"/>
                  </a:lnTo>
                  <a:lnTo>
                    <a:pt x="60" y="0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4" y="0"/>
                  </a:lnTo>
                  <a:lnTo>
                    <a:pt x="273" y="13"/>
                  </a:lnTo>
                  <a:lnTo>
                    <a:pt x="293" y="33"/>
                  </a:lnTo>
                  <a:lnTo>
                    <a:pt x="305" y="60"/>
                  </a:lnTo>
                  <a:lnTo>
                    <a:pt x="306" y="76"/>
                  </a:lnTo>
                  <a:lnTo>
                    <a:pt x="306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2994" y="2903"/>
              <a:ext cx="103" cy="102"/>
            </a:xfrm>
            <a:custGeom>
              <a:avLst/>
              <a:gdLst>
                <a:gd name="T0" fmla="*/ 307 w 307"/>
                <a:gd name="T1" fmla="*/ 230 h 307"/>
                <a:gd name="T2" fmla="*/ 307 w 307"/>
                <a:gd name="T3" fmla="*/ 246 h 307"/>
                <a:gd name="T4" fmla="*/ 294 w 307"/>
                <a:gd name="T5" fmla="*/ 274 h 307"/>
                <a:gd name="T6" fmla="*/ 274 w 307"/>
                <a:gd name="T7" fmla="*/ 294 h 307"/>
                <a:gd name="T8" fmla="*/ 246 w 307"/>
                <a:gd name="T9" fmla="*/ 305 h 307"/>
                <a:gd name="T10" fmla="*/ 230 w 307"/>
                <a:gd name="T11" fmla="*/ 307 h 307"/>
                <a:gd name="T12" fmla="*/ 76 w 307"/>
                <a:gd name="T13" fmla="*/ 307 h 307"/>
                <a:gd name="T14" fmla="*/ 61 w 307"/>
                <a:gd name="T15" fmla="*/ 305 h 307"/>
                <a:gd name="T16" fmla="*/ 33 w 307"/>
                <a:gd name="T17" fmla="*/ 294 h 307"/>
                <a:gd name="T18" fmla="*/ 13 w 307"/>
                <a:gd name="T19" fmla="*/ 274 h 307"/>
                <a:gd name="T20" fmla="*/ 2 w 307"/>
                <a:gd name="T21" fmla="*/ 246 h 307"/>
                <a:gd name="T22" fmla="*/ 0 w 307"/>
                <a:gd name="T23" fmla="*/ 230 h 307"/>
                <a:gd name="T24" fmla="*/ 0 w 307"/>
                <a:gd name="T25" fmla="*/ 76 h 307"/>
                <a:gd name="T26" fmla="*/ 2 w 307"/>
                <a:gd name="T27" fmla="*/ 60 h 307"/>
                <a:gd name="T28" fmla="*/ 13 w 307"/>
                <a:gd name="T29" fmla="*/ 33 h 307"/>
                <a:gd name="T30" fmla="*/ 33 w 307"/>
                <a:gd name="T31" fmla="*/ 13 h 307"/>
                <a:gd name="T32" fmla="*/ 61 w 307"/>
                <a:gd name="T33" fmla="*/ 0 h 307"/>
                <a:gd name="T34" fmla="*/ 76 w 307"/>
                <a:gd name="T35" fmla="*/ 0 h 307"/>
                <a:gd name="T36" fmla="*/ 230 w 307"/>
                <a:gd name="T37" fmla="*/ 0 h 307"/>
                <a:gd name="T38" fmla="*/ 246 w 307"/>
                <a:gd name="T39" fmla="*/ 0 h 307"/>
                <a:gd name="T40" fmla="*/ 274 w 307"/>
                <a:gd name="T41" fmla="*/ 13 h 307"/>
                <a:gd name="T42" fmla="*/ 294 w 307"/>
                <a:gd name="T43" fmla="*/ 33 h 307"/>
                <a:gd name="T44" fmla="*/ 307 w 307"/>
                <a:gd name="T45" fmla="*/ 60 h 307"/>
                <a:gd name="T46" fmla="*/ 307 w 307"/>
                <a:gd name="T47" fmla="*/ 76 h 307"/>
                <a:gd name="T48" fmla="*/ 307 w 307"/>
                <a:gd name="T49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307">
                  <a:moveTo>
                    <a:pt x="307" y="230"/>
                  </a:moveTo>
                  <a:lnTo>
                    <a:pt x="307" y="246"/>
                  </a:lnTo>
                  <a:lnTo>
                    <a:pt x="294" y="274"/>
                  </a:lnTo>
                  <a:lnTo>
                    <a:pt x="274" y="294"/>
                  </a:lnTo>
                  <a:lnTo>
                    <a:pt x="246" y="305"/>
                  </a:lnTo>
                  <a:lnTo>
                    <a:pt x="230" y="307"/>
                  </a:lnTo>
                  <a:lnTo>
                    <a:pt x="76" y="307"/>
                  </a:lnTo>
                  <a:lnTo>
                    <a:pt x="61" y="305"/>
                  </a:lnTo>
                  <a:lnTo>
                    <a:pt x="33" y="294"/>
                  </a:lnTo>
                  <a:lnTo>
                    <a:pt x="13" y="274"/>
                  </a:lnTo>
                  <a:lnTo>
                    <a:pt x="2" y="246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2" y="60"/>
                  </a:lnTo>
                  <a:lnTo>
                    <a:pt x="13" y="33"/>
                  </a:lnTo>
                  <a:lnTo>
                    <a:pt x="33" y="13"/>
                  </a:lnTo>
                  <a:lnTo>
                    <a:pt x="61" y="0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6" y="0"/>
                  </a:lnTo>
                  <a:lnTo>
                    <a:pt x="274" y="13"/>
                  </a:lnTo>
                  <a:lnTo>
                    <a:pt x="294" y="33"/>
                  </a:lnTo>
                  <a:lnTo>
                    <a:pt x="307" y="60"/>
                  </a:lnTo>
                  <a:lnTo>
                    <a:pt x="307" y="76"/>
                  </a:lnTo>
                  <a:lnTo>
                    <a:pt x="307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3123" y="2903"/>
              <a:ext cx="102" cy="102"/>
            </a:xfrm>
            <a:custGeom>
              <a:avLst/>
              <a:gdLst>
                <a:gd name="T0" fmla="*/ 306 w 306"/>
                <a:gd name="T1" fmla="*/ 230 h 307"/>
                <a:gd name="T2" fmla="*/ 305 w 306"/>
                <a:gd name="T3" fmla="*/ 246 h 307"/>
                <a:gd name="T4" fmla="*/ 293 w 306"/>
                <a:gd name="T5" fmla="*/ 274 h 307"/>
                <a:gd name="T6" fmla="*/ 273 w 306"/>
                <a:gd name="T7" fmla="*/ 294 h 307"/>
                <a:gd name="T8" fmla="*/ 246 w 306"/>
                <a:gd name="T9" fmla="*/ 305 h 307"/>
                <a:gd name="T10" fmla="*/ 230 w 306"/>
                <a:gd name="T11" fmla="*/ 307 h 307"/>
                <a:gd name="T12" fmla="*/ 76 w 306"/>
                <a:gd name="T13" fmla="*/ 307 h 307"/>
                <a:gd name="T14" fmla="*/ 60 w 306"/>
                <a:gd name="T15" fmla="*/ 305 h 307"/>
                <a:gd name="T16" fmla="*/ 33 w 306"/>
                <a:gd name="T17" fmla="*/ 294 h 307"/>
                <a:gd name="T18" fmla="*/ 13 w 306"/>
                <a:gd name="T19" fmla="*/ 274 h 307"/>
                <a:gd name="T20" fmla="*/ 0 w 306"/>
                <a:gd name="T21" fmla="*/ 246 h 307"/>
                <a:gd name="T22" fmla="*/ 0 w 306"/>
                <a:gd name="T23" fmla="*/ 230 h 307"/>
                <a:gd name="T24" fmla="*/ 0 w 306"/>
                <a:gd name="T25" fmla="*/ 76 h 307"/>
                <a:gd name="T26" fmla="*/ 0 w 306"/>
                <a:gd name="T27" fmla="*/ 60 h 307"/>
                <a:gd name="T28" fmla="*/ 13 w 306"/>
                <a:gd name="T29" fmla="*/ 33 h 307"/>
                <a:gd name="T30" fmla="*/ 33 w 306"/>
                <a:gd name="T31" fmla="*/ 13 h 307"/>
                <a:gd name="T32" fmla="*/ 60 w 306"/>
                <a:gd name="T33" fmla="*/ 0 h 307"/>
                <a:gd name="T34" fmla="*/ 76 w 306"/>
                <a:gd name="T35" fmla="*/ 0 h 307"/>
                <a:gd name="T36" fmla="*/ 230 w 306"/>
                <a:gd name="T37" fmla="*/ 0 h 307"/>
                <a:gd name="T38" fmla="*/ 246 w 306"/>
                <a:gd name="T39" fmla="*/ 0 h 307"/>
                <a:gd name="T40" fmla="*/ 273 w 306"/>
                <a:gd name="T41" fmla="*/ 13 h 307"/>
                <a:gd name="T42" fmla="*/ 293 w 306"/>
                <a:gd name="T43" fmla="*/ 33 h 307"/>
                <a:gd name="T44" fmla="*/ 305 w 306"/>
                <a:gd name="T45" fmla="*/ 60 h 307"/>
                <a:gd name="T46" fmla="*/ 306 w 306"/>
                <a:gd name="T47" fmla="*/ 76 h 307"/>
                <a:gd name="T48" fmla="*/ 306 w 306"/>
                <a:gd name="T49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6" h="307">
                  <a:moveTo>
                    <a:pt x="306" y="230"/>
                  </a:moveTo>
                  <a:lnTo>
                    <a:pt x="305" y="246"/>
                  </a:lnTo>
                  <a:lnTo>
                    <a:pt x="293" y="274"/>
                  </a:lnTo>
                  <a:lnTo>
                    <a:pt x="273" y="294"/>
                  </a:lnTo>
                  <a:lnTo>
                    <a:pt x="246" y="305"/>
                  </a:lnTo>
                  <a:lnTo>
                    <a:pt x="230" y="307"/>
                  </a:lnTo>
                  <a:lnTo>
                    <a:pt x="76" y="307"/>
                  </a:lnTo>
                  <a:lnTo>
                    <a:pt x="60" y="305"/>
                  </a:lnTo>
                  <a:lnTo>
                    <a:pt x="33" y="294"/>
                  </a:lnTo>
                  <a:lnTo>
                    <a:pt x="13" y="274"/>
                  </a:lnTo>
                  <a:lnTo>
                    <a:pt x="0" y="246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0" y="60"/>
                  </a:lnTo>
                  <a:lnTo>
                    <a:pt x="13" y="33"/>
                  </a:lnTo>
                  <a:lnTo>
                    <a:pt x="33" y="13"/>
                  </a:lnTo>
                  <a:lnTo>
                    <a:pt x="60" y="0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6" y="0"/>
                  </a:lnTo>
                  <a:lnTo>
                    <a:pt x="273" y="13"/>
                  </a:lnTo>
                  <a:lnTo>
                    <a:pt x="293" y="33"/>
                  </a:lnTo>
                  <a:lnTo>
                    <a:pt x="305" y="60"/>
                  </a:lnTo>
                  <a:lnTo>
                    <a:pt x="306" y="76"/>
                  </a:lnTo>
                  <a:lnTo>
                    <a:pt x="306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3404" y="2903"/>
              <a:ext cx="102" cy="102"/>
            </a:xfrm>
            <a:custGeom>
              <a:avLst/>
              <a:gdLst>
                <a:gd name="T0" fmla="*/ 308 w 308"/>
                <a:gd name="T1" fmla="*/ 230 h 307"/>
                <a:gd name="T2" fmla="*/ 307 w 308"/>
                <a:gd name="T3" fmla="*/ 246 h 307"/>
                <a:gd name="T4" fmla="*/ 295 w 308"/>
                <a:gd name="T5" fmla="*/ 274 h 307"/>
                <a:gd name="T6" fmla="*/ 274 w 308"/>
                <a:gd name="T7" fmla="*/ 294 h 307"/>
                <a:gd name="T8" fmla="*/ 247 w 308"/>
                <a:gd name="T9" fmla="*/ 305 h 307"/>
                <a:gd name="T10" fmla="*/ 231 w 308"/>
                <a:gd name="T11" fmla="*/ 307 h 307"/>
                <a:gd name="T12" fmla="*/ 78 w 308"/>
                <a:gd name="T13" fmla="*/ 307 h 307"/>
                <a:gd name="T14" fmla="*/ 62 w 308"/>
                <a:gd name="T15" fmla="*/ 305 h 307"/>
                <a:gd name="T16" fmla="*/ 35 w 308"/>
                <a:gd name="T17" fmla="*/ 294 h 307"/>
                <a:gd name="T18" fmla="*/ 13 w 308"/>
                <a:gd name="T19" fmla="*/ 274 h 307"/>
                <a:gd name="T20" fmla="*/ 2 w 308"/>
                <a:gd name="T21" fmla="*/ 246 h 307"/>
                <a:gd name="T22" fmla="*/ 0 w 308"/>
                <a:gd name="T23" fmla="*/ 230 h 307"/>
                <a:gd name="T24" fmla="*/ 0 w 308"/>
                <a:gd name="T25" fmla="*/ 76 h 307"/>
                <a:gd name="T26" fmla="*/ 2 w 308"/>
                <a:gd name="T27" fmla="*/ 60 h 307"/>
                <a:gd name="T28" fmla="*/ 13 w 308"/>
                <a:gd name="T29" fmla="*/ 33 h 307"/>
                <a:gd name="T30" fmla="*/ 35 w 308"/>
                <a:gd name="T31" fmla="*/ 13 h 307"/>
                <a:gd name="T32" fmla="*/ 62 w 308"/>
                <a:gd name="T33" fmla="*/ 0 h 307"/>
                <a:gd name="T34" fmla="*/ 78 w 308"/>
                <a:gd name="T35" fmla="*/ 0 h 307"/>
                <a:gd name="T36" fmla="*/ 231 w 308"/>
                <a:gd name="T37" fmla="*/ 0 h 307"/>
                <a:gd name="T38" fmla="*/ 247 w 308"/>
                <a:gd name="T39" fmla="*/ 0 h 307"/>
                <a:gd name="T40" fmla="*/ 274 w 308"/>
                <a:gd name="T41" fmla="*/ 13 h 307"/>
                <a:gd name="T42" fmla="*/ 295 w 308"/>
                <a:gd name="T43" fmla="*/ 33 h 307"/>
                <a:gd name="T44" fmla="*/ 307 w 308"/>
                <a:gd name="T45" fmla="*/ 60 h 307"/>
                <a:gd name="T46" fmla="*/ 308 w 308"/>
                <a:gd name="T47" fmla="*/ 76 h 307"/>
                <a:gd name="T48" fmla="*/ 308 w 308"/>
                <a:gd name="T49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8" h="307">
                  <a:moveTo>
                    <a:pt x="308" y="230"/>
                  </a:moveTo>
                  <a:lnTo>
                    <a:pt x="307" y="246"/>
                  </a:lnTo>
                  <a:lnTo>
                    <a:pt x="295" y="274"/>
                  </a:lnTo>
                  <a:lnTo>
                    <a:pt x="274" y="294"/>
                  </a:lnTo>
                  <a:lnTo>
                    <a:pt x="247" y="305"/>
                  </a:lnTo>
                  <a:lnTo>
                    <a:pt x="231" y="307"/>
                  </a:lnTo>
                  <a:lnTo>
                    <a:pt x="78" y="307"/>
                  </a:lnTo>
                  <a:lnTo>
                    <a:pt x="62" y="305"/>
                  </a:lnTo>
                  <a:lnTo>
                    <a:pt x="35" y="294"/>
                  </a:lnTo>
                  <a:lnTo>
                    <a:pt x="13" y="274"/>
                  </a:lnTo>
                  <a:lnTo>
                    <a:pt x="2" y="246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2" y="60"/>
                  </a:lnTo>
                  <a:lnTo>
                    <a:pt x="13" y="33"/>
                  </a:lnTo>
                  <a:lnTo>
                    <a:pt x="35" y="13"/>
                  </a:lnTo>
                  <a:lnTo>
                    <a:pt x="62" y="0"/>
                  </a:lnTo>
                  <a:lnTo>
                    <a:pt x="78" y="0"/>
                  </a:lnTo>
                  <a:lnTo>
                    <a:pt x="231" y="0"/>
                  </a:lnTo>
                  <a:lnTo>
                    <a:pt x="247" y="0"/>
                  </a:lnTo>
                  <a:lnTo>
                    <a:pt x="274" y="13"/>
                  </a:lnTo>
                  <a:lnTo>
                    <a:pt x="295" y="33"/>
                  </a:lnTo>
                  <a:lnTo>
                    <a:pt x="307" y="60"/>
                  </a:lnTo>
                  <a:lnTo>
                    <a:pt x="308" y="76"/>
                  </a:lnTo>
                  <a:lnTo>
                    <a:pt x="308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1766" y="2903"/>
              <a:ext cx="102" cy="102"/>
            </a:xfrm>
            <a:custGeom>
              <a:avLst/>
              <a:gdLst>
                <a:gd name="T0" fmla="*/ 307 w 307"/>
                <a:gd name="T1" fmla="*/ 230 h 307"/>
                <a:gd name="T2" fmla="*/ 307 w 307"/>
                <a:gd name="T3" fmla="*/ 246 h 307"/>
                <a:gd name="T4" fmla="*/ 294 w 307"/>
                <a:gd name="T5" fmla="*/ 274 h 307"/>
                <a:gd name="T6" fmla="*/ 274 w 307"/>
                <a:gd name="T7" fmla="*/ 294 h 307"/>
                <a:gd name="T8" fmla="*/ 246 w 307"/>
                <a:gd name="T9" fmla="*/ 305 h 307"/>
                <a:gd name="T10" fmla="*/ 230 w 307"/>
                <a:gd name="T11" fmla="*/ 307 h 307"/>
                <a:gd name="T12" fmla="*/ 76 w 307"/>
                <a:gd name="T13" fmla="*/ 307 h 307"/>
                <a:gd name="T14" fmla="*/ 62 w 307"/>
                <a:gd name="T15" fmla="*/ 305 h 307"/>
                <a:gd name="T16" fmla="*/ 33 w 307"/>
                <a:gd name="T17" fmla="*/ 294 h 307"/>
                <a:gd name="T18" fmla="*/ 13 w 307"/>
                <a:gd name="T19" fmla="*/ 274 h 307"/>
                <a:gd name="T20" fmla="*/ 2 w 307"/>
                <a:gd name="T21" fmla="*/ 246 h 307"/>
                <a:gd name="T22" fmla="*/ 0 w 307"/>
                <a:gd name="T23" fmla="*/ 230 h 307"/>
                <a:gd name="T24" fmla="*/ 0 w 307"/>
                <a:gd name="T25" fmla="*/ 76 h 307"/>
                <a:gd name="T26" fmla="*/ 2 w 307"/>
                <a:gd name="T27" fmla="*/ 60 h 307"/>
                <a:gd name="T28" fmla="*/ 13 w 307"/>
                <a:gd name="T29" fmla="*/ 33 h 307"/>
                <a:gd name="T30" fmla="*/ 33 w 307"/>
                <a:gd name="T31" fmla="*/ 13 h 307"/>
                <a:gd name="T32" fmla="*/ 62 w 307"/>
                <a:gd name="T33" fmla="*/ 0 h 307"/>
                <a:gd name="T34" fmla="*/ 76 w 307"/>
                <a:gd name="T35" fmla="*/ 0 h 307"/>
                <a:gd name="T36" fmla="*/ 230 w 307"/>
                <a:gd name="T37" fmla="*/ 0 h 307"/>
                <a:gd name="T38" fmla="*/ 246 w 307"/>
                <a:gd name="T39" fmla="*/ 0 h 307"/>
                <a:gd name="T40" fmla="*/ 274 w 307"/>
                <a:gd name="T41" fmla="*/ 13 h 307"/>
                <a:gd name="T42" fmla="*/ 294 w 307"/>
                <a:gd name="T43" fmla="*/ 33 h 307"/>
                <a:gd name="T44" fmla="*/ 307 w 307"/>
                <a:gd name="T45" fmla="*/ 60 h 307"/>
                <a:gd name="T46" fmla="*/ 307 w 307"/>
                <a:gd name="T47" fmla="*/ 76 h 307"/>
                <a:gd name="T48" fmla="*/ 307 w 307"/>
                <a:gd name="T49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307">
                  <a:moveTo>
                    <a:pt x="307" y="230"/>
                  </a:moveTo>
                  <a:lnTo>
                    <a:pt x="307" y="246"/>
                  </a:lnTo>
                  <a:lnTo>
                    <a:pt x="294" y="274"/>
                  </a:lnTo>
                  <a:lnTo>
                    <a:pt x="274" y="294"/>
                  </a:lnTo>
                  <a:lnTo>
                    <a:pt x="246" y="305"/>
                  </a:lnTo>
                  <a:lnTo>
                    <a:pt x="230" y="307"/>
                  </a:lnTo>
                  <a:lnTo>
                    <a:pt x="76" y="307"/>
                  </a:lnTo>
                  <a:lnTo>
                    <a:pt x="62" y="305"/>
                  </a:lnTo>
                  <a:lnTo>
                    <a:pt x="33" y="294"/>
                  </a:lnTo>
                  <a:lnTo>
                    <a:pt x="13" y="274"/>
                  </a:lnTo>
                  <a:lnTo>
                    <a:pt x="2" y="246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2" y="60"/>
                  </a:lnTo>
                  <a:lnTo>
                    <a:pt x="13" y="33"/>
                  </a:lnTo>
                  <a:lnTo>
                    <a:pt x="33" y="13"/>
                  </a:lnTo>
                  <a:lnTo>
                    <a:pt x="62" y="0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6" y="0"/>
                  </a:lnTo>
                  <a:lnTo>
                    <a:pt x="274" y="13"/>
                  </a:lnTo>
                  <a:lnTo>
                    <a:pt x="294" y="33"/>
                  </a:lnTo>
                  <a:lnTo>
                    <a:pt x="307" y="60"/>
                  </a:lnTo>
                  <a:lnTo>
                    <a:pt x="307" y="76"/>
                  </a:lnTo>
                  <a:lnTo>
                    <a:pt x="307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1638" y="2903"/>
              <a:ext cx="102" cy="102"/>
            </a:xfrm>
            <a:custGeom>
              <a:avLst/>
              <a:gdLst>
                <a:gd name="T0" fmla="*/ 308 w 308"/>
                <a:gd name="T1" fmla="*/ 230 h 307"/>
                <a:gd name="T2" fmla="*/ 306 w 308"/>
                <a:gd name="T3" fmla="*/ 246 h 307"/>
                <a:gd name="T4" fmla="*/ 295 w 308"/>
                <a:gd name="T5" fmla="*/ 274 h 307"/>
                <a:gd name="T6" fmla="*/ 273 w 308"/>
                <a:gd name="T7" fmla="*/ 294 h 307"/>
                <a:gd name="T8" fmla="*/ 246 w 308"/>
                <a:gd name="T9" fmla="*/ 305 h 307"/>
                <a:gd name="T10" fmla="*/ 230 w 308"/>
                <a:gd name="T11" fmla="*/ 307 h 307"/>
                <a:gd name="T12" fmla="*/ 77 w 308"/>
                <a:gd name="T13" fmla="*/ 307 h 307"/>
                <a:gd name="T14" fmla="*/ 62 w 308"/>
                <a:gd name="T15" fmla="*/ 305 h 307"/>
                <a:gd name="T16" fmla="*/ 34 w 308"/>
                <a:gd name="T17" fmla="*/ 294 h 307"/>
                <a:gd name="T18" fmla="*/ 13 w 308"/>
                <a:gd name="T19" fmla="*/ 274 h 307"/>
                <a:gd name="T20" fmla="*/ 1 w 308"/>
                <a:gd name="T21" fmla="*/ 246 h 307"/>
                <a:gd name="T22" fmla="*/ 0 w 308"/>
                <a:gd name="T23" fmla="*/ 230 h 307"/>
                <a:gd name="T24" fmla="*/ 0 w 308"/>
                <a:gd name="T25" fmla="*/ 76 h 307"/>
                <a:gd name="T26" fmla="*/ 1 w 308"/>
                <a:gd name="T27" fmla="*/ 60 h 307"/>
                <a:gd name="T28" fmla="*/ 13 w 308"/>
                <a:gd name="T29" fmla="*/ 33 h 307"/>
                <a:gd name="T30" fmla="*/ 34 w 308"/>
                <a:gd name="T31" fmla="*/ 13 h 307"/>
                <a:gd name="T32" fmla="*/ 62 w 308"/>
                <a:gd name="T33" fmla="*/ 0 h 307"/>
                <a:gd name="T34" fmla="*/ 77 w 308"/>
                <a:gd name="T35" fmla="*/ 0 h 307"/>
                <a:gd name="T36" fmla="*/ 230 w 308"/>
                <a:gd name="T37" fmla="*/ 0 h 307"/>
                <a:gd name="T38" fmla="*/ 246 w 308"/>
                <a:gd name="T39" fmla="*/ 0 h 307"/>
                <a:gd name="T40" fmla="*/ 273 w 308"/>
                <a:gd name="T41" fmla="*/ 13 h 307"/>
                <a:gd name="T42" fmla="*/ 295 w 308"/>
                <a:gd name="T43" fmla="*/ 33 h 307"/>
                <a:gd name="T44" fmla="*/ 306 w 308"/>
                <a:gd name="T45" fmla="*/ 60 h 307"/>
                <a:gd name="T46" fmla="*/ 308 w 308"/>
                <a:gd name="T47" fmla="*/ 76 h 307"/>
                <a:gd name="T48" fmla="*/ 308 w 308"/>
                <a:gd name="T49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8" h="307">
                  <a:moveTo>
                    <a:pt x="308" y="230"/>
                  </a:moveTo>
                  <a:lnTo>
                    <a:pt x="306" y="246"/>
                  </a:lnTo>
                  <a:lnTo>
                    <a:pt x="295" y="274"/>
                  </a:lnTo>
                  <a:lnTo>
                    <a:pt x="273" y="294"/>
                  </a:lnTo>
                  <a:lnTo>
                    <a:pt x="246" y="305"/>
                  </a:lnTo>
                  <a:lnTo>
                    <a:pt x="230" y="307"/>
                  </a:lnTo>
                  <a:lnTo>
                    <a:pt x="77" y="307"/>
                  </a:lnTo>
                  <a:lnTo>
                    <a:pt x="62" y="305"/>
                  </a:lnTo>
                  <a:lnTo>
                    <a:pt x="34" y="294"/>
                  </a:lnTo>
                  <a:lnTo>
                    <a:pt x="13" y="274"/>
                  </a:lnTo>
                  <a:lnTo>
                    <a:pt x="1" y="246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1" y="60"/>
                  </a:lnTo>
                  <a:lnTo>
                    <a:pt x="13" y="33"/>
                  </a:lnTo>
                  <a:lnTo>
                    <a:pt x="34" y="13"/>
                  </a:lnTo>
                  <a:lnTo>
                    <a:pt x="62" y="0"/>
                  </a:lnTo>
                  <a:lnTo>
                    <a:pt x="77" y="0"/>
                  </a:lnTo>
                  <a:lnTo>
                    <a:pt x="230" y="0"/>
                  </a:lnTo>
                  <a:lnTo>
                    <a:pt x="246" y="0"/>
                  </a:lnTo>
                  <a:lnTo>
                    <a:pt x="273" y="13"/>
                  </a:lnTo>
                  <a:lnTo>
                    <a:pt x="295" y="33"/>
                  </a:lnTo>
                  <a:lnTo>
                    <a:pt x="306" y="60"/>
                  </a:lnTo>
                  <a:lnTo>
                    <a:pt x="308" y="76"/>
                  </a:lnTo>
                  <a:lnTo>
                    <a:pt x="308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1510" y="2903"/>
              <a:ext cx="102" cy="102"/>
            </a:xfrm>
            <a:custGeom>
              <a:avLst/>
              <a:gdLst>
                <a:gd name="T0" fmla="*/ 306 w 306"/>
                <a:gd name="T1" fmla="*/ 230 h 307"/>
                <a:gd name="T2" fmla="*/ 305 w 306"/>
                <a:gd name="T3" fmla="*/ 246 h 307"/>
                <a:gd name="T4" fmla="*/ 293 w 306"/>
                <a:gd name="T5" fmla="*/ 274 h 307"/>
                <a:gd name="T6" fmla="*/ 273 w 306"/>
                <a:gd name="T7" fmla="*/ 294 h 307"/>
                <a:gd name="T8" fmla="*/ 244 w 306"/>
                <a:gd name="T9" fmla="*/ 305 h 307"/>
                <a:gd name="T10" fmla="*/ 230 w 306"/>
                <a:gd name="T11" fmla="*/ 307 h 307"/>
                <a:gd name="T12" fmla="*/ 76 w 306"/>
                <a:gd name="T13" fmla="*/ 307 h 307"/>
                <a:gd name="T14" fmla="*/ 60 w 306"/>
                <a:gd name="T15" fmla="*/ 305 h 307"/>
                <a:gd name="T16" fmla="*/ 33 w 306"/>
                <a:gd name="T17" fmla="*/ 294 h 307"/>
                <a:gd name="T18" fmla="*/ 13 w 306"/>
                <a:gd name="T19" fmla="*/ 274 h 307"/>
                <a:gd name="T20" fmla="*/ 0 w 306"/>
                <a:gd name="T21" fmla="*/ 246 h 307"/>
                <a:gd name="T22" fmla="*/ 0 w 306"/>
                <a:gd name="T23" fmla="*/ 230 h 307"/>
                <a:gd name="T24" fmla="*/ 0 w 306"/>
                <a:gd name="T25" fmla="*/ 76 h 307"/>
                <a:gd name="T26" fmla="*/ 0 w 306"/>
                <a:gd name="T27" fmla="*/ 60 h 307"/>
                <a:gd name="T28" fmla="*/ 13 w 306"/>
                <a:gd name="T29" fmla="*/ 33 h 307"/>
                <a:gd name="T30" fmla="*/ 33 w 306"/>
                <a:gd name="T31" fmla="*/ 13 h 307"/>
                <a:gd name="T32" fmla="*/ 60 w 306"/>
                <a:gd name="T33" fmla="*/ 0 h 307"/>
                <a:gd name="T34" fmla="*/ 76 w 306"/>
                <a:gd name="T35" fmla="*/ 0 h 307"/>
                <a:gd name="T36" fmla="*/ 230 w 306"/>
                <a:gd name="T37" fmla="*/ 0 h 307"/>
                <a:gd name="T38" fmla="*/ 244 w 306"/>
                <a:gd name="T39" fmla="*/ 0 h 307"/>
                <a:gd name="T40" fmla="*/ 273 w 306"/>
                <a:gd name="T41" fmla="*/ 13 h 307"/>
                <a:gd name="T42" fmla="*/ 293 w 306"/>
                <a:gd name="T43" fmla="*/ 33 h 307"/>
                <a:gd name="T44" fmla="*/ 305 w 306"/>
                <a:gd name="T45" fmla="*/ 60 h 307"/>
                <a:gd name="T46" fmla="*/ 306 w 306"/>
                <a:gd name="T47" fmla="*/ 76 h 307"/>
                <a:gd name="T48" fmla="*/ 306 w 306"/>
                <a:gd name="T49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6" h="307">
                  <a:moveTo>
                    <a:pt x="306" y="230"/>
                  </a:moveTo>
                  <a:lnTo>
                    <a:pt x="305" y="246"/>
                  </a:lnTo>
                  <a:lnTo>
                    <a:pt x="293" y="274"/>
                  </a:lnTo>
                  <a:lnTo>
                    <a:pt x="273" y="294"/>
                  </a:lnTo>
                  <a:lnTo>
                    <a:pt x="244" y="305"/>
                  </a:lnTo>
                  <a:lnTo>
                    <a:pt x="230" y="307"/>
                  </a:lnTo>
                  <a:lnTo>
                    <a:pt x="76" y="307"/>
                  </a:lnTo>
                  <a:lnTo>
                    <a:pt x="60" y="305"/>
                  </a:lnTo>
                  <a:lnTo>
                    <a:pt x="33" y="294"/>
                  </a:lnTo>
                  <a:lnTo>
                    <a:pt x="13" y="274"/>
                  </a:lnTo>
                  <a:lnTo>
                    <a:pt x="0" y="246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0" y="60"/>
                  </a:lnTo>
                  <a:lnTo>
                    <a:pt x="13" y="33"/>
                  </a:lnTo>
                  <a:lnTo>
                    <a:pt x="33" y="13"/>
                  </a:lnTo>
                  <a:lnTo>
                    <a:pt x="60" y="0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4" y="0"/>
                  </a:lnTo>
                  <a:lnTo>
                    <a:pt x="273" y="13"/>
                  </a:lnTo>
                  <a:lnTo>
                    <a:pt x="293" y="33"/>
                  </a:lnTo>
                  <a:lnTo>
                    <a:pt x="305" y="60"/>
                  </a:lnTo>
                  <a:lnTo>
                    <a:pt x="306" y="76"/>
                  </a:lnTo>
                  <a:lnTo>
                    <a:pt x="306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1766" y="2749"/>
              <a:ext cx="102" cy="102"/>
            </a:xfrm>
            <a:custGeom>
              <a:avLst/>
              <a:gdLst>
                <a:gd name="T0" fmla="*/ 307 w 307"/>
                <a:gd name="T1" fmla="*/ 230 h 307"/>
                <a:gd name="T2" fmla="*/ 307 w 307"/>
                <a:gd name="T3" fmla="*/ 245 h 307"/>
                <a:gd name="T4" fmla="*/ 294 w 307"/>
                <a:gd name="T5" fmla="*/ 274 h 307"/>
                <a:gd name="T6" fmla="*/ 274 w 307"/>
                <a:gd name="T7" fmla="*/ 294 h 307"/>
                <a:gd name="T8" fmla="*/ 246 w 307"/>
                <a:gd name="T9" fmla="*/ 305 h 307"/>
                <a:gd name="T10" fmla="*/ 230 w 307"/>
                <a:gd name="T11" fmla="*/ 307 h 307"/>
                <a:gd name="T12" fmla="*/ 76 w 307"/>
                <a:gd name="T13" fmla="*/ 307 h 307"/>
                <a:gd name="T14" fmla="*/ 62 w 307"/>
                <a:gd name="T15" fmla="*/ 305 h 307"/>
                <a:gd name="T16" fmla="*/ 33 w 307"/>
                <a:gd name="T17" fmla="*/ 294 h 307"/>
                <a:gd name="T18" fmla="*/ 13 w 307"/>
                <a:gd name="T19" fmla="*/ 274 h 307"/>
                <a:gd name="T20" fmla="*/ 2 w 307"/>
                <a:gd name="T21" fmla="*/ 245 h 307"/>
                <a:gd name="T22" fmla="*/ 0 w 307"/>
                <a:gd name="T23" fmla="*/ 230 h 307"/>
                <a:gd name="T24" fmla="*/ 0 w 307"/>
                <a:gd name="T25" fmla="*/ 76 h 307"/>
                <a:gd name="T26" fmla="*/ 2 w 307"/>
                <a:gd name="T27" fmla="*/ 61 h 307"/>
                <a:gd name="T28" fmla="*/ 13 w 307"/>
                <a:gd name="T29" fmla="*/ 33 h 307"/>
                <a:gd name="T30" fmla="*/ 33 w 307"/>
                <a:gd name="T31" fmla="*/ 13 h 307"/>
                <a:gd name="T32" fmla="*/ 62 w 307"/>
                <a:gd name="T33" fmla="*/ 0 h 307"/>
                <a:gd name="T34" fmla="*/ 76 w 307"/>
                <a:gd name="T35" fmla="*/ 0 h 307"/>
                <a:gd name="T36" fmla="*/ 230 w 307"/>
                <a:gd name="T37" fmla="*/ 0 h 307"/>
                <a:gd name="T38" fmla="*/ 246 w 307"/>
                <a:gd name="T39" fmla="*/ 0 h 307"/>
                <a:gd name="T40" fmla="*/ 274 w 307"/>
                <a:gd name="T41" fmla="*/ 13 h 307"/>
                <a:gd name="T42" fmla="*/ 294 w 307"/>
                <a:gd name="T43" fmla="*/ 33 h 307"/>
                <a:gd name="T44" fmla="*/ 307 w 307"/>
                <a:gd name="T45" fmla="*/ 61 h 307"/>
                <a:gd name="T46" fmla="*/ 307 w 307"/>
                <a:gd name="T47" fmla="*/ 76 h 307"/>
                <a:gd name="T48" fmla="*/ 307 w 307"/>
                <a:gd name="T49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307">
                  <a:moveTo>
                    <a:pt x="307" y="230"/>
                  </a:moveTo>
                  <a:lnTo>
                    <a:pt x="307" y="245"/>
                  </a:lnTo>
                  <a:lnTo>
                    <a:pt x="294" y="274"/>
                  </a:lnTo>
                  <a:lnTo>
                    <a:pt x="274" y="294"/>
                  </a:lnTo>
                  <a:lnTo>
                    <a:pt x="246" y="305"/>
                  </a:lnTo>
                  <a:lnTo>
                    <a:pt x="230" y="307"/>
                  </a:lnTo>
                  <a:lnTo>
                    <a:pt x="76" y="307"/>
                  </a:lnTo>
                  <a:lnTo>
                    <a:pt x="62" y="305"/>
                  </a:lnTo>
                  <a:lnTo>
                    <a:pt x="33" y="294"/>
                  </a:lnTo>
                  <a:lnTo>
                    <a:pt x="13" y="274"/>
                  </a:lnTo>
                  <a:lnTo>
                    <a:pt x="2" y="245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2" y="61"/>
                  </a:lnTo>
                  <a:lnTo>
                    <a:pt x="13" y="33"/>
                  </a:lnTo>
                  <a:lnTo>
                    <a:pt x="33" y="13"/>
                  </a:lnTo>
                  <a:lnTo>
                    <a:pt x="62" y="0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6" y="0"/>
                  </a:lnTo>
                  <a:lnTo>
                    <a:pt x="274" y="13"/>
                  </a:lnTo>
                  <a:lnTo>
                    <a:pt x="294" y="33"/>
                  </a:lnTo>
                  <a:lnTo>
                    <a:pt x="307" y="61"/>
                  </a:lnTo>
                  <a:lnTo>
                    <a:pt x="307" y="76"/>
                  </a:lnTo>
                  <a:lnTo>
                    <a:pt x="307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1638" y="2749"/>
              <a:ext cx="102" cy="102"/>
            </a:xfrm>
            <a:custGeom>
              <a:avLst/>
              <a:gdLst>
                <a:gd name="T0" fmla="*/ 308 w 308"/>
                <a:gd name="T1" fmla="*/ 230 h 307"/>
                <a:gd name="T2" fmla="*/ 306 w 308"/>
                <a:gd name="T3" fmla="*/ 245 h 307"/>
                <a:gd name="T4" fmla="*/ 295 w 308"/>
                <a:gd name="T5" fmla="*/ 274 h 307"/>
                <a:gd name="T6" fmla="*/ 273 w 308"/>
                <a:gd name="T7" fmla="*/ 294 h 307"/>
                <a:gd name="T8" fmla="*/ 246 w 308"/>
                <a:gd name="T9" fmla="*/ 305 h 307"/>
                <a:gd name="T10" fmla="*/ 230 w 308"/>
                <a:gd name="T11" fmla="*/ 307 h 307"/>
                <a:gd name="T12" fmla="*/ 77 w 308"/>
                <a:gd name="T13" fmla="*/ 307 h 307"/>
                <a:gd name="T14" fmla="*/ 62 w 308"/>
                <a:gd name="T15" fmla="*/ 305 h 307"/>
                <a:gd name="T16" fmla="*/ 34 w 308"/>
                <a:gd name="T17" fmla="*/ 294 h 307"/>
                <a:gd name="T18" fmla="*/ 13 w 308"/>
                <a:gd name="T19" fmla="*/ 274 h 307"/>
                <a:gd name="T20" fmla="*/ 1 w 308"/>
                <a:gd name="T21" fmla="*/ 245 h 307"/>
                <a:gd name="T22" fmla="*/ 0 w 308"/>
                <a:gd name="T23" fmla="*/ 230 h 307"/>
                <a:gd name="T24" fmla="*/ 0 w 308"/>
                <a:gd name="T25" fmla="*/ 76 h 307"/>
                <a:gd name="T26" fmla="*/ 1 w 308"/>
                <a:gd name="T27" fmla="*/ 61 h 307"/>
                <a:gd name="T28" fmla="*/ 13 w 308"/>
                <a:gd name="T29" fmla="*/ 33 h 307"/>
                <a:gd name="T30" fmla="*/ 34 w 308"/>
                <a:gd name="T31" fmla="*/ 13 h 307"/>
                <a:gd name="T32" fmla="*/ 62 w 308"/>
                <a:gd name="T33" fmla="*/ 0 h 307"/>
                <a:gd name="T34" fmla="*/ 77 w 308"/>
                <a:gd name="T35" fmla="*/ 0 h 307"/>
                <a:gd name="T36" fmla="*/ 230 w 308"/>
                <a:gd name="T37" fmla="*/ 0 h 307"/>
                <a:gd name="T38" fmla="*/ 246 w 308"/>
                <a:gd name="T39" fmla="*/ 0 h 307"/>
                <a:gd name="T40" fmla="*/ 273 w 308"/>
                <a:gd name="T41" fmla="*/ 13 h 307"/>
                <a:gd name="T42" fmla="*/ 295 w 308"/>
                <a:gd name="T43" fmla="*/ 33 h 307"/>
                <a:gd name="T44" fmla="*/ 306 w 308"/>
                <a:gd name="T45" fmla="*/ 61 h 307"/>
                <a:gd name="T46" fmla="*/ 308 w 308"/>
                <a:gd name="T47" fmla="*/ 76 h 307"/>
                <a:gd name="T48" fmla="*/ 308 w 308"/>
                <a:gd name="T49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8" h="307">
                  <a:moveTo>
                    <a:pt x="308" y="230"/>
                  </a:moveTo>
                  <a:lnTo>
                    <a:pt x="306" y="245"/>
                  </a:lnTo>
                  <a:lnTo>
                    <a:pt x="295" y="274"/>
                  </a:lnTo>
                  <a:lnTo>
                    <a:pt x="273" y="294"/>
                  </a:lnTo>
                  <a:lnTo>
                    <a:pt x="246" y="305"/>
                  </a:lnTo>
                  <a:lnTo>
                    <a:pt x="230" y="307"/>
                  </a:lnTo>
                  <a:lnTo>
                    <a:pt x="77" y="307"/>
                  </a:lnTo>
                  <a:lnTo>
                    <a:pt x="62" y="305"/>
                  </a:lnTo>
                  <a:lnTo>
                    <a:pt x="34" y="294"/>
                  </a:lnTo>
                  <a:lnTo>
                    <a:pt x="13" y="274"/>
                  </a:lnTo>
                  <a:lnTo>
                    <a:pt x="1" y="245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1" y="61"/>
                  </a:lnTo>
                  <a:lnTo>
                    <a:pt x="13" y="33"/>
                  </a:lnTo>
                  <a:lnTo>
                    <a:pt x="34" y="13"/>
                  </a:lnTo>
                  <a:lnTo>
                    <a:pt x="62" y="0"/>
                  </a:lnTo>
                  <a:lnTo>
                    <a:pt x="77" y="0"/>
                  </a:lnTo>
                  <a:lnTo>
                    <a:pt x="230" y="0"/>
                  </a:lnTo>
                  <a:lnTo>
                    <a:pt x="246" y="0"/>
                  </a:lnTo>
                  <a:lnTo>
                    <a:pt x="273" y="13"/>
                  </a:lnTo>
                  <a:lnTo>
                    <a:pt x="295" y="33"/>
                  </a:lnTo>
                  <a:lnTo>
                    <a:pt x="306" y="61"/>
                  </a:lnTo>
                  <a:lnTo>
                    <a:pt x="308" y="76"/>
                  </a:lnTo>
                  <a:lnTo>
                    <a:pt x="308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17"/>
            <p:cNvSpPr>
              <a:spLocks/>
            </p:cNvSpPr>
            <p:nvPr/>
          </p:nvSpPr>
          <p:spPr bwMode="auto">
            <a:xfrm>
              <a:off x="1510" y="2749"/>
              <a:ext cx="102" cy="102"/>
            </a:xfrm>
            <a:custGeom>
              <a:avLst/>
              <a:gdLst>
                <a:gd name="T0" fmla="*/ 306 w 306"/>
                <a:gd name="T1" fmla="*/ 230 h 307"/>
                <a:gd name="T2" fmla="*/ 305 w 306"/>
                <a:gd name="T3" fmla="*/ 245 h 307"/>
                <a:gd name="T4" fmla="*/ 293 w 306"/>
                <a:gd name="T5" fmla="*/ 274 h 307"/>
                <a:gd name="T6" fmla="*/ 273 w 306"/>
                <a:gd name="T7" fmla="*/ 294 h 307"/>
                <a:gd name="T8" fmla="*/ 244 w 306"/>
                <a:gd name="T9" fmla="*/ 305 h 307"/>
                <a:gd name="T10" fmla="*/ 230 w 306"/>
                <a:gd name="T11" fmla="*/ 307 h 307"/>
                <a:gd name="T12" fmla="*/ 76 w 306"/>
                <a:gd name="T13" fmla="*/ 307 h 307"/>
                <a:gd name="T14" fmla="*/ 60 w 306"/>
                <a:gd name="T15" fmla="*/ 305 h 307"/>
                <a:gd name="T16" fmla="*/ 33 w 306"/>
                <a:gd name="T17" fmla="*/ 294 h 307"/>
                <a:gd name="T18" fmla="*/ 13 w 306"/>
                <a:gd name="T19" fmla="*/ 274 h 307"/>
                <a:gd name="T20" fmla="*/ 0 w 306"/>
                <a:gd name="T21" fmla="*/ 245 h 307"/>
                <a:gd name="T22" fmla="*/ 0 w 306"/>
                <a:gd name="T23" fmla="*/ 230 h 307"/>
                <a:gd name="T24" fmla="*/ 0 w 306"/>
                <a:gd name="T25" fmla="*/ 76 h 307"/>
                <a:gd name="T26" fmla="*/ 0 w 306"/>
                <a:gd name="T27" fmla="*/ 61 h 307"/>
                <a:gd name="T28" fmla="*/ 13 w 306"/>
                <a:gd name="T29" fmla="*/ 33 h 307"/>
                <a:gd name="T30" fmla="*/ 33 w 306"/>
                <a:gd name="T31" fmla="*/ 13 h 307"/>
                <a:gd name="T32" fmla="*/ 60 w 306"/>
                <a:gd name="T33" fmla="*/ 0 h 307"/>
                <a:gd name="T34" fmla="*/ 76 w 306"/>
                <a:gd name="T35" fmla="*/ 0 h 307"/>
                <a:gd name="T36" fmla="*/ 230 w 306"/>
                <a:gd name="T37" fmla="*/ 0 h 307"/>
                <a:gd name="T38" fmla="*/ 244 w 306"/>
                <a:gd name="T39" fmla="*/ 0 h 307"/>
                <a:gd name="T40" fmla="*/ 273 w 306"/>
                <a:gd name="T41" fmla="*/ 13 h 307"/>
                <a:gd name="T42" fmla="*/ 293 w 306"/>
                <a:gd name="T43" fmla="*/ 33 h 307"/>
                <a:gd name="T44" fmla="*/ 305 w 306"/>
                <a:gd name="T45" fmla="*/ 61 h 307"/>
                <a:gd name="T46" fmla="*/ 306 w 306"/>
                <a:gd name="T47" fmla="*/ 76 h 307"/>
                <a:gd name="T48" fmla="*/ 306 w 306"/>
                <a:gd name="T49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6" h="307">
                  <a:moveTo>
                    <a:pt x="306" y="230"/>
                  </a:moveTo>
                  <a:lnTo>
                    <a:pt x="305" y="245"/>
                  </a:lnTo>
                  <a:lnTo>
                    <a:pt x="293" y="274"/>
                  </a:lnTo>
                  <a:lnTo>
                    <a:pt x="273" y="294"/>
                  </a:lnTo>
                  <a:lnTo>
                    <a:pt x="244" y="305"/>
                  </a:lnTo>
                  <a:lnTo>
                    <a:pt x="230" y="307"/>
                  </a:lnTo>
                  <a:lnTo>
                    <a:pt x="76" y="307"/>
                  </a:lnTo>
                  <a:lnTo>
                    <a:pt x="60" y="305"/>
                  </a:lnTo>
                  <a:lnTo>
                    <a:pt x="33" y="294"/>
                  </a:lnTo>
                  <a:lnTo>
                    <a:pt x="13" y="274"/>
                  </a:lnTo>
                  <a:lnTo>
                    <a:pt x="0" y="245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0" y="61"/>
                  </a:lnTo>
                  <a:lnTo>
                    <a:pt x="13" y="33"/>
                  </a:lnTo>
                  <a:lnTo>
                    <a:pt x="33" y="13"/>
                  </a:lnTo>
                  <a:lnTo>
                    <a:pt x="60" y="0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4" y="0"/>
                  </a:lnTo>
                  <a:lnTo>
                    <a:pt x="273" y="13"/>
                  </a:lnTo>
                  <a:lnTo>
                    <a:pt x="293" y="33"/>
                  </a:lnTo>
                  <a:lnTo>
                    <a:pt x="305" y="61"/>
                  </a:lnTo>
                  <a:lnTo>
                    <a:pt x="306" y="76"/>
                  </a:lnTo>
                  <a:lnTo>
                    <a:pt x="306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18"/>
            <p:cNvSpPr>
              <a:spLocks/>
            </p:cNvSpPr>
            <p:nvPr/>
          </p:nvSpPr>
          <p:spPr bwMode="auto">
            <a:xfrm>
              <a:off x="2150" y="2749"/>
              <a:ext cx="102" cy="102"/>
            </a:xfrm>
            <a:custGeom>
              <a:avLst/>
              <a:gdLst>
                <a:gd name="T0" fmla="*/ 307 w 307"/>
                <a:gd name="T1" fmla="*/ 230 h 307"/>
                <a:gd name="T2" fmla="*/ 307 w 307"/>
                <a:gd name="T3" fmla="*/ 245 h 307"/>
                <a:gd name="T4" fmla="*/ 294 w 307"/>
                <a:gd name="T5" fmla="*/ 274 h 307"/>
                <a:gd name="T6" fmla="*/ 274 w 307"/>
                <a:gd name="T7" fmla="*/ 294 h 307"/>
                <a:gd name="T8" fmla="*/ 246 w 307"/>
                <a:gd name="T9" fmla="*/ 305 h 307"/>
                <a:gd name="T10" fmla="*/ 230 w 307"/>
                <a:gd name="T11" fmla="*/ 307 h 307"/>
                <a:gd name="T12" fmla="*/ 76 w 307"/>
                <a:gd name="T13" fmla="*/ 307 h 307"/>
                <a:gd name="T14" fmla="*/ 62 w 307"/>
                <a:gd name="T15" fmla="*/ 305 h 307"/>
                <a:gd name="T16" fmla="*/ 33 w 307"/>
                <a:gd name="T17" fmla="*/ 294 h 307"/>
                <a:gd name="T18" fmla="*/ 13 w 307"/>
                <a:gd name="T19" fmla="*/ 274 h 307"/>
                <a:gd name="T20" fmla="*/ 1 w 307"/>
                <a:gd name="T21" fmla="*/ 245 h 307"/>
                <a:gd name="T22" fmla="*/ 0 w 307"/>
                <a:gd name="T23" fmla="*/ 230 h 307"/>
                <a:gd name="T24" fmla="*/ 0 w 307"/>
                <a:gd name="T25" fmla="*/ 76 h 307"/>
                <a:gd name="T26" fmla="*/ 1 w 307"/>
                <a:gd name="T27" fmla="*/ 61 h 307"/>
                <a:gd name="T28" fmla="*/ 13 w 307"/>
                <a:gd name="T29" fmla="*/ 33 h 307"/>
                <a:gd name="T30" fmla="*/ 33 w 307"/>
                <a:gd name="T31" fmla="*/ 13 h 307"/>
                <a:gd name="T32" fmla="*/ 62 w 307"/>
                <a:gd name="T33" fmla="*/ 0 h 307"/>
                <a:gd name="T34" fmla="*/ 76 w 307"/>
                <a:gd name="T35" fmla="*/ 0 h 307"/>
                <a:gd name="T36" fmla="*/ 230 w 307"/>
                <a:gd name="T37" fmla="*/ 0 h 307"/>
                <a:gd name="T38" fmla="*/ 246 w 307"/>
                <a:gd name="T39" fmla="*/ 0 h 307"/>
                <a:gd name="T40" fmla="*/ 274 w 307"/>
                <a:gd name="T41" fmla="*/ 13 h 307"/>
                <a:gd name="T42" fmla="*/ 294 w 307"/>
                <a:gd name="T43" fmla="*/ 33 h 307"/>
                <a:gd name="T44" fmla="*/ 307 w 307"/>
                <a:gd name="T45" fmla="*/ 61 h 307"/>
                <a:gd name="T46" fmla="*/ 307 w 307"/>
                <a:gd name="T47" fmla="*/ 76 h 307"/>
                <a:gd name="T48" fmla="*/ 307 w 307"/>
                <a:gd name="T49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307">
                  <a:moveTo>
                    <a:pt x="307" y="230"/>
                  </a:moveTo>
                  <a:lnTo>
                    <a:pt x="307" y="245"/>
                  </a:lnTo>
                  <a:lnTo>
                    <a:pt x="294" y="274"/>
                  </a:lnTo>
                  <a:lnTo>
                    <a:pt x="274" y="294"/>
                  </a:lnTo>
                  <a:lnTo>
                    <a:pt x="246" y="305"/>
                  </a:lnTo>
                  <a:lnTo>
                    <a:pt x="230" y="307"/>
                  </a:lnTo>
                  <a:lnTo>
                    <a:pt x="76" y="307"/>
                  </a:lnTo>
                  <a:lnTo>
                    <a:pt x="62" y="305"/>
                  </a:lnTo>
                  <a:lnTo>
                    <a:pt x="33" y="294"/>
                  </a:lnTo>
                  <a:lnTo>
                    <a:pt x="13" y="274"/>
                  </a:lnTo>
                  <a:lnTo>
                    <a:pt x="1" y="245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1" y="61"/>
                  </a:lnTo>
                  <a:lnTo>
                    <a:pt x="13" y="33"/>
                  </a:lnTo>
                  <a:lnTo>
                    <a:pt x="33" y="13"/>
                  </a:lnTo>
                  <a:lnTo>
                    <a:pt x="62" y="0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6" y="0"/>
                  </a:lnTo>
                  <a:lnTo>
                    <a:pt x="274" y="13"/>
                  </a:lnTo>
                  <a:lnTo>
                    <a:pt x="294" y="33"/>
                  </a:lnTo>
                  <a:lnTo>
                    <a:pt x="307" y="61"/>
                  </a:lnTo>
                  <a:lnTo>
                    <a:pt x="307" y="76"/>
                  </a:lnTo>
                  <a:lnTo>
                    <a:pt x="307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19"/>
            <p:cNvSpPr>
              <a:spLocks/>
            </p:cNvSpPr>
            <p:nvPr/>
          </p:nvSpPr>
          <p:spPr bwMode="auto">
            <a:xfrm>
              <a:off x="2022" y="2749"/>
              <a:ext cx="102" cy="102"/>
            </a:xfrm>
            <a:custGeom>
              <a:avLst/>
              <a:gdLst>
                <a:gd name="T0" fmla="*/ 308 w 308"/>
                <a:gd name="T1" fmla="*/ 230 h 307"/>
                <a:gd name="T2" fmla="*/ 306 w 308"/>
                <a:gd name="T3" fmla="*/ 245 h 307"/>
                <a:gd name="T4" fmla="*/ 295 w 308"/>
                <a:gd name="T5" fmla="*/ 274 h 307"/>
                <a:gd name="T6" fmla="*/ 273 w 308"/>
                <a:gd name="T7" fmla="*/ 294 h 307"/>
                <a:gd name="T8" fmla="*/ 246 w 308"/>
                <a:gd name="T9" fmla="*/ 305 h 307"/>
                <a:gd name="T10" fmla="*/ 230 w 308"/>
                <a:gd name="T11" fmla="*/ 307 h 307"/>
                <a:gd name="T12" fmla="*/ 77 w 308"/>
                <a:gd name="T13" fmla="*/ 307 h 307"/>
                <a:gd name="T14" fmla="*/ 61 w 308"/>
                <a:gd name="T15" fmla="*/ 305 h 307"/>
                <a:gd name="T16" fmla="*/ 34 w 308"/>
                <a:gd name="T17" fmla="*/ 294 h 307"/>
                <a:gd name="T18" fmla="*/ 13 w 308"/>
                <a:gd name="T19" fmla="*/ 274 h 307"/>
                <a:gd name="T20" fmla="*/ 1 w 308"/>
                <a:gd name="T21" fmla="*/ 245 h 307"/>
                <a:gd name="T22" fmla="*/ 0 w 308"/>
                <a:gd name="T23" fmla="*/ 230 h 307"/>
                <a:gd name="T24" fmla="*/ 0 w 308"/>
                <a:gd name="T25" fmla="*/ 76 h 307"/>
                <a:gd name="T26" fmla="*/ 1 w 308"/>
                <a:gd name="T27" fmla="*/ 61 h 307"/>
                <a:gd name="T28" fmla="*/ 13 w 308"/>
                <a:gd name="T29" fmla="*/ 33 h 307"/>
                <a:gd name="T30" fmla="*/ 34 w 308"/>
                <a:gd name="T31" fmla="*/ 13 h 307"/>
                <a:gd name="T32" fmla="*/ 61 w 308"/>
                <a:gd name="T33" fmla="*/ 0 h 307"/>
                <a:gd name="T34" fmla="*/ 77 w 308"/>
                <a:gd name="T35" fmla="*/ 0 h 307"/>
                <a:gd name="T36" fmla="*/ 230 w 308"/>
                <a:gd name="T37" fmla="*/ 0 h 307"/>
                <a:gd name="T38" fmla="*/ 246 w 308"/>
                <a:gd name="T39" fmla="*/ 0 h 307"/>
                <a:gd name="T40" fmla="*/ 273 w 308"/>
                <a:gd name="T41" fmla="*/ 13 h 307"/>
                <a:gd name="T42" fmla="*/ 295 w 308"/>
                <a:gd name="T43" fmla="*/ 33 h 307"/>
                <a:gd name="T44" fmla="*/ 306 w 308"/>
                <a:gd name="T45" fmla="*/ 61 h 307"/>
                <a:gd name="T46" fmla="*/ 308 w 308"/>
                <a:gd name="T47" fmla="*/ 76 h 307"/>
                <a:gd name="T48" fmla="*/ 308 w 308"/>
                <a:gd name="T49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8" h="307">
                  <a:moveTo>
                    <a:pt x="308" y="230"/>
                  </a:moveTo>
                  <a:lnTo>
                    <a:pt x="306" y="245"/>
                  </a:lnTo>
                  <a:lnTo>
                    <a:pt x="295" y="274"/>
                  </a:lnTo>
                  <a:lnTo>
                    <a:pt x="273" y="294"/>
                  </a:lnTo>
                  <a:lnTo>
                    <a:pt x="246" y="305"/>
                  </a:lnTo>
                  <a:lnTo>
                    <a:pt x="230" y="307"/>
                  </a:lnTo>
                  <a:lnTo>
                    <a:pt x="77" y="307"/>
                  </a:lnTo>
                  <a:lnTo>
                    <a:pt x="61" y="305"/>
                  </a:lnTo>
                  <a:lnTo>
                    <a:pt x="34" y="294"/>
                  </a:lnTo>
                  <a:lnTo>
                    <a:pt x="13" y="274"/>
                  </a:lnTo>
                  <a:lnTo>
                    <a:pt x="1" y="245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1" y="61"/>
                  </a:lnTo>
                  <a:lnTo>
                    <a:pt x="13" y="33"/>
                  </a:lnTo>
                  <a:lnTo>
                    <a:pt x="34" y="13"/>
                  </a:lnTo>
                  <a:lnTo>
                    <a:pt x="61" y="0"/>
                  </a:lnTo>
                  <a:lnTo>
                    <a:pt x="77" y="0"/>
                  </a:lnTo>
                  <a:lnTo>
                    <a:pt x="230" y="0"/>
                  </a:lnTo>
                  <a:lnTo>
                    <a:pt x="246" y="0"/>
                  </a:lnTo>
                  <a:lnTo>
                    <a:pt x="273" y="13"/>
                  </a:lnTo>
                  <a:lnTo>
                    <a:pt x="295" y="33"/>
                  </a:lnTo>
                  <a:lnTo>
                    <a:pt x="306" y="61"/>
                  </a:lnTo>
                  <a:lnTo>
                    <a:pt x="308" y="76"/>
                  </a:lnTo>
                  <a:lnTo>
                    <a:pt x="308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20"/>
            <p:cNvSpPr>
              <a:spLocks/>
            </p:cNvSpPr>
            <p:nvPr/>
          </p:nvSpPr>
          <p:spPr bwMode="auto">
            <a:xfrm>
              <a:off x="1894" y="2749"/>
              <a:ext cx="102" cy="102"/>
            </a:xfrm>
            <a:custGeom>
              <a:avLst/>
              <a:gdLst>
                <a:gd name="T0" fmla="*/ 306 w 306"/>
                <a:gd name="T1" fmla="*/ 230 h 307"/>
                <a:gd name="T2" fmla="*/ 305 w 306"/>
                <a:gd name="T3" fmla="*/ 245 h 307"/>
                <a:gd name="T4" fmla="*/ 293 w 306"/>
                <a:gd name="T5" fmla="*/ 274 h 307"/>
                <a:gd name="T6" fmla="*/ 273 w 306"/>
                <a:gd name="T7" fmla="*/ 294 h 307"/>
                <a:gd name="T8" fmla="*/ 244 w 306"/>
                <a:gd name="T9" fmla="*/ 305 h 307"/>
                <a:gd name="T10" fmla="*/ 230 w 306"/>
                <a:gd name="T11" fmla="*/ 307 h 307"/>
                <a:gd name="T12" fmla="*/ 76 w 306"/>
                <a:gd name="T13" fmla="*/ 307 h 307"/>
                <a:gd name="T14" fmla="*/ 60 w 306"/>
                <a:gd name="T15" fmla="*/ 305 h 307"/>
                <a:gd name="T16" fmla="*/ 33 w 306"/>
                <a:gd name="T17" fmla="*/ 294 h 307"/>
                <a:gd name="T18" fmla="*/ 13 w 306"/>
                <a:gd name="T19" fmla="*/ 274 h 307"/>
                <a:gd name="T20" fmla="*/ 0 w 306"/>
                <a:gd name="T21" fmla="*/ 245 h 307"/>
                <a:gd name="T22" fmla="*/ 0 w 306"/>
                <a:gd name="T23" fmla="*/ 230 h 307"/>
                <a:gd name="T24" fmla="*/ 0 w 306"/>
                <a:gd name="T25" fmla="*/ 76 h 307"/>
                <a:gd name="T26" fmla="*/ 0 w 306"/>
                <a:gd name="T27" fmla="*/ 61 h 307"/>
                <a:gd name="T28" fmla="*/ 13 w 306"/>
                <a:gd name="T29" fmla="*/ 33 h 307"/>
                <a:gd name="T30" fmla="*/ 33 w 306"/>
                <a:gd name="T31" fmla="*/ 13 h 307"/>
                <a:gd name="T32" fmla="*/ 60 w 306"/>
                <a:gd name="T33" fmla="*/ 0 h 307"/>
                <a:gd name="T34" fmla="*/ 76 w 306"/>
                <a:gd name="T35" fmla="*/ 0 h 307"/>
                <a:gd name="T36" fmla="*/ 230 w 306"/>
                <a:gd name="T37" fmla="*/ 0 h 307"/>
                <a:gd name="T38" fmla="*/ 244 w 306"/>
                <a:gd name="T39" fmla="*/ 0 h 307"/>
                <a:gd name="T40" fmla="*/ 273 w 306"/>
                <a:gd name="T41" fmla="*/ 13 h 307"/>
                <a:gd name="T42" fmla="*/ 293 w 306"/>
                <a:gd name="T43" fmla="*/ 33 h 307"/>
                <a:gd name="T44" fmla="*/ 305 w 306"/>
                <a:gd name="T45" fmla="*/ 61 h 307"/>
                <a:gd name="T46" fmla="*/ 306 w 306"/>
                <a:gd name="T47" fmla="*/ 76 h 307"/>
                <a:gd name="T48" fmla="*/ 306 w 306"/>
                <a:gd name="T49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6" h="307">
                  <a:moveTo>
                    <a:pt x="306" y="230"/>
                  </a:moveTo>
                  <a:lnTo>
                    <a:pt x="305" y="245"/>
                  </a:lnTo>
                  <a:lnTo>
                    <a:pt x="293" y="274"/>
                  </a:lnTo>
                  <a:lnTo>
                    <a:pt x="273" y="294"/>
                  </a:lnTo>
                  <a:lnTo>
                    <a:pt x="244" y="305"/>
                  </a:lnTo>
                  <a:lnTo>
                    <a:pt x="230" y="307"/>
                  </a:lnTo>
                  <a:lnTo>
                    <a:pt x="76" y="307"/>
                  </a:lnTo>
                  <a:lnTo>
                    <a:pt x="60" y="305"/>
                  </a:lnTo>
                  <a:lnTo>
                    <a:pt x="33" y="294"/>
                  </a:lnTo>
                  <a:lnTo>
                    <a:pt x="13" y="274"/>
                  </a:lnTo>
                  <a:lnTo>
                    <a:pt x="0" y="245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0" y="61"/>
                  </a:lnTo>
                  <a:lnTo>
                    <a:pt x="13" y="33"/>
                  </a:lnTo>
                  <a:lnTo>
                    <a:pt x="33" y="13"/>
                  </a:lnTo>
                  <a:lnTo>
                    <a:pt x="60" y="0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4" y="0"/>
                  </a:lnTo>
                  <a:lnTo>
                    <a:pt x="273" y="13"/>
                  </a:lnTo>
                  <a:lnTo>
                    <a:pt x="293" y="33"/>
                  </a:lnTo>
                  <a:lnTo>
                    <a:pt x="305" y="61"/>
                  </a:lnTo>
                  <a:lnTo>
                    <a:pt x="306" y="76"/>
                  </a:lnTo>
                  <a:lnTo>
                    <a:pt x="306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21"/>
            <p:cNvSpPr>
              <a:spLocks/>
            </p:cNvSpPr>
            <p:nvPr/>
          </p:nvSpPr>
          <p:spPr bwMode="auto">
            <a:xfrm>
              <a:off x="2534" y="2749"/>
              <a:ext cx="102" cy="102"/>
            </a:xfrm>
            <a:custGeom>
              <a:avLst/>
              <a:gdLst>
                <a:gd name="T0" fmla="*/ 307 w 307"/>
                <a:gd name="T1" fmla="*/ 230 h 307"/>
                <a:gd name="T2" fmla="*/ 307 w 307"/>
                <a:gd name="T3" fmla="*/ 245 h 307"/>
                <a:gd name="T4" fmla="*/ 294 w 307"/>
                <a:gd name="T5" fmla="*/ 274 h 307"/>
                <a:gd name="T6" fmla="*/ 273 w 307"/>
                <a:gd name="T7" fmla="*/ 294 h 307"/>
                <a:gd name="T8" fmla="*/ 246 w 307"/>
                <a:gd name="T9" fmla="*/ 305 h 307"/>
                <a:gd name="T10" fmla="*/ 230 w 307"/>
                <a:gd name="T11" fmla="*/ 307 h 307"/>
                <a:gd name="T12" fmla="*/ 76 w 307"/>
                <a:gd name="T13" fmla="*/ 307 h 307"/>
                <a:gd name="T14" fmla="*/ 62 w 307"/>
                <a:gd name="T15" fmla="*/ 305 h 307"/>
                <a:gd name="T16" fmla="*/ 33 w 307"/>
                <a:gd name="T17" fmla="*/ 294 h 307"/>
                <a:gd name="T18" fmla="*/ 13 w 307"/>
                <a:gd name="T19" fmla="*/ 274 h 307"/>
                <a:gd name="T20" fmla="*/ 1 w 307"/>
                <a:gd name="T21" fmla="*/ 245 h 307"/>
                <a:gd name="T22" fmla="*/ 0 w 307"/>
                <a:gd name="T23" fmla="*/ 230 h 307"/>
                <a:gd name="T24" fmla="*/ 0 w 307"/>
                <a:gd name="T25" fmla="*/ 76 h 307"/>
                <a:gd name="T26" fmla="*/ 1 w 307"/>
                <a:gd name="T27" fmla="*/ 61 h 307"/>
                <a:gd name="T28" fmla="*/ 13 w 307"/>
                <a:gd name="T29" fmla="*/ 33 h 307"/>
                <a:gd name="T30" fmla="*/ 33 w 307"/>
                <a:gd name="T31" fmla="*/ 13 h 307"/>
                <a:gd name="T32" fmla="*/ 62 w 307"/>
                <a:gd name="T33" fmla="*/ 0 h 307"/>
                <a:gd name="T34" fmla="*/ 76 w 307"/>
                <a:gd name="T35" fmla="*/ 0 h 307"/>
                <a:gd name="T36" fmla="*/ 230 w 307"/>
                <a:gd name="T37" fmla="*/ 0 h 307"/>
                <a:gd name="T38" fmla="*/ 246 w 307"/>
                <a:gd name="T39" fmla="*/ 0 h 307"/>
                <a:gd name="T40" fmla="*/ 273 w 307"/>
                <a:gd name="T41" fmla="*/ 13 h 307"/>
                <a:gd name="T42" fmla="*/ 294 w 307"/>
                <a:gd name="T43" fmla="*/ 33 h 307"/>
                <a:gd name="T44" fmla="*/ 307 w 307"/>
                <a:gd name="T45" fmla="*/ 61 h 307"/>
                <a:gd name="T46" fmla="*/ 307 w 307"/>
                <a:gd name="T47" fmla="*/ 76 h 307"/>
                <a:gd name="T48" fmla="*/ 307 w 307"/>
                <a:gd name="T49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307">
                  <a:moveTo>
                    <a:pt x="307" y="230"/>
                  </a:moveTo>
                  <a:lnTo>
                    <a:pt x="307" y="245"/>
                  </a:lnTo>
                  <a:lnTo>
                    <a:pt x="294" y="274"/>
                  </a:lnTo>
                  <a:lnTo>
                    <a:pt x="273" y="294"/>
                  </a:lnTo>
                  <a:lnTo>
                    <a:pt x="246" y="305"/>
                  </a:lnTo>
                  <a:lnTo>
                    <a:pt x="230" y="307"/>
                  </a:lnTo>
                  <a:lnTo>
                    <a:pt x="76" y="307"/>
                  </a:lnTo>
                  <a:lnTo>
                    <a:pt x="62" y="305"/>
                  </a:lnTo>
                  <a:lnTo>
                    <a:pt x="33" y="294"/>
                  </a:lnTo>
                  <a:lnTo>
                    <a:pt x="13" y="274"/>
                  </a:lnTo>
                  <a:lnTo>
                    <a:pt x="1" y="245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1" y="61"/>
                  </a:lnTo>
                  <a:lnTo>
                    <a:pt x="13" y="33"/>
                  </a:lnTo>
                  <a:lnTo>
                    <a:pt x="33" y="13"/>
                  </a:lnTo>
                  <a:lnTo>
                    <a:pt x="62" y="0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6" y="0"/>
                  </a:lnTo>
                  <a:lnTo>
                    <a:pt x="273" y="13"/>
                  </a:lnTo>
                  <a:lnTo>
                    <a:pt x="294" y="33"/>
                  </a:lnTo>
                  <a:lnTo>
                    <a:pt x="307" y="61"/>
                  </a:lnTo>
                  <a:lnTo>
                    <a:pt x="307" y="76"/>
                  </a:lnTo>
                  <a:lnTo>
                    <a:pt x="307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2405" y="2749"/>
              <a:ext cx="103" cy="102"/>
            </a:xfrm>
            <a:custGeom>
              <a:avLst/>
              <a:gdLst>
                <a:gd name="T0" fmla="*/ 309 w 309"/>
                <a:gd name="T1" fmla="*/ 230 h 307"/>
                <a:gd name="T2" fmla="*/ 307 w 309"/>
                <a:gd name="T3" fmla="*/ 245 h 307"/>
                <a:gd name="T4" fmla="*/ 296 w 309"/>
                <a:gd name="T5" fmla="*/ 274 h 307"/>
                <a:gd name="T6" fmla="*/ 274 w 309"/>
                <a:gd name="T7" fmla="*/ 294 h 307"/>
                <a:gd name="T8" fmla="*/ 247 w 309"/>
                <a:gd name="T9" fmla="*/ 305 h 307"/>
                <a:gd name="T10" fmla="*/ 231 w 309"/>
                <a:gd name="T11" fmla="*/ 307 h 307"/>
                <a:gd name="T12" fmla="*/ 78 w 309"/>
                <a:gd name="T13" fmla="*/ 307 h 307"/>
                <a:gd name="T14" fmla="*/ 62 w 309"/>
                <a:gd name="T15" fmla="*/ 305 h 307"/>
                <a:gd name="T16" fmla="*/ 35 w 309"/>
                <a:gd name="T17" fmla="*/ 294 h 307"/>
                <a:gd name="T18" fmla="*/ 13 w 309"/>
                <a:gd name="T19" fmla="*/ 274 h 307"/>
                <a:gd name="T20" fmla="*/ 2 w 309"/>
                <a:gd name="T21" fmla="*/ 245 h 307"/>
                <a:gd name="T22" fmla="*/ 0 w 309"/>
                <a:gd name="T23" fmla="*/ 230 h 307"/>
                <a:gd name="T24" fmla="*/ 0 w 309"/>
                <a:gd name="T25" fmla="*/ 76 h 307"/>
                <a:gd name="T26" fmla="*/ 2 w 309"/>
                <a:gd name="T27" fmla="*/ 61 h 307"/>
                <a:gd name="T28" fmla="*/ 13 w 309"/>
                <a:gd name="T29" fmla="*/ 33 h 307"/>
                <a:gd name="T30" fmla="*/ 35 w 309"/>
                <a:gd name="T31" fmla="*/ 13 h 307"/>
                <a:gd name="T32" fmla="*/ 62 w 309"/>
                <a:gd name="T33" fmla="*/ 0 h 307"/>
                <a:gd name="T34" fmla="*/ 78 w 309"/>
                <a:gd name="T35" fmla="*/ 0 h 307"/>
                <a:gd name="T36" fmla="*/ 231 w 309"/>
                <a:gd name="T37" fmla="*/ 0 h 307"/>
                <a:gd name="T38" fmla="*/ 247 w 309"/>
                <a:gd name="T39" fmla="*/ 0 h 307"/>
                <a:gd name="T40" fmla="*/ 274 w 309"/>
                <a:gd name="T41" fmla="*/ 13 h 307"/>
                <a:gd name="T42" fmla="*/ 296 w 309"/>
                <a:gd name="T43" fmla="*/ 33 h 307"/>
                <a:gd name="T44" fmla="*/ 307 w 309"/>
                <a:gd name="T45" fmla="*/ 61 h 307"/>
                <a:gd name="T46" fmla="*/ 309 w 309"/>
                <a:gd name="T47" fmla="*/ 76 h 307"/>
                <a:gd name="T48" fmla="*/ 309 w 309"/>
                <a:gd name="T49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9" h="307">
                  <a:moveTo>
                    <a:pt x="309" y="230"/>
                  </a:moveTo>
                  <a:lnTo>
                    <a:pt x="307" y="245"/>
                  </a:lnTo>
                  <a:lnTo>
                    <a:pt x="296" y="274"/>
                  </a:lnTo>
                  <a:lnTo>
                    <a:pt x="274" y="294"/>
                  </a:lnTo>
                  <a:lnTo>
                    <a:pt x="247" y="305"/>
                  </a:lnTo>
                  <a:lnTo>
                    <a:pt x="231" y="307"/>
                  </a:lnTo>
                  <a:lnTo>
                    <a:pt x="78" y="307"/>
                  </a:lnTo>
                  <a:lnTo>
                    <a:pt x="62" y="305"/>
                  </a:lnTo>
                  <a:lnTo>
                    <a:pt x="35" y="294"/>
                  </a:lnTo>
                  <a:lnTo>
                    <a:pt x="13" y="274"/>
                  </a:lnTo>
                  <a:lnTo>
                    <a:pt x="2" y="245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2" y="61"/>
                  </a:lnTo>
                  <a:lnTo>
                    <a:pt x="13" y="33"/>
                  </a:lnTo>
                  <a:lnTo>
                    <a:pt x="35" y="13"/>
                  </a:lnTo>
                  <a:lnTo>
                    <a:pt x="62" y="0"/>
                  </a:lnTo>
                  <a:lnTo>
                    <a:pt x="78" y="0"/>
                  </a:lnTo>
                  <a:lnTo>
                    <a:pt x="231" y="0"/>
                  </a:lnTo>
                  <a:lnTo>
                    <a:pt x="247" y="0"/>
                  </a:lnTo>
                  <a:lnTo>
                    <a:pt x="274" y="13"/>
                  </a:lnTo>
                  <a:lnTo>
                    <a:pt x="296" y="33"/>
                  </a:lnTo>
                  <a:lnTo>
                    <a:pt x="307" y="61"/>
                  </a:lnTo>
                  <a:lnTo>
                    <a:pt x="309" y="76"/>
                  </a:lnTo>
                  <a:lnTo>
                    <a:pt x="309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23"/>
            <p:cNvSpPr>
              <a:spLocks/>
            </p:cNvSpPr>
            <p:nvPr/>
          </p:nvSpPr>
          <p:spPr bwMode="auto">
            <a:xfrm>
              <a:off x="2278" y="2749"/>
              <a:ext cx="102" cy="102"/>
            </a:xfrm>
            <a:custGeom>
              <a:avLst/>
              <a:gdLst>
                <a:gd name="T0" fmla="*/ 307 w 307"/>
                <a:gd name="T1" fmla="*/ 230 h 307"/>
                <a:gd name="T2" fmla="*/ 306 w 307"/>
                <a:gd name="T3" fmla="*/ 245 h 307"/>
                <a:gd name="T4" fmla="*/ 294 w 307"/>
                <a:gd name="T5" fmla="*/ 274 h 307"/>
                <a:gd name="T6" fmla="*/ 274 w 307"/>
                <a:gd name="T7" fmla="*/ 294 h 307"/>
                <a:gd name="T8" fmla="*/ 245 w 307"/>
                <a:gd name="T9" fmla="*/ 305 h 307"/>
                <a:gd name="T10" fmla="*/ 231 w 307"/>
                <a:gd name="T11" fmla="*/ 307 h 307"/>
                <a:gd name="T12" fmla="*/ 77 w 307"/>
                <a:gd name="T13" fmla="*/ 307 h 307"/>
                <a:gd name="T14" fmla="*/ 61 w 307"/>
                <a:gd name="T15" fmla="*/ 305 h 307"/>
                <a:gd name="T16" fmla="*/ 34 w 307"/>
                <a:gd name="T17" fmla="*/ 294 h 307"/>
                <a:gd name="T18" fmla="*/ 13 w 307"/>
                <a:gd name="T19" fmla="*/ 274 h 307"/>
                <a:gd name="T20" fmla="*/ 0 w 307"/>
                <a:gd name="T21" fmla="*/ 245 h 307"/>
                <a:gd name="T22" fmla="*/ 0 w 307"/>
                <a:gd name="T23" fmla="*/ 230 h 307"/>
                <a:gd name="T24" fmla="*/ 0 w 307"/>
                <a:gd name="T25" fmla="*/ 76 h 307"/>
                <a:gd name="T26" fmla="*/ 0 w 307"/>
                <a:gd name="T27" fmla="*/ 61 h 307"/>
                <a:gd name="T28" fmla="*/ 13 w 307"/>
                <a:gd name="T29" fmla="*/ 33 h 307"/>
                <a:gd name="T30" fmla="*/ 34 w 307"/>
                <a:gd name="T31" fmla="*/ 13 h 307"/>
                <a:gd name="T32" fmla="*/ 61 w 307"/>
                <a:gd name="T33" fmla="*/ 0 h 307"/>
                <a:gd name="T34" fmla="*/ 77 w 307"/>
                <a:gd name="T35" fmla="*/ 0 h 307"/>
                <a:gd name="T36" fmla="*/ 231 w 307"/>
                <a:gd name="T37" fmla="*/ 0 h 307"/>
                <a:gd name="T38" fmla="*/ 245 w 307"/>
                <a:gd name="T39" fmla="*/ 0 h 307"/>
                <a:gd name="T40" fmla="*/ 274 w 307"/>
                <a:gd name="T41" fmla="*/ 13 h 307"/>
                <a:gd name="T42" fmla="*/ 294 w 307"/>
                <a:gd name="T43" fmla="*/ 33 h 307"/>
                <a:gd name="T44" fmla="*/ 306 w 307"/>
                <a:gd name="T45" fmla="*/ 61 h 307"/>
                <a:gd name="T46" fmla="*/ 307 w 307"/>
                <a:gd name="T47" fmla="*/ 76 h 307"/>
                <a:gd name="T48" fmla="*/ 307 w 307"/>
                <a:gd name="T49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307">
                  <a:moveTo>
                    <a:pt x="307" y="230"/>
                  </a:moveTo>
                  <a:lnTo>
                    <a:pt x="306" y="245"/>
                  </a:lnTo>
                  <a:lnTo>
                    <a:pt x="294" y="274"/>
                  </a:lnTo>
                  <a:lnTo>
                    <a:pt x="274" y="294"/>
                  </a:lnTo>
                  <a:lnTo>
                    <a:pt x="245" y="305"/>
                  </a:lnTo>
                  <a:lnTo>
                    <a:pt x="231" y="307"/>
                  </a:lnTo>
                  <a:lnTo>
                    <a:pt x="77" y="307"/>
                  </a:lnTo>
                  <a:lnTo>
                    <a:pt x="61" y="305"/>
                  </a:lnTo>
                  <a:lnTo>
                    <a:pt x="34" y="294"/>
                  </a:lnTo>
                  <a:lnTo>
                    <a:pt x="13" y="274"/>
                  </a:lnTo>
                  <a:lnTo>
                    <a:pt x="0" y="245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0" y="61"/>
                  </a:lnTo>
                  <a:lnTo>
                    <a:pt x="13" y="33"/>
                  </a:lnTo>
                  <a:lnTo>
                    <a:pt x="34" y="13"/>
                  </a:lnTo>
                  <a:lnTo>
                    <a:pt x="61" y="0"/>
                  </a:lnTo>
                  <a:lnTo>
                    <a:pt x="77" y="0"/>
                  </a:lnTo>
                  <a:lnTo>
                    <a:pt x="231" y="0"/>
                  </a:lnTo>
                  <a:lnTo>
                    <a:pt x="245" y="0"/>
                  </a:lnTo>
                  <a:lnTo>
                    <a:pt x="274" y="13"/>
                  </a:lnTo>
                  <a:lnTo>
                    <a:pt x="294" y="33"/>
                  </a:lnTo>
                  <a:lnTo>
                    <a:pt x="306" y="61"/>
                  </a:lnTo>
                  <a:lnTo>
                    <a:pt x="307" y="76"/>
                  </a:lnTo>
                  <a:lnTo>
                    <a:pt x="307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24"/>
            <p:cNvSpPr>
              <a:spLocks/>
            </p:cNvSpPr>
            <p:nvPr/>
          </p:nvSpPr>
          <p:spPr bwMode="auto">
            <a:xfrm>
              <a:off x="2789" y="2749"/>
              <a:ext cx="103" cy="102"/>
            </a:xfrm>
            <a:custGeom>
              <a:avLst/>
              <a:gdLst>
                <a:gd name="T0" fmla="*/ 308 w 308"/>
                <a:gd name="T1" fmla="*/ 230 h 307"/>
                <a:gd name="T2" fmla="*/ 307 w 308"/>
                <a:gd name="T3" fmla="*/ 245 h 307"/>
                <a:gd name="T4" fmla="*/ 295 w 308"/>
                <a:gd name="T5" fmla="*/ 274 h 307"/>
                <a:gd name="T6" fmla="*/ 274 w 308"/>
                <a:gd name="T7" fmla="*/ 294 h 307"/>
                <a:gd name="T8" fmla="*/ 247 w 308"/>
                <a:gd name="T9" fmla="*/ 305 h 307"/>
                <a:gd name="T10" fmla="*/ 231 w 308"/>
                <a:gd name="T11" fmla="*/ 307 h 307"/>
                <a:gd name="T12" fmla="*/ 78 w 308"/>
                <a:gd name="T13" fmla="*/ 307 h 307"/>
                <a:gd name="T14" fmla="*/ 62 w 308"/>
                <a:gd name="T15" fmla="*/ 305 h 307"/>
                <a:gd name="T16" fmla="*/ 35 w 308"/>
                <a:gd name="T17" fmla="*/ 294 h 307"/>
                <a:gd name="T18" fmla="*/ 13 w 308"/>
                <a:gd name="T19" fmla="*/ 274 h 307"/>
                <a:gd name="T20" fmla="*/ 2 w 308"/>
                <a:gd name="T21" fmla="*/ 245 h 307"/>
                <a:gd name="T22" fmla="*/ 0 w 308"/>
                <a:gd name="T23" fmla="*/ 230 h 307"/>
                <a:gd name="T24" fmla="*/ 0 w 308"/>
                <a:gd name="T25" fmla="*/ 76 h 307"/>
                <a:gd name="T26" fmla="*/ 2 w 308"/>
                <a:gd name="T27" fmla="*/ 61 h 307"/>
                <a:gd name="T28" fmla="*/ 13 w 308"/>
                <a:gd name="T29" fmla="*/ 33 h 307"/>
                <a:gd name="T30" fmla="*/ 35 w 308"/>
                <a:gd name="T31" fmla="*/ 13 h 307"/>
                <a:gd name="T32" fmla="*/ 62 w 308"/>
                <a:gd name="T33" fmla="*/ 0 h 307"/>
                <a:gd name="T34" fmla="*/ 78 w 308"/>
                <a:gd name="T35" fmla="*/ 0 h 307"/>
                <a:gd name="T36" fmla="*/ 231 w 308"/>
                <a:gd name="T37" fmla="*/ 0 h 307"/>
                <a:gd name="T38" fmla="*/ 247 w 308"/>
                <a:gd name="T39" fmla="*/ 0 h 307"/>
                <a:gd name="T40" fmla="*/ 274 w 308"/>
                <a:gd name="T41" fmla="*/ 13 h 307"/>
                <a:gd name="T42" fmla="*/ 295 w 308"/>
                <a:gd name="T43" fmla="*/ 33 h 307"/>
                <a:gd name="T44" fmla="*/ 307 w 308"/>
                <a:gd name="T45" fmla="*/ 61 h 307"/>
                <a:gd name="T46" fmla="*/ 308 w 308"/>
                <a:gd name="T47" fmla="*/ 76 h 307"/>
                <a:gd name="T48" fmla="*/ 308 w 308"/>
                <a:gd name="T49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8" h="307">
                  <a:moveTo>
                    <a:pt x="308" y="230"/>
                  </a:moveTo>
                  <a:lnTo>
                    <a:pt x="307" y="245"/>
                  </a:lnTo>
                  <a:lnTo>
                    <a:pt x="295" y="274"/>
                  </a:lnTo>
                  <a:lnTo>
                    <a:pt x="274" y="294"/>
                  </a:lnTo>
                  <a:lnTo>
                    <a:pt x="247" y="305"/>
                  </a:lnTo>
                  <a:lnTo>
                    <a:pt x="231" y="307"/>
                  </a:lnTo>
                  <a:lnTo>
                    <a:pt x="78" y="307"/>
                  </a:lnTo>
                  <a:lnTo>
                    <a:pt x="62" y="305"/>
                  </a:lnTo>
                  <a:lnTo>
                    <a:pt x="35" y="294"/>
                  </a:lnTo>
                  <a:lnTo>
                    <a:pt x="13" y="274"/>
                  </a:lnTo>
                  <a:lnTo>
                    <a:pt x="2" y="245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2" y="61"/>
                  </a:lnTo>
                  <a:lnTo>
                    <a:pt x="13" y="33"/>
                  </a:lnTo>
                  <a:lnTo>
                    <a:pt x="35" y="13"/>
                  </a:lnTo>
                  <a:lnTo>
                    <a:pt x="62" y="0"/>
                  </a:lnTo>
                  <a:lnTo>
                    <a:pt x="78" y="0"/>
                  </a:lnTo>
                  <a:lnTo>
                    <a:pt x="231" y="0"/>
                  </a:lnTo>
                  <a:lnTo>
                    <a:pt x="247" y="0"/>
                  </a:lnTo>
                  <a:lnTo>
                    <a:pt x="274" y="13"/>
                  </a:lnTo>
                  <a:lnTo>
                    <a:pt x="295" y="33"/>
                  </a:lnTo>
                  <a:lnTo>
                    <a:pt x="307" y="61"/>
                  </a:lnTo>
                  <a:lnTo>
                    <a:pt x="308" y="76"/>
                  </a:lnTo>
                  <a:lnTo>
                    <a:pt x="308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25"/>
            <p:cNvSpPr>
              <a:spLocks/>
            </p:cNvSpPr>
            <p:nvPr/>
          </p:nvSpPr>
          <p:spPr bwMode="auto">
            <a:xfrm>
              <a:off x="2918" y="2749"/>
              <a:ext cx="102" cy="102"/>
            </a:xfrm>
            <a:custGeom>
              <a:avLst/>
              <a:gdLst>
                <a:gd name="T0" fmla="*/ 306 w 306"/>
                <a:gd name="T1" fmla="*/ 230 h 307"/>
                <a:gd name="T2" fmla="*/ 306 w 306"/>
                <a:gd name="T3" fmla="*/ 245 h 307"/>
                <a:gd name="T4" fmla="*/ 293 w 306"/>
                <a:gd name="T5" fmla="*/ 274 h 307"/>
                <a:gd name="T6" fmla="*/ 273 w 306"/>
                <a:gd name="T7" fmla="*/ 294 h 307"/>
                <a:gd name="T8" fmla="*/ 246 w 306"/>
                <a:gd name="T9" fmla="*/ 305 h 307"/>
                <a:gd name="T10" fmla="*/ 230 w 306"/>
                <a:gd name="T11" fmla="*/ 307 h 307"/>
                <a:gd name="T12" fmla="*/ 76 w 306"/>
                <a:gd name="T13" fmla="*/ 307 h 307"/>
                <a:gd name="T14" fmla="*/ 62 w 306"/>
                <a:gd name="T15" fmla="*/ 305 h 307"/>
                <a:gd name="T16" fmla="*/ 33 w 306"/>
                <a:gd name="T17" fmla="*/ 294 h 307"/>
                <a:gd name="T18" fmla="*/ 13 w 306"/>
                <a:gd name="T19" fmla="*/ 274 h 307"/>
                <a:gd name="T20" fmla="*/ 1 w 306"/>
                <a:gd name="T21" fmla="*/ 245 h 307"/>
                <a:gd name="T22" fmla="*/ 0 w 306"/>
                <a:gd name="T23" fmla="*/ 230 h 307"/>
                <a:gd name="T24" fmla="*/ 0 w 306"/>
                <a:gd name="T25" fmla="*/ 76 h 307"/>
                <a:gd name="T26" fmla="*/ 1 w 306"/>
                <a:gd name="T27" fmla="*/ 61 h 307"/>
                <a:gd name="T28" fmla="*/ 13 w 306"/>
                <a:gd name="T29" fmla="*/ 33 h 307"/>
                <a:gd name="T30" fmla="*/ 33 w 306"/>
                <a:gd name="T31" fmla="*/ 13 h 307"/>
                <a:gd name="T32" fmla="*/ 62 w 306"/>
                <a:gd name="T33" fmla="*/ 0 h 307"/>
                <a:gd name="T34" fmla="*/ 76 w 306"/>
                <a:gd name="T35" fmla="*/ 0 h 307"/>
                <a:gd name="T36" fmla="*/ 230 w 306"/>
                <a:gd name="T37" fmla="*/ 0 h 307"/>
                <a:gd name="T38" fmla="*/ 246 w 306"/>
                <a:gd name="T39" fmla="*/ 0 h 307"/>
                <a:gd name="T40" fmla="*/ 273 w 306"/>
                <a:gd name="T41" fmla="*/ 13 h 307"/>
                <a:gd name="T42" fmla="*/ 293 w 306"/>
                <a:gd name="T43" fmla="*/ 33 h 307"/>
                <a:gd name="T44" fmla="*/ 306 w 306"/>
                <a:gd name="T45" fmla="*/ 61 h 307"/>
                <a:gd name="T46" fmla="*/ 306 w 306"/>
                <a:gd name="T47" fmla="*/ 76 h 307"/>
                <a:gd name="T48" fmla="*/ 306 w 306"/>
                <a:gd name="T49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6" h="307">
                  <a:moveTo>
                    <a:pt x="306" y="230"/>
                  </a:moveTo>
                  <a:lnTo>
                    <a:pt x="306" y="245"/>
                  </a:lnTo>
                  <a:lnTo>
                    <a:pt x="293" y="274"/>
                  </a:lnTo>
                  <a:lnTo>
                    <a:pt x="273" y="294"/>
                  </a:lnTo>
                  <a:lnTo>
                    <a:pt x="246" y="305"/>
                  </a:lnTo>
                  <a:lnTo>
                    <a:pt x="230" y="307"/>
                  </a:lnTo>
                  <a:lnTo>
                    <a:pt x="76" y="307"/>
                  </a:lnTo>
                  <a:lnTo>
                    <a:pt x="62" y="305"/>
                  </a:lnTo>
                  <a:lnTo>
                    <a:pt x="33" y="294"/>
                  </a:lnTo>
                  <a:lnTo>
                    <a:pt x="13" y="274"/>
                  </a:lnTo>
                  <a:lnTo>
                    <a:pt x="1" y="245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1" y="61"/>
                  </a:lnTo>
                  <a:lnTo>
                    <a:pt x="13" y="33"/>
                  </a:lnTo>
                  <a:lnTo>
                    <a:pt x="33" y="13"/>
                  </a:lnTo>
                  <a:lnTo>
                    <a:pt x="62" y="0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6" y="0"/>
                  </a:lnTo>
                  <a:lnTo>
                    <a:pt x="273" y="13"/>
                  </a:lnTo>
                  <a:lnTo>
                    <a:pt x="293" y="33"/>
                  </a:lnTo>
                  <a:lnTo>
                    <a:pt x="306" y="61"/>
                  </a:lnTo>
                  <a:lnTo>
                    <a:pt x="306" y="76"/>
                  </a:lnTo>
                  <a:lnTo>
                    <a:pt x="306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Freeform 26"/>
            <p:cNvSpPr>
              <a:spLocks/>
            </p:cNvSpPr>
            <p:nvPr/>
          </p:nvSpPr>
          <p:spPr bwMode="auto">
            <a:xfrm>
              <a:off x="3046" y="2749"/>
              <a:ext cx="102" cy="102"/>
            </a:xfrm>
            <a:custGeom>
              <a:avLst/>
              <a:gdLst>
                <a:gd name="T0" fmla="*/ 307 w 307"/>
                <a:gd name="T1" fmla="*/ 230 h 307"/>
                <a:gd name="T2" fmla="*/ 305 w 307"/>
                <a:gd name="T3" fmla="*/ 245 h 307"/>
                <a:gd name="T4" fmla="*/ 294 w 307"/>
                <a:gd name="T5" fmla="*/ 274 h 307"/>
                <a:gd name="T6" fmla="*/ 274 w 307"/>
                <a:gd name="T7" fmla="*/ 294 h 307"/>
                <a:gd name="T8" fmla="*/ 245 w 307"/>
                <a:gd name="T9" fmla="*/ 305 h 307"/>
                <a:gd name="T10" fmla="*/ 231 w 307"/>
                <a:gd name="T11" fmla="*/ 307 h 307"/>
                <a:gd name="T12" fmla="*/ 76 w 307"/>
                <a:gd name="T13" fmla="*/ 307 h 307"/>
                <a:gd name="T14" fmla="*/ 61 w 307"/>
                <a:gd name="T15" fmla="*/ 305 h 307"/>
                <a:gd name="T16" fmla="*/ 33 w 307"/>
                <a:gd name="T17" fmla="*/ 294 h 307"/>
                <a:gd name="T18" fmla="*/ 13 w 307"/>
                <a:gd name="T19" fmla="*/ 274 h 307"/>
                <a:gd name="T20" fmla="*/ 0 w 307"/>
                <a:gd name="T21" fmla="*/ 245 h 307"/>
                <a:gd name="T22" fmla="*/ 0 w 307"/>
                <a:gd name="T23" fmla="*/ 230 h 307"/>
                <a:gd name="T24" fmla="*/ 0 w 307"/>
                <a:gd name="T25" fmla="*/ 76 h 307"/>
                <a:gd name="T26" fmla="*/ 0 w 307"/>
                <a:gd name="T27" fmla="*/ 61 h 307"/>
                <a:gd name="T28" fmla="*/ 13 w 307"/>
                <a:gd name="T29" fmla="*/ 33 h 307"/>
                <a:gd name="T30" fmla="*/ 33 w 307"/>
                <a:gd name="T31" fmla="*/ 13 h 307"/>
                <a:gd name="T32" fmla="*/ 61 w 307"/>
                <a:gd name="T33" fmla="*/ 0 h 307"/>
                <a:gd name="T34" fmla="*/ 76 w 307"/>
                <a:gd name="T35" fmla="*/ 0 h 307"/>
                <a:gd name="T36" fmla="*/ 231 w 307"/>
                <a:gd name="T37" fmla="*/ 0 h 307"/>
                <a:gd name="T38" fmla="*/ 245 w 307"/>
                <a:gd name="T39" fmla="*/ 0 h 307"/>
                <a:gd name="T40" fmla="*/ 274 w 307"/>
                <a:gd name="T41" fmla="*/ 13 h 307"/>
                <a:gd name="T42" fmla="*/ 294 w 307"/>
                <a:gd name="T43" fmla="*/ 33 h 307"/>
                <a:gd name="T44" fmla="*/ 305 w 307"/>
                <a:gd name="T45" fmla="*/ 61 h 307"/>
                <a:gd name="T46" fmla="*/ 307 w 307"/>
                <a:gd name="T47" fmla="*/ 76 h 307"/>
                <a:gd name="T48" fmla="*/ 307 w 307"/>
                <a:gd name="T49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307">
                  <a:moveTo>
                    <a:pt x="307" y="230"/>
                  </a:moveTo>
                  <a:lnTo>
                    <a:pt x="305" y="245"/>
                  </a:lnTo>
                  <a:lnTo>
                    <a:pt x="294" y="274"/>
                  </a:lnTo>
                  <a:lnTo>
                    <a:pt x="274" y="294"/>
                  </a:lnTo>
                  <a:lnTo>
                    <a:pt x="245" y="305"/>
                  </a:lnTo>
                  <a:lnTo>
                    <a:pt x="231" y="307"/>
                  </a:lnTo>
                  <a:lnTo>
                    <a:pt x="76" y="307"/>
                  </a:lnTo>
                  <a:lnTo>
                    <a:pt x="61" y="305"/>
                  </a:lnTo>
                  <a:lnTo>
                    <a:pt x="33" y="294"/>
                  </a:lnTo>
                  <a:lnTo>
                    <a:pt x="13" y="274"/>
                  </a:lnTo>
                  <a:lnTo>
                    <a:pt x="0" y="245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0" y="61"/>
                  </a:lnTo>
                  <a:lnTo>
                    <a:pt x="13" y="33"/>
                  </a:lnTo>
                  <a:lnTo>
                    <a:pt x="33" y="13"/>
                  </a:lnTo>
                  <a:lnTo>
                    <a:pt x="61" y="0"/>
                  </a:lnTo>
                  <a:lnTo>
                    <a:pt x="76" y="0"/>
                  </a:lnTo>
                  <a:lnTo>
                    <a:pt x="231" y="0"/>
                  </a:lnTo>
                  <a:lnTo>
                    <a:pt x="245" y="0"/>
                  </a:lnTo>
                  <a:lnTo>
                    <a:pt x="274" y="13"/>
                  </a:lnTo>
                  <a:lnTo>
                    <a:pt x="294" y="33"/>
                  </a:lnTo>
                  <a:lnTo>
                    <a:pt x="305" y="61"/>
                  </a:lnTo>
                  <a:lnTo>
                    <a:pt x="307" y="76"/>
                  </a:lnTo>
                  <a:lnTo>
                    <a:pt x="307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Freeform 27"/>
            <p:cNvSpPr>
              <a:spLocks/>
            </p:cNvSpPr>
            <p:nvPr/>
          </p:nvSpPr>
          <p:spPr bwMode="auto">
            <a:xfrm>
              <a:off x="3173" y="2749"/>
              <a:ext cx="103" cy="102"/>
            </a:xfrm>
            <a:custGeom>
              <a:avLst/>
              <a:gdLst>
                <a:gd name="T0" fmla="*/ 308 w 308"/>
                <a:gd name="T1" fmla="*/ 230 h 307"/>
                <a:gd name="T2" fmla="*/ 307 w 308"/>
                <a:gd name="T3" fmla="*/ 245 h 307"/>
                <a:gd name="T4" fmla="*/ 295 w 308"/>
                <a:gd name="T5" fmla="*/ 274 h 307"/>
                <a:gd name="T6" fmla="*/ 274 w 308"/>
                <a:gd name="T7" fmla="*/ 294 h 307"/>
                <a:gd name="T8" fmla="*/ 246 w 308"/>
                <a:gd name="T9" fmla="*/ 305 h 307"/>
                <a:gd name="T10" fmla="*/ 231 w 308"/>
                <a:gd name="T11" fmla="*/ 307 h 307"/>
                <a:gd name="T12" fmla="*/ 78 w 308"/>
                <a:gd name="T13" fmla="*/ 307 h 307"/>
                <a:gd name="T14" fmla="*/ 62 w 308"/>
                <a:gd name="T15" fmla="*/ 305 h 307"/>
                <a:gd name="T16" fmla="*/ 35 w 308"/>
                <a:gd name="T17" fmla="*/ 294 h 307"/>
                <a:gd name="T18" fmla="*/ 13 w 308"/>
                <a:gd name="T19" fmla="*/ 274 h 307"/>
                <a:gd name="T20" fmla="*/ 2 w 308"/>
                <a:gd name="T21" fmla="*/ 245 h 307"/>
                <a:gd name="T22" fmla="*/ 0 w 308"/>
                <a:gd name="T23" fmla="*/ 230 h 307"/>
                <a:gd name="T24" fmla="*/ 0 w 308"/>
                <a:gd name="T25" fmla="*/ 76 h 307"/>
                <a:gd name="T26" fmla="*/ 2 w 308"/>
                <a:gd name="T27" fmla="*/ 61 h 307"/>
                <a:gd name="T28" fmla="*/ 13 w 308"/>
                <a:gd name="T29" fmla="*/ 33 h 307"/>
                <a:gd name="T30" fmla="*/ 35 w 308"/>
                <a:gd name="T31" fmla="*/ 13 h 307"/>
                <a:gd name="T32" fmla="*/ 62 w 308"/>
                <a:gd name="T33" fmla="*/ 0 h 307"/>
                <a:gd name="T34" fmla="*/ 78 w 308"/>
                <a:gd name="T35" fmla="*/ 0 h 307"/>
                <a:gd name="T36" fmla="*/ 231 w 308"/>
                <a:gd name="T37" fmla="*/ 0 h 307"/>
                <a:gd name="T38" fmla="*/ 246 w 308"/>
                <a:gd name="T39" fmla="*/ 0 h 307"/>
                <a:gd name="T40" fmla="*/ 274 w 308"/>
                <a:gd name="T41" fmla="*/ 13 h 307"/>
                <a:gd name="T42" fmla="*/ 295 w 308"/>
                <a:gd name="T43" fmla="*/ 33 h 307"/>
                <a:gd name="T44" fmla="*/ 307 w 308"/>
                <a:gd name="T45" fmla="*/ 61 h 307"/>
                <a:gd name="T46" fmla="*/ 308 w 308"/>
                <a:gd name="T47" fmla="*/ 76 h 307"/>
                <a:gd name="T48" fmla="*/ 308 w 308"/>
                <a:gd name="T49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8" h="307">
                  <a:moveTo>
                    <a:pt x="308" y="230"/>
                  </a:moveTo>
                  <a:lnTo>
                    <a:pt x="307" y="245"/>
                  </a:lnTo>
                  <a:lnTo>
                    <a:pt x="295" y="274"/>
                  </a:lnTo>
                  <a:lnTo>
                    <a:pt x="274" y="294"/>
                  </a:lnTo>
                  <a:lnTo>
                    <a:pt x="246" y="305"/>
                  </a:lnTo>
                  <a:lnTo>
                    <a:pt x="231" y="307"/>
                  </a:lnTo>
                  <a:lnTo>
                    <a:pt x="78" y="307"/>
                  </a:lnTo>
                  <a:lnTo>
                    <a:pt x="62" y="305"/>
                  </a:lnTo>
                  <a:lnTo>
                    <a:pt x="35" y="294"/>
                  </a:lnTo>
                  <a:lnTo>
                    <a:pt x="13" y="274"/>
                  </a:lnTo>
                  <a:lnTo>
                    <a:pt x="2" y="245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2" y="61"/>
                  </a:lnTo>
                  <a:lnTo>
                    <a:pt x="13" y="33"/>
                  </a:lnTo>
                  <a:lnTo>
                    <a:pt x="35" y="13"/>
                  </a:lnTo>
                  <a:lnTo>
                    <a:pt x="62" y="0"/>
                  </a:lnTo>
                  <a:lnTo>
                    <a:pt x="78" y="0"/>
                  </a:lnTo>
                  <a:lnTo>
                    <a:pt x="231" y="0"/>
                  </a:lnTo>
                  <a:lnTo>
                    <a:pt x="246" y="0"/>
                  </a:lnTo>
                  <a:lnTo>
                    <a:pt x="274" y="13"/>
                  </a:lnTo>
                  <a:lnTo>
                    <a:pt x="295" y="33"/>
                  </a:lnTo>
                  <a:lnTo>
                    <a:pt x="307" y="61"/>
                  </a:lnTo>
                  <a:lnTo>
                    <a:pt x="308" y="76"/>
                  </a:lnTo>
                  <a:lnTo>
                    <a:pt x="308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" name="Freeform 28"/>
            <p:cNvSpPr>
              <a:spLocks/>
            </p:cNvSpPr>
            <p:nvPr/>
          </p:nvSpPr>
          <p:spPr bwMode="auto">
            <a:xfrm>
              <a:off x="2662" y="2749"/>
              <a:ext cx="102" cy="102"/>
            </a:xfrm>
            <a:custGeom>
              <a:avLst/>
              <a:gdLst>
                <a:gd name="T0" fmla="*/ 307 w 307"/>
                <a:gd name="T1" fmla="*/ 230 h 307"/>
                <a:gd name="T2" fmla="*/ 306 w 307"/>
                <a:gd name="T3" fmla="*/ 245 h 307"/>
                <a:gd name="T4" fmla="*/ 294 w 307"/>
                <a:gd name="T5" fmla="*/ 274 h 307"/>
                <a:gd name="T6" fmla="*/ 274 w 307"/>
                <a:gd name="T7" fmla="*/ 294 h 307"/>
                <a:gd name="T8" fmla="*/ 245 w 307"/>
                <a:gd name="T9" fmla="*/ 305 h 307"/>
                <a:gd name="T10" fmla="*/ 231 w 307"/>
                <a:gd name="T11" fmla="*/ 307 h 307"/>
                <a:gd name="T12" fmla="*/ 77 w 307"/>
                <a:gd name="T13" fmla="*/ 307 h 307"/>
                <a:gd name="T14" fmla="*/ 61 w 307"/>
                <a:gd name="T15" fmla="*/ 305 h 307"/>
                <a:gd name="T16" fmla="*/ 33 w 307"/>
                <a:gd name="T17" fmla="*/ 294 h 307"/>
                <a:gd name="T18" fmla="*/ 13 w 307"/>
                <a:gd name="T19" fmla="*/ 274 h 307"/>
                <a:gd name="T20" fmla="*/ 0 w 307"/>
                <a:gd name="T21" fmla="*/ 245 h 307"/>
                <a:gd name="T22" fmla="*/ 0 w 307"/>
                <a:gd name="T23" fmla="*/ 230 h 307"/>
                <a:gd name="T24" fmla="*/ 0 w 307"/>
                <a:gd name="T25" fmla="*/ 76 h 307"/>
                <a:gd name="T26" fmla="*/ 0 w 307"/>
                <a:gd name="T27" fmla="*/ 61 h 307"/>
                <a:gd name="T28" fmla="*/ 13 w 307"/>
                <a:gd name="T29" fmla="*/ 33 h 307"/>
                <a:gd name="T30" fmla="*/ 33 w 307"/>
                <a:gd name="T31" fmla="*/ 13 h 307"/>
                <a:gd name="T32" fmla="*/ 61 w 307"/>
                <a:gd name="T33" fmla="*/ 0 h 307"/>
                <a:gd name="T34" fmla="*/ 77 w 307"/>
                <a:gd name="T35" fmla="*/ 0 h 307"/>
                <a:gd name="T36" fmla="*/ 231 w 307"/>
                <a:gd name="T37" fmla="*/ 0 h 307"/>
                <a:gd name="T38" fmla="*/ 245 w 307"/>
                <a:gd name="T39" fmla="*/ 0 h 307"/>
                <a:gd name="T40" fmla="*/ 274 w 307"/>
                <a:gd name="T41" fmla="*/ 13 h 307"/>
                <a:gd name="T42" fmla="*/ 294 w 307"/>
                <a:gd name="T43" fmla="*/ 33 h 307"/>
                <a:gd name="T44" fmla="*/ 306 w 307"/>
                <a:gd name="T45" fmla="*/ 61 h 307"/>
                <a:gd name="T46" fmla="*/ 307 w 307"/>
                <a:gd name="T47" fmla="*/ 76 h 307"/>
                <a:gd name="T48" fmla="*/ 307 w 307"/>
                <a:gd name="T49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307">
                  <a:moveTo>
                    <a:pt x="307" y="230"/>
                  </a:moveTo>
                  <a:lnTo>
                    <a:pt x="306" y="245"/>
                  </a:lnTo>
                  <a:lnTo>
                    <a:pt x="294" y="274"/>
                  </a:lnTo>
                  <a:lnTo>
                    <a:pt x="274" y="294"/>
                  </a:lnTo>
                  <a:lnTo>
                    <a:pt x="245" y="305"/>
                  </a:lnTo>
                  <a:lnTo>
                    <a:pt x="231" y="307"/>
                  </a:lnTo>
                  <a:lnTo>
                    <a:pt x="77" y="307"/>
                  </a:lnTo>
                  <a:lnTo>
                    <a:pt x="61" y="305"/>
                  </a:lnTo>
                  <a:lnTo>
                    <a:pt x="33" y="294"/>
                  </a:lnTo>
                  <a:lnTo>
                    <a:pt x="13" y="274"/>
                  </a:lnTo>
                  <a:lnTo>
                    <a:pt x="0" y="245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0" y="61"/>
                  </a:lnTo>
                  <a:lnTo>
                    <a:pt x="13" y="33"/>
                  </a:lnTo>
                  <a:lnTo>
                    <a:pt x="33" y="13"/>
                  </a:lnTo>
                  <a:lnTo>
                    <a:pt x="61" y="0"/>
                  </a:lnTo>
                  <a:lnTo>
                    <a:pt x="77" y="0"/>
                  </a:lnTo>
                  <a:lnTo>
                    <a:pt x="231" y="0"/>
                  </a:lnTo>
                  <a:lnTo>
                    <a:pt x="245" y="0"/>
                  </a:lnTo>
                  <a:lnTo>
                    <a:pt x="274" y="13"/>
                  </a:lnTo>
                  <a:lnTo>
                    <a:pt x="294" y="33"/>
                  </a:lnTo>
                  <a:lnTo>
                    <a:pt x="306" y="61"/>
                  </a:lnTo>
                  <a:lnTo>
                    <a:pt x="307" y="76"/>
                  </a:lnTo>
                  <a:lnTo>
                    <a:pt x="307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8" name="Freeform 29"/>
            <p:cNvSpPr>
              <a:spLocks/>
            </p:cNvSpPr>
            <p:nvPr/>
          </p:nvSpPr>
          <p:spPr bwMode="auto">
            <a:xfrm>
              <a:off x="1766" y="2621"/>
              <a:ext cx="102" cy="102"/>
            </a:xfrm>
            <a:custGeom>
              <a:avLst/>
              <a:gdLst>
                <a:gd name="T0" fmla="*/ 307 w 307"/>
                <a:gd name="T1" fmla="*/ 230 h 306"/>
                <a:gd name="T2" fmla="*/ 307 w 307"/>
                <a:gd name="T3" fmla="*/ 246 h 306"/>
                <a:gd name="T4" fmla="*/ 294 w 307"/>
                <a:gd name="T5" fmla="*/ 273 h 306"/>
                <a:gd name="T6" fmla="*/ 274 w 307"/>
                <a:gd name="T7" fmla="*/ 293 h 306"/>
                <a:gd name="T8" fmla="*/ 246 w 307"/>
                <a:gd name="T9" fmla="*/ 306 h 306"/>
                <a:gd name="T10" fmla="*/ 230 w 307"/>
                <a:gd name="T11" fmla="*/ 306 h 306"/>
                <a:gd name="T12" fmla="*/ 76 w 307"/>
                <a:gd name="T13" fmla="*/ 306 h 306"/>
                <a:gd name="T14" fmla="*/ 62 w 307"/>
                <a:gd name="T15" fmla="*/ 306 h 306"/>
                <a:gd name="T16" fmla="*/ 33 w 307"/>
                <a:gd name="T17" fmla="*/ 293 h 306"/>
                <a:gd name="T18" fmla="*/ 13 w 307"/>
                <a:gd name="T19" fmla="*/ 273 h 306"/>
                <a:gd name="T20" fmla="*/ 2 w 307"/>
                <a:gd name="T21" fmla="*/ 246 h 306"/>
                <a:gd name="T22" fmla="*/ 0 w 307"/>
                <a:gd name="T23" fmla="*/ 230 h 306"/>
                <a:gd name="T24" fmla="*/ 0 w 307"/>
                <a:gd name="T25" fmla="*/ 76 h 306"/>
                <a:gd name="T26" fmla="*/ 2 w 307"/>
                <a:gd name="T27" fmla="*/ 60 h 306"/>
                <a:gd name="T28" fmla="*/ 13 w 307"/>
                <a:gd name="T29" fmla="*/ 33 h 306"/>
                <a:gd name="T30" fmla="*/ 33 w 307"/>
                <a:gd name="T31" fmla="*/ 12 h 306"/>
                <a:gd name="T32" fmla="*/ 62 w 307"/>
                <a:gd name="T33" fmla="*/ 1 h 306"/>
                <a:gd name="T34" fmla="*/ 76 w 307"/>
                <a:gd name="T35" fmla="*/ 0 h 306"/>
                <a:gd name="T36" fmla="*/ 230 w 307"/>
                <a:gd name="T37" fmla="*/ 0 h 306"/>
                <a:gd name="T38" fmla="*/ 246 w 307"/>
                <a:gd name="T39" fmla="*/ 1 h 306"/>
                <a:gd name="T40" fmla="*/ 274 w 307"/>
                <a:gd name="T41" fmla="*/ 12 h 306"/>
                <a:gd name="T42" fmla="*/ 294 w 307"/>
                <a:gd name="T43" fmla="*/ 33 h 306"/>
                <a:gd name="T44" fmla="*/ 307 w 307"/>
                <a:gd name="T45" fmla="*/ 60 h 306"/>
                <a:gd name="T46" fmla="*/ 307 w 307"/>
                <a:gd name="T47" fmla="*/ 76 h 306"/>
                <a:gd name="T48" fmla="*/ 307 w 307"/>
                <a:gd name="T49" fmla="*/ 23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306">
                  <a:moveTo>
                    <a:pt x="307" y="230"/>
                  </a:moveTo>
                  <a:lnTo>
                    <a:pt x="307" y="246"/>
                  </a:lnTo>
                  <a:lnTo>
                    <a:pt x="294" y="273"/>
                  </a:lnTo>
                  <a:lnTo>
                    <a:pt x="274" y="293"/>
                  </a:lnTo>
                  <a:lnTo>
                    <a:pt x="246" y="306"/>
                  </a:lnTo>
                  <a:lnTo>
                    <a:pt x="230" y="306"/>
                  </a:lnTo>
                  <a:lnTo>
                    <a:pt x="76" y="306"/>
                  </a:lnTo>
                  <a:lnTo>
                    <a:pt x="62" y="306"/>
                  </a:lnTo>
                  <a:lnTo>
                    <a:pt x="33" y="293"/>
                  </a:lnTo>
                  <a:lnTo>
                    <a:pt x="13" y="273"/>
                  </a:lnTo>
                  <a:lnTo>
                    <a:pt x="2" y="246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2" y="60"/>
                  </a:lnTo>
                  <a:lnTo>
                    <a:pt x="13" y="33"/>
                  </a:lnTo>
                  <a:lnTo>
                    <a:pt x="33" y="12"/>
                  </a:lnTo>
                  <a:lnTo>
                    <a:pt x="62" y="1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6" y="1"/>
                  </a:lnTo>
                  <a:lnTo>
                    <a:pt x="274" y="12"/>
                  </a:lnTo>
                  <a:lnTo>
                    <a:pt x="294" y="33"/>
                  </a:lnTo>
                  <a:lnTo>
                    <a:pt x="307" y="60"/>
                  </a:lnTo>
                  <a:lnTo>
                    <a:pt x="307" y="76"/>
                  </a:lnTo>
                  <a:lnTo>
                    <a:pt x="307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9" name="Freeform 30"/>
            <p:cNvSpPr>
              <a:spLocks/>
            </p:cNvSpPr>
            <p:nvPr/>
          </p:nvSpPr>
          <p:spPr bwMode="auto">
            <a:xfrm>
              <a:off x="1638" y="2621"/>
              <a:ext cx="102" cy="102"/>
            </a:xfrm>
            <a:custGeom>
              <a:avLst/>
              <a:gdLst>
                <a:gd name="T0" fmla="*/ 308 w 308"/>
                <a:gd name="T1" fmla="*/ 230 h 306"/>
                <a:gd name="T2" fmla="*/ 306 w 308"/>
                <a:gd name="T3" fmla="*/ 246 h 306"/>
                <a:gd name="T4" fmla="*/ 295 w 308"/>
                <a:gd name="T5" fmla="*/ 273 h 306"/>
                <a:gd name="T6" fmla="*/ 273 w 308"/>
                <a:gd name="T7" fmla="*/ 293 h 306"/>
                <a:gd name="T8" fmla="*/ 246 w 308"/>
                <a:gd name="T9" fmla="*/ 306 h 306"/>
                <a:gd name="T10" fmla="*/ 230 w 308"/>
                <a:gd name="T11" fmla="*/ 306 h 306"/>
                <a:gd name="T12" fmla="*/ 77 w 308"/>
                <a:gd name="T13" fmla="*/ 306 h 306"/>
                <a:gd name="T14" fmla="*/ 62 w 308"/>
                <a:gd name="T15" fmla="*/ 306 h 306"/>
                <a:gd name="T16" fmla="*/ 34 w 308"/>
                <a:gd name="T17" fmla="*/ 293 h 306"/>
                <a:gd name="T18" fmla="*/ 13 w 308"/>
                <a:gd name="T19" fmla="*/ 273 h 306"/>
                <a:gd name="T20" fmla="*/ 1 w 308"/>
                <a:gd name="T21" fmla="*/ 246 h 306"/>
                <a:gd name="T22" fmla="*/ 0 w 308"/>
                <a:gd name="T23" fmla="*/ 230 h 306"/>
                <a:gd name="T24" fmla="*/ 0 w 308"/>
                <a:gd name="T25" fmla="*/ 76 h 306"/>
                <a:gd name="T26" fmla="*/ 1 w 308"/>
                <a:gd name="T27" fmla="*/ 60 h 306"/>
                <a:gd name="T28" fmla="*/ 13 w 308"/>
                <a:gd name="T29" fmla="*/ 33 h 306"/>
                <a:gd name="T30" fmla="*/ 34 w 308"/>
                <a:gd name="T31" fmla="*/ 12 h 306"/>
                <a:gd name="T32" fmla="*/ 62 w 308"/>
                <a:gd name="T33" fmla="*/ 1 h 306"/>
                <a:gd name="T34" fmla="*/ 77 w 308"/>
                <a:gd name="T35" fmla="*/ 0 h 306"/>
                <a:gd name="T36" fmla="*/ 230 w 308"/>
                <a:gd name="T37" fmla="*/ 0 h 306"/>
                <a:gd name="T38" fmla="*/ 246 w 308"/>
                <a:gd name="T39" fmla="*/ 1 h 306"/>
                <a:gd name="T40" fmla="*/ 273 w 308"/>
                <a:gd name="T41" fmla="*/ 12 h 306"/>
                <a:gd name="T42" fmla="*/ 295 w 308"/>
                <a:gd name="T43" fmla="*/ 33 h 306"/>
                <a:gd name="T44" fmla="*/ 306 w 308"/>
                <a:gd name="T45" fmla="*/ 60 h 306"/>
                <a:gd name="T46" fmla="*/ 308 w 308"/>
                <a:gd name="T47" fmla="*/ 76 h 306"/>
                <a:gd name="T48" fmla="*/ 308 w 308"/>
                <a:gd name="T49" fmla="*/ 23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8" h="306">
                  <a:moveTo>
                    <a:pt x="308" y="230"/>
                  </a:moveTo>
                  <a:lnTo>
                    <a:pt x="306" y="246"/>
                  </a:lnTo>
                  <a:lnTo>
                    <a:pt x="295" y="273"/>
                  </a:lnTo>
                  <a:lnTo>
                    <a:pt x="273" y="293"/>
                  </a:lnTo>
                  <a:lnTo>
                    <a:pt x="246" y="306"/>
                  </a:lnTo>
                  <a:lnTo>
                    <a:pt x="230" y="306"/>
                  </a:lnTo>
                  <a:lnTo>
                    <a:pt x="77" y="306"/>
                  </a:lnTo>
                  <a:lnTo>
                    <a:pt x="62" y="306"/>
                  </a:lnTo>
                  <a:lnTo>
                    <a:pt x="34" y="293"/>
                  </a:lnTo>
                  <a:lnTo>
                    <a:pt x="13" y="273"/>
                  </a:lnTo>
                  <a:lnTo>
                    <a:pt x="1" y="246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1" y="60"/>
                  </a:lnTo>
                  <a:lnTo>
                    <a:pt x="13" y="33"/>
                  </a:lnTo>
                  <a:lnTo>
                    <a:pt x="34" y="12"/>
                  </a:lnTo>
                  <a:lnTo>
                    <a:pt x="62" y="1"/>
                  </a:lnTo>
                  <a:lnTo>
                    <a:pt x="77" y="0"/>
                  </a:lnTo>
                  <a:lnTo>
                    <a:pt x="230" y="0"/>
                  </a:lnTo>
                  <a:lnTo>
                    <a:pt x="246" y="1"/>
                  </a:lnTo>
                  <a:lnTo>
                    <a:pt x="273" y="12"/>
                  </a:lnTo>
                  <a:lnTo>
                    <a:pt x="295" y="33"/>
                  </a:lnTo>
                  <a:lnTo>
                    <a:pt x="306" y="60"/>
                  </a:lnTo>
                  <a:lnTo>
                    <a:pt x="308" y="76"/>
                  </a:lnTo>
                  <a:lnTo>
                    <a:pt x="308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0" name="Freeform 31"/>
            <p:cNvSpPr>
              <a:spLocks/>
            </p:cNvSpPr>
            <p:nvPr/>
          </p:nvSpPr>
          <p:spPr bwMode="auto">
            <a:xfrm>
              <a:off x="1510" y="2621"/>
              <a:ext cx="102" cy="102"/>
            </a:xfrm>
            <a:custGeom>
              <a:avLst/>
              <a:gdLst>
                <a:gd name="T0" fmla="*/ 306 w 306"/>
                <a:gd name="T1" fmla="*/ 230 h 306"/>
                <a:gd name="T2" fmla="*/ 305 w 306"/>
                <a:gd name="T3" fmla="*/ 246 h 306"/>
                <a:gd name="T4" fmla="*/ 293 w 306"/>
                <a:gd name="T5" fmla="*/ 273 h 306"/>
                <a:gd name="T6" fmla="*/ 273 w 306"/>
                <a:gd name="T7" fmla="*/ 293 h 306"/>
                <a:gd name="T8" fmla="*/ 244 w 306"/>
                <a:gd name="T9" fmla="*/ 306 h 306"/>
                <a:gd name="T10" fmla="*/ 230 w 306"/>
                <a:gd name="T11" fmla="*/ 306 h 306"/>
                <a:gd name="T12" fmla="*/ 76 w 306"/>
                <a:gd name="T13" fmla="*/ 306 h 306"/>
                <a:gd name="T14" fmla="*/ 60 w 306"/>
                <a:gd name="T15" fmla="*/ 306 h 306"/>
                <a:gd name="T16" fmla="*/ 33 w 306"/>
                <a:gd name="T17" fmla="*/ 293 h 306"/>
                <a:gd name="T18" fmla="*/ 13 w 306"/>
                <a:gd name="T19" fmla="*/ 273 h 306"/>
                <a:gd name="T20" fmla="*/ 0 w 306"/>
                <a:gd name="T21" fmla="*/ 246 h 306"/>
                <a:gd name="T22" fmla="*/ 0 w 306"/>
                <a:gd name="T23" fmla="*/ 230 h 306"/>
                <a:gd name="T24" fmla="*/ 0 w 306"/>
                <a:gd name="T25" fmla="*/ 76 h 306"/>
                <a:gd name="T26" fmla="*/ 0 w 306"/>
                <a:gd name="T27" fmla="*/ 60 h 306"/>
                <a:gd name="T28" fmla="*/ 13 w 306"/>
                <a:gd name="T29" fmla="*/ 33 h 306"/>
                <a:gd name="T30" fmla="*/ 33 w 306"/>
                <a:gd name="T31" fmla="*/ 12 h 306"/>
                <a:gd name="T32" fmla="*/ 60 w 306"/>
                <a:gd name="T33" fmla="*/ 1 h 306"/>
                <a:gd name="T34" fmla="*/ 76 w 306"/>
                <a:gd name="T35" fmla="*/ 0 h 306"/>
                <a:gd name="T36" fmla="*/ 230 w 306"/>
                <a:gd name="T37" fmla="*/ 0 h 306"/>
                <a:gd name="T38" fmla="*/ 244 w 306"/>
                <a:gd name="T39" fmla="*/ 1 h 306"/>
                <a:gd name="T40" fmla="*/ 273 w 306"/>
                <a:gd name="T41" fmla="*/ 12 h 306"/>
                <a:gd name="T42" fmla="*/ 293 w 306"/>
                <a:gd name="T43" fmla="*/ 33 h 306"/>
                <a:gd name="T44" fmla="*/ 305 w 306"/>
                <a:gd name="T45" fmla="*/ 60 h 306"/>
                <a:gd name="T46" fmla="*/ 306 w 306"/>
                <a:gd name="T47" fmla="*/ 76 h 306"/>
                <a:gd name="T48" fmla="*/ 306 w 306"/>
                <a:gd name="T49" fmla="*/ 23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6" h="306">
                  <a:moveTo>
                    <a:pt x="306" y="230"/>
                  </a:moveTo>
                  <a:lnTo>
                    <a:pt x="305" y="246"/>
                  </a:lnTo>
                  <a:lnTo>
                    <a:pt x="293" y="273"/>
                  </a:lnTo>
                  <a:lnTo>
                    <a:pt x="273" y="293"/>
                  </a:lnTo>
                  <a:lnTo>
                    <a:pt x="244" y="306"/>
                  </a:lnTo>
                  <a:lnTo>
                    <a:pt x="230" y="306"/>
                  </a:lnTo>
                  <a:lnTo>
                    <a:pt x="76" y="306"/>
                  </a:lnTo>
                  <a:lnTo>
                    <a:pt x="60" y="306"/>
                  </a:lnTo>
                  <a:lnTo>
                    <a:pt x="33" y="293"/>
                  </a:lnTo>
                  <a:lnTo>
                    <a:pt x="13" y="273"/>
                  </a:lnTo>
                  <a:lnTo>
                    <a:pt x="0" y="246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0" y="60"/>
                  </a:lnTo>
                  <a:lnTo>
                    <a:pt x="13" y="33"/>
                  </a:lnTo>
                  <a:lnTo>
                    <a:pt x="33" y="12"/>
                  </a:lnTo>
                  <a:lnTo>
                    <a:pt x="60" y="1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4" y="1"/>
                  </a:lnTo>
                  <a:lnTo>
                    <a:pt x="273" y="12"/>
                  </a:lnTo>
                  <a:lnTo>
                    <a:pt x="293" y="33"/>
                  </a:lnTo>
                  <a:lnTo>
                    <a:pt x="305" y="60"/>
                  </a:lnTo>
                  <a:lnTo>
                    <a:pt x="306" y="76"/>
                  </a:lnTo>
                  <a:lnTo>
                    <a:pt x="306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" name="Freeform 32"/>
            <p:cNvSpPr>
              <a:spLocks/>
            </p:cNvSpPr>
            <p:nvPr/>
          </p:nvSpPr>
          <p:spPr bwMode="auto">
            <a:xfrm>
              <a:off x="2150" y="2621"/>
              <a:ext cx="102" cy="102"/>
            </a:xfrm>
            <a:custGeom>
              <a:avLst/>
              <a:gdLst>
                <a:gd name="T0" fmla="*/ 307 w 307"/>
                <a:gd name="T1" fmla="*/ 230 h 306"/>
                <a:gd name="T2" fmla="*/ 307 w 307"/>
                <a:gd name="T3" fmla="*/ 246 h 306"/>
                <a:gd name="T4" fmla="*/ 294 w 307"/>
                <a:gd name="T5" fmla="*/ 273 h 306"/>
                <a:gd name="T6" fmla="*/ 274 w 307"/>
                <a:gd name="T7" fmla="*/ 293 h 306"/>
                <a:gd name="T8" fmla="*/ 246 w 307"/>
                <a:gd name="T9" fmla="*/ 306 h 306"/>
                <a:gd name="T10" fmla="*/ 230 w 307"/>
                <a:gd name="T11" fmla="*/ 306 h 306"/>
                <a:gd name="T12" fmla="*/ 76 w 307"/>
                <a:gd name="T13" fmla="*/ 306 h 306"/>
                <a:gd name="T14" fmla="*/ 62 w 307"/>
                <a:gd name="T15" fmla="*/ 306 h 306"/>
                <a:gd name="T16" fmla="*/ 33 w 307"/>
                <a:gd name="T17" fmla="*/ 293 h 306"/>
                <a:gd name="T18" fmla="*/ 13 w 307"/>
                <a:gd name="T19" fmla="*/ 273 h 306"/>
                <a:gd name="T20" fmla="*/ 1 w 307"/>
                <a:gd name="T21" fmla="*/ 246 h 306"/>
                <a:gd name="T22" fmla="*/ 0 w 307"/>
                <a:gd name="T23" fmla="*/ 230 h 306"/>
                <a:gd name="T24" fmla="*/ 0 w 307"/>
                <a:gd name="T25" fmla="*/ 76 h 306"/>
                <a:gd name="T26" fmla="*/ 1 w 307"/>
                <a:gd name="T27" fmla="*/ 60 h 306"/>
                <a:gd name="T28" fmla="*/ 13 w 307"/>
                <a:gd name="T29" fmla="*/ 33 h 306"/>
                <a:gd name="T30" fmla="*/ 33 w 307"/>
                <a:gd name="T31" fmla="*/ 12 h 306"/>
                <a:gd name="T32" fmla="*/ 62 w 307"/>
                <a:gd name="T33" fmla="*/ 1 h 306"/>
                <a:gd name="T34" fmla="*/ 76 w 307"/>
                <a:gd name="T35" fmla="*/ 0 h 306"/>
                <a:gd name="T36" fmla="*/ 230 w 307"/>
                <a:gd name="T37" fmla="*/ 0 h 306"/>
                <a:gd name="T38" fmla="*/ 246 w 307"/>
                <a:gd name="T39" fmla="*/ 1 h 306"/>
                <a:gd name="T40" fmla="*/ 274 w 307"/>
                <a:gd name="T41" fmla="*/ 12 h 306"/>
                <a:gd name="T42" fmla="*/ 294 w 307"/>
                <a:gd name="T43" fmla="*/ 33 h 306"/>
                <a:gd name="T44" fmla="*/ 307 w 307"/>
                <a:gd name="T45" fmla="*/ 60 h 306"/>
                <a:gd name="T46" fmla="*/ 307 w 307"/>
                <a:gd name="T47" fmla="*/ 76 h 306"/>
                <a:gd name="T48" fmla="*/ 307 w 307"/>
                <a:gd name="T49" fmla="*/ 23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306">
                  <a:moveTo>
                    <a:pt x="307" y="230"/>
                  </a:moveTo>
                  <a:lnTo>
                    <a:pt x="307" y="246"/>
                  </a:lnTo>
                  <a:lnTo>
                    <a:pt x="294" y="273"/>
                  </a:lnTo>
                  <a:lnTo>
                    <a:pt x="274" y="293"/>
                  </a:lnTo>
                  <a:lnTo>
                    <a:pt x="246" y="306"/>
                  </a:lnTo>
                  <a:lnTo>
                    <a:pt x="230" y="306"/>
                  </a:lnTo>
                  <a:lnTo>
                    <a:pt x="76" y="306"/>
                  </a:lnTo>
                  <a:lnTo>
                    <a:pt x="62" y="306"/>
                  </a:lnTo>
                  <a:lnTo>
                    <a:pt x="33" y="293"/>
                  </a:lnTo>
                  <a:lnTo>
                    <a:pt x="13" y="273"/>
                  </a:lnTo>
                  <a:lnTo>
                    <a:pt x="1" y="246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1" y="60"/>
                  </a:lnTo>
                  <a:lnTo>
                    <a:pt x="13" y="33"/>
                  </a:lnTo>
                  <a:lnTo>
                    <a:pt x="33" y="12"/>
                  </a:lnTo>
                  <a:lnTo>
                    <a:pt x="62" y="1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6" y="1"/>
                  </a:lnTo>
                  <a:lnTo>
                    <a:pt x="274" y="12"/>
                  </a:lnTo>
                  <a:lnTo>
                    <a:pt x="294" y="33"/>
                  </a:lnTo>
                  <a:lnTo>
                    <a:pt x="307" y="60"/>
                  </a:lnTo>
                  <a:lnTo>
                    <a:pt x="307" y="76"/>
                  </a:lnTo>
                  <a:lnTo>
                    <a:pt x="307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" name="Freeform 33"/>
            <p:cNvSpPr>
              <a:spLocks/>
            </p:cNvSpPr>
            <p:nvPr/>
          </p:nvSpPr>
          <p:spPr bwMode="auto">
            <a:xfrm>
              <a:off x="2022" y="2621"/>
              <a:ext cx="102" cy="102"/>
            </a:xfrm>
            <a:custGeom>
              <a:avLst/>
              <a:gdLst>
                <a:gd name="T0" fmla="*/ 308 w 308"/>
                <a:gd name="T1" fmla="*/ 230 h 306"/>
                <a:gd name="T2" fmla="*/ 306 w 308"/>
                <a:gd name="T3" fmla="*/ 246 h 306"/>
                <a:gd name="T4" fmla="*/ 295 w 308"/>
                <a:gd name="T5" fmla="*/ 273 h 306"/>
                <a:gd name="T6" fmla="*/ 273 w 308"/>
                <a:gd name="T7" fmla="*/ 293 h 306"/>
                <a:gd name="T8" fmla="*/ 246 w 308"/>
                <a:gd name="T9" fmla="*/ 306 h 306"/>
                <a:gd name="T10" fmla="*/ 230 w 308"/>
                <a:gd name="T11" fmla="*/ 306 h 306"/>
                <a:gd name="T12" fmla="*/ 77 w 308"/>
                <a:gd name="T13" fmla="*/ 306 h 306"/>
                <a:gd name="T14" fmla="*/ 61 w 308"/>
                <a:gd name="T15" fmla="*/ 306 h 306"/>
                <a:gd name="T16" fmla="*/ 34 w 308"/>
                <a:gd name="T17" fmla="*/ 293 h 306"/>
                <a:gd name="T18" fmla="*/ 13 w 308"/>
                <a:gd name="T19" fmla="*/ 273 h 306"/>
                <a:gd name="T20" fmla="*/ 1 w 308"/>
                <a:gd name="T21" fmla="*/ 246 h 306"/>
                <a:gd name="T22" fmla="*/ 0 w 308"/>
                <a:gd name="T23" fmla="*/ 230 h 306"/>
                <a:gd name="T24" fmla="*/ 0 w 308"/>
                <a:gd name="T25" fmla="*/ 76 h 306"/>
                <a:gd name="T26" fmla="*/ 1 w 308"/>
                <a:gd name="T27" fmla="*/ 60 h 306"/>
                <a:gd name="T28" fmla="*/ 13 w 308"/>
                <a:gd name="T29" fmla="*/ 33 h 306"/>
                <a:gd name="T30" fmla="*/ 34 w 308"/>
                <a:gd name="T31" fmla="*/ 12 h 306"/>
                <a:gd name="T32" fmla="*/ 61 w 308"/>
                <a:gd name="T33" fmla="*/ 1 h 306"/>
                <a:gd name="T34" fmla="*/ 77 w 308"/>
                <a:gd name="T35" fmla="*/ 0 h 306"/>
                <a:gd name="T36" fmla="*/ 230 w 308"/>
                <a:gd name="T37" fmla="*/ 0 h 306"/>
                <a:gd name="T38" fmla="*/ 246 w 308"/>
                <a:gd name="T39" fmla="*/ 1 h 306"/>
                <a:gd name="T40" fmla="*/ 273 w 308"/>
                <a:gd name="T41" fmla="*/ 12 h 306"/>
                <a:gd name="T42" fmla="*/ 295 w 308"/>
                <a:gd name="T43" fmla="*/ 33 h 306"/>
                <a:gd name="T44" fmla="*/ 306 w 308"/>
                <a:gd name="T45" fmla="*/ 60 h 306"/>
                <a:gd name="T46" fmla="*/ 308 w 308"/>
                <a:gd name="T47" fmla="*/ 76 h 306"/>
                <a:gd name="T48" fmla="*/ 308 w 308"/>
                <a:gd name="T49" fmla="*/ 23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8" h="306">
                  <a:moveTo>
                    <a:pt x="308" y="230"/>
                  </a:moveTo>
                  <a:lnTo>
                    <a:pt x="306" y="246"/>
                  </a:lnTo>
                  <a:lnTo>
                    <a:pt x="295" y="273"/>
                  </a:lnTo>
                  <a:lnTo>
                    <a:pt x="273" y="293"/>
                  </a:lnTo>
                  <a:lnTo>
                    <a:pt x="246" y="306"/>
                  </a:lnTo>
                  <a:lnTo>
                    <a:pt x="230" y="306"/>
                  </a:lnTo>
                  <a:lnTo>
                    <a:pt x="77" y="306"/>
                  </a:lnTo>
                  <a:lnTo>
                    <a:pt x="61" y="306"/>
                  </a:lnTo>
                  <a:lnTo>
                    <a:pt x="34" y="293"/>
                  </a:lnTo>
                  <a:lnTo>
                    <a:pt x="13" y="273"/>
                  </a:lnTo>
                  <a:lnTo>
                    <a:pt x="1" y="246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1" y="60"/>
                  </a:lnTo>
                  <a:lnTo>
                    <a:pt x="13" y="33"/>
                  </a:lnTo>
                  <a:lnTo>
                    <a:pt x="34" y="12"/>
                  </a:lnTo>
                  <a:lnTo>
                    <a:pt x="61" y="1"/>
                  </a:lnTo>
                  <a:lnTo>
                    <a:pt x="77" y="0"/>
                  </a:lnTo>
                  <a:lnTo>
                    <a:pt x="230" y="0"/>
                  </a:lnTo>
                  <a:lnTo>
                    <a:pt x="246" y="1"/>
                  </a:lnTo>
                  <a:lnTo>
                    <a:pt x="273" y="12"/>
                  </a:lnTo>
                  <a:lnTo>
                    <a:pt x="295" y="33"/>
                  </a:lnTo>
                  <a:lnTo>
                    <a:pt x="306" y="60"/>
                  </a:lnTo>
                  <a:lnTo>
                    <a:pt x="308" y="76"/>
                  </a:lnTo>
                  <a:lnTo>
                    <a:pt x="308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" name="Freeform 34"/>
            <p:cNvSpPr>
              <a:spLocks/>
            </p:cNvSpPr>
            <p:nvPr/>
          </p:nvSpPr>
          <p:spPr bwMode="auto">
            <a:xfrm>
              <a:off x="1894" y="2621"/>
              <a:ext cx="102" cy="102"/>
            </a:xfrm>
            <a:custGeom>
              <a:avLst/>
              <a:gdLst>
                <a:gd name="T0" fmla="*/ 306 w 306"/>
                <a:gd name="T1" fmla="*/ 230 h 306"/>
                <a:gd name="T2" fmla="*/ 305 w 306"/>
                <a:gd name="T3" fmla="*/ 246 h 306"/>
                <a:gd name="T4" fmla="*/ 293 w 306"/>
                <a:gd name="T5" fmla="*/ 273 h 306"/>
                <a:gd name="T6" fmla="*/ 273 w 306"/>
                <a:gd name="T7" fmla="*/ 293 h 306"/>
                <a:gd name="T8" fmla="*/ 244 w 306"/>
                <a:gd name="T9" fmla="*/ 306 h 306"/>
                <a:gd name="T10" fmla="*/ 230 w 306"/>
                <a:gd name="T11" fmla="*/ 306 h 306"/>
                <a:gd name="T12" fmla="*/ 76 w 306"/>
                <a:gd name="T13" fmla="*/ 306 h 306"/>
                <a:gd name="T14" fmla="*/ 60 w 306"/>
                <a:gd name="T15" fmla="*/ 306 h 306"/>
                <a:gd name="T16" fmla="*/ 33 w 306"/>
                <a:gd name="T17" fmla="*/ 293 h 306"/>
                <a:gd name="T18" fmla="*/ 13 w 306"/>
                <a:gd name="T19" fmla="*/ 273 h 306"/>
                <a:gd name="T20" fmla="*/ 0 w 306"/>
                <a:gd name="T21" fmla="*/ 246 h 306"/>
                <a:gd name="T22" fmla="*/ 0 w 306"/>
                <a:gd name="T23" fmla="*/ 230 h 306"/>
                <a:gd name="T24" fmla="*/ 0 w 306"/>
                <a:gd name="T25" fmla="*/ 76 h 306"/>
                <a:gd name="T26" fmla="*/ 0 w 306"/>
                <a:gd name="T27" fmla="*/ 60 h 306"/>
                <a:gd name="T28" fmla="*/ 13 w 306"/>
                <a:gd name="T29" fmla="*/ 33 h 306"/>
                <a:gd name="T30" fmla="*/ 33 w 306"/>
                <a:gd name="T31" fmla="*/ 12 h 306"/>
                <a:gd name="T32" fmla="*/ 60 w 306"/>
                <a:gd name="T33" fmla="*/ 1 h 306"/>
                <a:gd name="T34" fmla="*/ 76 w 306"/>
                <a:gd name="T35" fmla="*/ 0 h 306"/>
                <a:gd name="T36" fmla="*/ 230 w 306"/>
                <a:gd name="T37" fmla="*/ 0 h 306"/>
                <a:gd name="T38" fmla="*/ 244 w 306"/>
                <a:gd name="T39" fmla="*/ 1 h 306"/>
                <a:gd name="T40" fmla="*/ 273 w 306"/>
                <a:gd name="T41" fmla="*/ 12 h 306"/>
                <a:gd name="T42" fmla="*/ 293 w 306"/>
                <a:gd name="T43" fmla="*/ 33 h 306"/>
                <a:gd name="T44" fmla="*/ 305 w 306"/>
                <a:gd name="T45" fmla="*/ 60 h 306"/>
                <a:gd name="T46" fmla="*/ 306 w 306"/>
                <a:gd name="T47" fmla="*/ 76 h 306"/>
                <a:gd name="T48" fmla="*/ 306 w 306"/>
                <a:gd name="T49" fmla="*/ 23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6" h="306">
                  <a:moveTo>
                    <a:pt x="306" y="230"/>
                  </a:moveTo>
                  <a:lnTo>
                    <a:pt x="305" y="246"/>
                  </a:lnTo>
                  <a:lnTo>
                    <a:pt x="293" y="273"/>
                  </a:lnTo>
                  <a:lnTo>
                    <a:pt x="273" y="293"/>
                  </a:lnTo>
                  <a:lnTo>
                    <a:pt x="244" y="306"/>
                  </a:lnTo>
                  <a:lnTo>
                    <a:pt x="230" y="306"/>
                  </a:lnTo>
                  <a:lnTo>
                    <a:pt x="76" y="306"/>
                  </a:lnTo>
                  <a:lnTo>
                    <a:pt x="60" y="306"/>
                  </a:lnTo>
                  <a:lnTo>
                    <a:pt x="33" y="293"/>
                  </a:lnTo>
                  <a:lnTo>
                    <a:pt x="13" y="273"/>
                  </a:lnTo>
                  <a:lnTo>
                    <a:pt x="0" y="246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0" y="60"/>
                  </a:lnTo>
                  <a:lnTo>
                    <a:pt x="13" y="33"/>
                  </a:lnTo>
                  <a:lnTo>
                    <a:pt x="33" y="12"/>
                  </a:lnTo>
                  <a:lnTo>
                    <a:pt x="60" y="1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4" y="1"/>
                  </a:lnTo>
                  <a:lnTo>
                    <a:pt x="273" y="12"/>
                  </a:lnTo>
                  <a:lnTo>
                    <a:pt x="293" y="33"/>
                  </a:lnTo>
                  <a:lnTo>
                    <a:pt x="305" y="60"/>
                  </a:lnTo>
                  <a:lnTo>
                    <a:pt x="306" y="76"/>
                  </a:lnTo>
                  <a:lnTo>
                    <a:pt x="306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" name="Freeform 35"/>
            <p:cNvSpPr>
              <a:spLocks/>
            </p:cNvSpPr>
            <p:nvPr/>
          </p:nvSpPr>
          <p:spPr bwMode="auto">
            <a:xfrm>
              <a:off x="2534" y="2621"/>
              <a:ext cx="102" cy="102"/>
            </a:xfrm>
            <a:custGeom>
              <a:avLst/>
              <a:gdLst>
                <a:gd name="T0" fmla="*/ 307 w 307"/>
                <a:gd name="T1" fmla="*/ 230 h 306"/>
                <a:gd name="T2" fmla="*/ 307 w 307"/>
                <a:gd name="T3" fmla="*/ 246 h 306"/>
                <a:gd name="T4" fmla="*/ 294 w 307"/>
                <a:gd name="T5" fmla="*/ 273 h 306"/>
                <a:gd name="T6" fmla="*/ 273 w 307"/>
                <a:gd name="T7" fmla="*/ 293 h 306"/>
                <a:gd name="T8" fmla="*/ 246 w 307"/>
                <a:gd name="T9" fmla="*/ 306 h 306"/>
                <a:gd name="T10" fmla="*/ 230 w 307"/>
                <a:gd name="T11" fmla="*/ 306 h 306"/>
                <a:gd name="T12" fmla="*/ 76 w 307"/>
                <a:gd name="T13" fmla="*/ 306 h 306"/>
                <a:gd name="T14" fmla="*/ 62 w 307"/>
                <a:gd name="T15" fmla="*/ 306 h 306"/>
                <a:gd name="T16" fmla="*/ 33 w 307"/>
                <a:gd name="T17" fmla="*/ 293 h 306"/>
                <a:gd name="T18" fmla="*/ 13 w 307"/>
                <a:gd name="T19" fmla="*/ 273 h 306"/>
                <a:gd name="T20" fmla="*/ 1 w 307"/>
                <a:gd name="T21" fmla="*/ 246 h 306"/>
                <a:gd name="T22" fmla="*/ 0 w 307"/>
                <a:gd name="T23" fmla="*/ 230 h 306"/>
                <a:gd name="T24" fmla="*/ 0 w 307"/>
                <a:gd name="T25" fmla="*/ 76 h 306"/>
                <a:gd name="T26" fmla="*/ 1 w 307"/>
                <a:gd name="T27" fmla="*/ 60 h 306"/>
                <a:gd name="T28" fmla="*/ 13 w 307"/>
                <a:gd name="T29" fmla="*/ 33 h 306"/>
                <a:gd name="T30" fmla="*/ 33 w 307"/>
                <a:gd name="T31" fmla="*/ 12 h 306"/>
                <a:gd name="T32" fmla="*/ 62 w 307"/>
                <a:gd name="T33" fmla="*/ 1 h 306"/>
                <a:gd name="T34" fmla="*/ 76 w 307"/>
                <a:gd name="T35" fmla="*/ 0 h 306"/>
                <a:gd name="T36" fmla="*/ 230 w 307"/>
                <a:gd name="T37" fmla="*/ 0 h 306"/>
                <a:gd name="T38" fmla="*/ 246 w 307"/>
                <a:gd name="T39" fmla="*/ 1 h 306"/>
                <a:gd name="T40" fmla="*/ 273 w 307"/>
                <a:gd name="T41" fmla="*/ 12 h 306"/>
                <a:gd name="T42" fmla="*/ 294 w 307"/>
                <a:gd name="T43" fmla="*/ 33 h 306"/>
                <a:gd name="T44" fmla="*/ 307 w 307"/>
                <a:gd name="T45" fmla="*/ 60 h 306"/>
                <a:gd name="T46" fmla="*/ 307 w 307"/>
                <a:gd name="T47" fmla="*/ 76 h 306"/>
                <a:gd name="T48" fmla="*/ 307 w 307"/>
                <a:gd name="T49" fmla="*/ 23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306">
                  <a:moveTo>
                    <a:pt x="307" y="230"/>
                  </a:moveTo>
                  <a:lnTo>
                    <a:pt x="307" y="246"/>
                  </a:lnTo>
                  <a:lnTo>
                    <a:pt x="294" y="273"/>
                  </a:lnTo>
                  <a:lnTo>
                    <a:pt x="273" y="293"/>
                  </a:lnTo>
                  <a:lnTo>
                    <a:pt x="246" y="306"/>
                  </a:lnTo>
                  <a:lnTo>
                    <a:pt x="230" y="306"/>
                  </a:lnTo>
                  <a:lnTo>
                    <a:pt x="76" y="306"/>
                  </a:lnTo>
                  <a:lnTo>
                    <a:pt x="62" y="306"/>
                  </a:lnTo>
                  <a:lnTo>
                    <a:pt x="33" y="293"/>
                  </a:lnTo>
                  <a:lnTo>
                    <a:pt x="13" y="273"/>
                  </a:lnTo>
                  <a:lnTo>
                    <a:pt x="1" y="246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1" y="60"/>
                  </a:lnTo>
                  <a:lnTo>
                    <a:pt x="13" y="33"/>
                  </a:lnTo>
                  <a:lnTo>
                    <a:pt x="33" y="12"/>
                  </a:lnTo>
                  <a:lnTo>
                    <a:pt x="62" y="1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6" y="1"/>
                  </a:lnTo>
                  <a:lnTo>
                    <a:pt x="273" y="12"/>
                  </a:lnTo>
                  <a:lnTo>
                    <a:pt x="294" y="33"/>
                  </a:lnTo>
                  <a:lnTo>
                    <a:pt x="307" y="60"/>
                  </a:lnTo>
                  <a:lnTo>
                    <a:pt x="307" y="76"/>
                  </a:lnTo>
                  <a:lnTo>
                    <a:pt x="307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" name="Freeform 36"/>
            <p:cNvSpPr>
              <a:spLocks/>
            </p:cNvSpPr>
            <p:nvPr/>
          </p:nvSpPr>
          <p:spPr bwMode="auto">
            <a:xfrm>
              <a:off x="2405" y="2621"/>
              <a:ext cx="103" cy="102"/>
            </a:xfrm>
            <a:custGeom>
              <a:avLst/>
              <a:gdLst>
                <a:gd name="T0" fmla="*/ 309 w 309"/>
                <a:gd name="T1" fmla="*/ 230 h 306"/>
                <a:gd name="T2" fmla="*/ 307 w 309"/>
                <a:gd name="T3" fmla="*/ 246 h 306"/>
                <a:gd name="T4" fmla="*/ 296 w 309"/>
                <a:gd name="T5" fmla="*/ 273 h 306"/>
                <a:gd name="T6" fmla="*/ 274 w 309"/>
                <a:gd name="T7" fmla="*/ 293 h 306"/>
                <a:gd name="T8" fmla="*/ 247 w 309"/>
                <a:gd name="T9" fmla="*/ 306 h 306"/>
                <a:gd name="T10" fmla="*/ 231 w 309"/>
                <a:gd name="T11" fmla="*/ 306 h 306"/>
                <a:gd name="T12" fmla="*/ 78 w 309"/>
                <a:gd name="T13" fmla="*/ 306 h 306"/>
                <a:gd name="T14" fmla="*/ 62 w 309"/>
                <a:gd name="T15" fmla="*/ 306 h 306"/>
                <a:gd name="T16" fmla="*/ 35 w 309"/>
                <a:gd name="T17" fmla="*/ 293 h 306"/>
                <a:gd name="T18" fmla="*/ 13 w 309"/>
                <a:gd name="T19" fmla="*/ 273 h 306"/>
                <a:gd name="T20" fmla="*/ 2 w 309"/>
                <a:gd name="T21" fmla="*/ 246 h 306"/>
                <a:gd name="T22" fmla="*/ 0 w 309"/>
                <a:gd name="T23" fmla="*/ 230 h 306"/>
                <a:gd name="T24" fmla="*/ 0 w 309"/>
                <a:gd name="T25" fmla="*/ 76 h 306"/>
                <a:gd name="T26" fmla="*/ 2 w 309"/>
                <a:gd name="T27" fmla="*/ 60 h 306"/>
                <a:gd name="T28" fmla="*/ 13 w 309"/>
                <a:gd name="T29" fmla="*/ 33 h 306"/>
                <a:gd name="T30" fmla="*/ 35 w 309"/>
                <a:gd name="T31" fmla="*/ 12 h 306"/>
                <a:gd name="T32" fmla="*/ 62 w 309"/>
                <a:gd name="T33" fmla="*/ 1 h 306"/>
                <a:gd name="T34" fmla="*/ 78 w 309"/>
                <a:gd name="T35" fmla="*/ 0 h 306"/>
                <a:gd name="T36" fmla="*/ 231 w 309"/>
                <a:gd name="T37" fmla="*/ 0 h 306"/>
                <a:gd name="T38" fmla="*/ 247 w 309"/>
                <a:gd name="T39" fmla="*/ 1 h 306"/>
                <a:gd name="T40" fmla="*/ 274 w 309"/>
                <a:gd name="T41" fmla="*/ 12 h 306"/>
                <a:gd name="T42" fmla="*/ 296 w 309"/>
                <a:gd name="T43" fmla="*/ 33 h 306"/>
                <a:gd name="T44" fmla="*/ 307 w 309"/>
                <a:gd name="T45" fmla="*/ 60 h 306"/>
                <a:gd name="T46" fmla="*/ 309 w 309"/>
                <a:gd name="T47" fmla="*/ 76 h 306"/>
                <a:gd name="T48" fmla="*/ 309 w 309"/>
                <a:gd name="T49" fmla="*/ 23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9" h="306">
                  <a:moveTo>
                    <a:pt x="309" y="230"/>
                  </a:moveTo>
                  <a:lnTo>
                    <a:pt x="307" y="246"/>
                  </a:lnTo>
                  <a:lnTo>
                    <a:pt x="296" y="273"/>
                  </a:lnTo>
                  <a:lnTo>
                    <a:pt x="274" y="293"/>
                  </a:lnTo>
                  <a:lnTo>
                    <a:pt x="247" y="306"/>
                  </a:lnTo>
                  <a:lnTo>
                    <a:pt x="231" y="306"/>
                  </a:lnTo>
                  <a:lnTo>
                    <a:pt x="78" y="306"/>
                  </a:lnTo>
                  <a:lnTo>
                    <a:pt x="62" y="306"/>
                  </a:lnTo>
                  <a:lnTo>
                    <a:pt x="35" y="293"/>
                  </a:lnTo>
                  <a:lnTo>
                    <a:pt x="13" y="273"/>
                  </a:lnTo>
                  <a:lnTo>
                    <a:pt x="2" y="246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2" y="60"/>
                  </a:lnTo>
                  <a:lnTo>
                    <a:pt x="13" y="33"/>
                  </a:lnTo>
                  <a:lnTo>
                    <a:pt x="35" y="12"/>
                  </a:lnTo>
                  <a:lnTo>
                    <a:pt x="62" y="1"/>
                  </a:lnTo>
                  <a:lnTo>
                    <a:pt x="78" y="0"/>
                  </a:lnTo>
                  <a:lnTo>
                    <a:pt x="231" y="0"/>
                  </a:lnTo>
                  <a:lnTo>
                    <a:pt x="247" y="1"/>
                  </a:lnTo>
                  <a:lnTo>
                    <a:pt x="274" y="12"/>
                  </a:lnTo>
                  <a:lnTo>
                    <a:pt x="296" y="33"/>
                  </a:lnTo>
                  <a:lnTo>
                    <a:pt x="307" y="60"/>
                  </a:lnTo>
                  <a:lnTo>
                    <a:pt x="309" y="76"/>
                  </a:lnTo>
                  <a:lnTo>
                    <a:pt x="309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6" name="Freeform 37"/>
            <p:cNvSpPr>
              <a:spLocks/>
            </p:cNvSpPr>
            <p:nvPr/>
          </p:nvSpPr>
          <p:spPr bwMode="auto">
            <a:xfrm>
              <a:off x="2278" y="2621"/>
              <a:ext cx="102" cy="102"/>
            </a:xfrm>
            <a:custGeom>
              <a:avLst/>
              <a:gdLst>
                <a:gd name="T0" fmla="*/ 307 w 307"/>
                <a:gd name="T1" fmla="*/ 230 h 306"/>
                <a:gd name="T2" fmla="*/ 306 w 307"/>
                <a:gd name="T3" fmla="*/ 246 h 306"/>
                <a:gd name="T4" fmla="*/ 294 w 307"/>
                <a:gd name="T5" fmla="*/ 273 h 306"/>
                <a:gd name="T6" fmla="*/ 274 w 307"/>
                <a:gd name="T7" fmla="*/ 293 h 306"/>
                <a:gd name="T8" fmla="*/ 245 w 307"/>
                <a:gd name="T9" fmla="*/ 306 h 306"/>
                <a:gd name="T10" fmla="*/ 231 w 307"/>
                <a:gd name="T11" fmla="*/ 306 h 306"/>
                <a:gd name="T12" fmla="*/ 77 w 307"/>
                <a:gd name="T13" fmla="*/ 306 h 306"/>
                <a:gd name="T14" fmla="*/ 61 w 307"/>
                <a:gd name="T15" fmla="*/ 306 h 306"/>
                <a:gd name="T16" fmla="*/ 34 w 307"/>
                <a:gd name="T17" fmla="*/ 293 h 306"/>
                <a:gd name="T18" fmla="*/ 13 w 307"/>
                <a:gd name="T19" fmla="*/ 273 h 306"/>
                <a:gd name="T20" fmla="*/ 0 w 307"/>
                <a:gd name="T21" fmla="*/ 246 h 306"/>
                <a:gd name="T22" fmla="*/ 0 w 307"/>
                <a:gd name="T23" fmla="*/ 230 h 306"/>
                <a:gd name="T24" fmla="*/ 0 w 307"/>
                <a:gd name="T25" fmla="*/ 76 h 306"/>
                <a:gd name="T26" fmla="*/ 0 w 307"/>
                <a:gd name="T27" fmla="*/ 60 h 306"/>
                <a:gd name="T28" fmla="*/ 13 w 307"/>
                <a:gd name="T29" fmla="*/ 33 h 306"/>
                <a:gd name="T30" fmla="*/ 34 w 307"/>
                <a:gd name="T31" fmla="*/ 12 h 306"/>
                <a:gd name="T32" fmla="*/ 61 w 307"/>
                <a:gd name="T33" fmla="*/ 1 h 306"/>
                <a:gd name="T34" fmla="*/ 77 w 307"/>
                <a:gd name="T35" fmla="*/ 0 h 306"/>
                <a:gd name="T36" fmla="*/ 231 w 307"/>
                <a:gd name="T37" fmla="*/ 0 h 306"/>
                <a:gd name="T38" fmla="*/ 245 w 307"/>
                <a:gd name="T39" fmla="*/ 1 h 306"/>
                <a:gd name="T40" fmla="*/ 274 w 307"/>
                <a:gd name="T41" fmla="*/ 12 h 306"/>
                <a:gd name="T42" fmla="*/ 294 w 307"/>
                <a:gd name="T43" fmla="*/ 33 h 306"/>
                <a:gd name="T44" fmla="*/ 306 w 307"/>
                <a:gd name="T45" fmla="*/ 60 h 306"/>
                <a:gd name="T46" fmla="*/ 307 w 307"/>
                <a:gd name="T47" fmla="*/ 76 h 306"/>
                <a:gd name="T48" fmla="*/ 307 w 307"/>
                <a:gd name="T49" fmla="*/ 23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306">
                  <a:moveTo>
                    <a:pt x="307" y="230"/>
                  </a:moveTo>
                  <a:lnTo>
                    <a:pt x="306" y="246"/>
                  </a:lnTo>
                  <a:lnTo>
                    <a:pt x="294" y="273"/>
                  </a:lnTo>
                  <a:lnTo>
                    <a:pt x="274" y="293"/>
                  </a:lnTo>
                  <a:lnTo>
                    <a:pt x="245" y="306"/>
                  </a:lnTo>
                  <a:lnTo>
                    <a:pt x="231" y="306"/>
                  </a:lnTo>
                  <a:lnTo>
                    <a:pt x="77" y="306"/>
                  </a:lnTo>
                  <a:lnTo>
                    <a:pt x="61" y="306"/>
                  </a:lnTo>
                  <a:lnTo>
                    <a:pt x="34" y="293"/>
                  </a:lnTo>
                  <a:lnTo>
                    <a:pt x="13" y="273"/>
                  </a:lnTo>
                  <a:lnTo>
                    <a:pt x="0" y="246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0" y="60"/>
                  </a:lnTo>
                  <a:lnTo>
                    <a:pt x="13" y="33"/>
                  </a:lnTo>
                  <a:lnTo>
                    <a:pt x="34" y="12"/>
                  </a:lnTo>
                  <a:lnTo>
                    <a:pt x="61" y="1"/>
                  </a:lnTo>
                  <a:lnTo>
                    <a:pt x="77" y="0"/>
                  </a:lnTo>
                  <a:lnTo>
                    <a:pt x="231" y="0"/>
                  </a:lnTo>
                  <a:lnTo>
                    <a:pt x="245" y="1"/>
                  </a:lnTo>
                  <a:lnTo>
                    <a:pt x="274" y="12"/>
                  </a:lnTo>
                  <a:lnTo>
                    <a:pt x="294" y="33"/>
                  </a:lnTo>
                  <a:lnTo>
                    <a:pt x="306" y="60"/>
                  </a:lnTo>
                  <a:lnTo>
                    <a:pt x="307" y="76"/>
                  </a:lnTo>
                  <a:lnTo>
                    <a:pt x="307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7" name="Freeform 38"/>
            <p:cNvSpPr>
              <a:spLocks/>
            </p:cNvSpPr>
            <p:nvPr/>
          </p:nvSpPr>
          <p:spPr bwMode="auto">
            <a:xfrm>
              <a:off x="2789" y="2621"/>
              <a:ext cx="103" cy="102"/>
            </a:xfrm>
            <a:custGeom>
              <a:avLst/>
              <a:gdLst>
                <a:gd name="T0" fmla="*/ 308 w 308"/>
                <a:gd name="T1" fmla="*/ 230 h 306"/>
                <a:gd name="T2" fmla="*/ 307 w 308"/>
                <a:gd name="T3" fmla="*/ 246 h 306"/>
                <a:gd name="T4" fmla="*/ 295 w 308"/>
                <a:gd name="T5" fmla="*/ 273 h 306"/>
                <a:gd name="T6" fmla="*/ 274 w 308"/>
                <a:gd name="T7" fmla="*/ 293 h 306"/>
                <a:gd name="T8" fmla="*/ 247 w 308"/>
                <a:gd name="T9" fmla="*/ 306 h 306"/>
                <a:gd name="T10" fmla="*/ 231 w 308"/>
                <a:gd name="T11" fmla="*/ 306 h 306"/>
                <a:gd name="T12" fmla="*/ 78 w 308"/>
                <a:gd name="T13" fmla="*/ 306 h 306"/>
                <a:gd name="T14" fmla="*/ 62 w 308"/>
                <a:gd name="T15" fmla="*/ 306 h 306"/>
                <a:gd name="T16" fmla="*/ 35 w 308"/>
                <a:gd name="T17" fmla="*/ 293 h 306"/>
                <a:gd name="T18" fmla="*/ 13 w 308"/>
                <a:gd name="T19" fmla="*/ 273 h 306"/>
                <a:gd name="T20" fmla="*/ 2 w 308"/>
                <a:gd name="T21" fmla="*/ 246 h 306"/>
                <a:gd name="T22" fmla="*/ 0 w 308"/>
                <a:gd name="T23" fmla="*/ 230 h 306"/>
                <a:gd name="T24" fmla="*/ 0 w 308"/>
                <a:gd name="T25" fmla="*/ 76 h 306"/>
                <a:gd name="T26" fmla="*/ 2 w 308"/>
                <a:gd name="T27" fmla="*/ 60 h 306"/>
                <a:gd name="T28" fmla="*/ 13 w 308"/>
                <a:gd name="T29" fmla="*/ 33 h 306"/>
                <a:gd name="T30" fmla="*/ 35 w 308"/>
                <a:gd name="T31" fmla="*/ 12 h 306"/>
                <a:gd name="T32" fmla="*/ 62 w 308"/>
                <a:gd name="T33" fmla="*/ 1 h 306"/>
                <a:gd name="T34" fmla="*/ 78 w 308"/>
                <a:gd name="T35" fmla="*/ 0 h 306"/>
                <a:gd name="T36" fmla="*/ 231 w 308"/>
                <a:gd name="T37" fmla="*/ 0 h 306"/>
                <a:gd name="T38" fmla="*/ 247 w 308"/>
                <a:gd name="T39" fmla="*/ 1 h 306"/>
                <a:gd name="T40" fmla="*/ 274 w 308"/>
                <a:gd name="T41" fmla="*/ 12 h 306"/>
                <a:gd name="T42" fmla="*/ 295 w 308"/>
                <a:gd name="T43" fmla="*/ 33 h 306"/>
                <a:gd name="T44" fmla="*/ 307 w 308"/>
                <a:gd name="T45" fmla="*/ 60 h 306"/>
                <a:gd name="T46" fmla="*/ 308 w 308"/>
                <a:gd name="T47" fmla="*/ 76 h 306"/>
                <a:gd name="T48" fmla="*/ 308 w 308"/>
                <a:gd name="T49" fmla="*/ 23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8" h="306">
                  <a:moveTo>
                    <a:pt x="308" y="230"/>
                  </a:moveTo>
                  <a:lnTo>
                    <a:pt x="307" y="246"/>
                  </a:lnTo>
                  <a:lnTo>
                    <a:pt x="295" y="273"/>
                  </a:lnTo>
                  <a:lnTo>
                    <a:pt x="274" y="293"/>
                  </a:lnTo>
                  <a:lnTo>
                    <a:pt x="247" y="306"/>
                  </a:lnTo>
                  <a:lnTo>
                    <a:pt x="231" y="306"/>
                  </a:lnTo>
                  <a:lnTo>
                    <a:pt x="78" y="306"/>
                  </a:lnTo>
                  <a:lnTo>
                    <a:pt x="62" y="306"/>
                  </a:lnTo>
                  <a:lnTo>
                    <a:pt x="35" y="293"/>
                  </a:lnTo>
                  <a:lnTo>
                    <a:pt x="13" y="273"/>
                  </a:lnTo>
                  <a:lnTo>
                    <a:pt x="2" y="246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2" y="60"/>
                  </a:lnTo>
                  <a:lnTo>
                    <a:pt x="13" y="33"/>
                  </a:lnTo>
                  <a:lnTo>
                    <a:pt x="35" y="12"/>
                  </a:lnTo>
                  <a:lnTo>
                    <a:pt x="62" y="1"/>
                  </a:lnTo>
                  <a:lnTo>
                    <a:pt x="78" y="0"/>
                  </a:lnTo>
                  <a:lnTo>
                    <a:pt x="231" y="0"/>
                  </a:lnTo>
                  <a:lnTo>
                    <a:pt x="247" y="1"/>
                  </a:lnTo>
                  <a:lnTo>
                    <a:pt x="274" y="12"/>
                  </a:lnTo>
                  <a:lnTo>
                    <a:pt x="295" y="33"/>
                  </a:lnTo>
                  <a:lnTo>
                    <a:pt x="307" y="60"/>
                  </a:lnTo>
                  <a:lnTo>
                    <a:pt x="308" y="76"/>
                  </a:lnTo>
                  <a:lnTo>
                    <a:pt x="308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8" name="Freeform 39"/>
            <p:cNvSpPr>
              <a:spLocks/>
            </p:cNvSpPr>
            <p:nvPr/>
          </p:nvSpPr>
          <p:spPr bwMode="auto">
            <a:xfrm>
              <a:off x="2918" y="2621"/>
              <a:ext cx="102" cy="102"/>
            </a:xfrm>
            <a:custGeom>
              <a:avLst/>
              <a:gdLst>
                <a:gd name="T0" fmla="*/ 306 w 306"/>
                <a:gd name="T1" fmla="*/ 230 h 306"/>
                <a:gd name="T2" fmla="*/ 306 w 306"/>
                <a:gd name="T3" fmla="*/ 246 h 306"/>
                <a:gd name="T4" fmla="*/ 293 w 306"/>
                <a:gd name="T5" fmla="*/ 273 h 306"/>
                <a:gd name="T6" fmla="*/ 273 w 306"/>
                <a:gd name="T7" fmla="*/ 293 h 306"/>
                <a:gd name="T8" fmla="*/ 246 w 306"/>
                <a:gd name="T9" fmla="*/ 306 h 306"/>
                <a:gd name="T10" fmla="*/ 230 w 306"/>
                <a:gd name="T11" fmla="*/ 306 h 306"/>
                <a:gd name="T12" fmla="*/ 76 w 306"/>
                <a:gd name="T13" fmla="*/ 306 h 306"/>
                <a:gd name="T14" fmla="*/ 62 w 306"/>
                <a:gd name="T15" fmla="*/ 306 h 306"/>
                <a:gd name="T16" fmla="*/ 33 w 306"/>
                <a:gd name="T17" fmla="*/ 293 h 306"/>
                <a:gd name="T18" fmla="*/ 13 w 306"/>
                <a:gd name="T19" fmla="*/ 273 h 306"/>
                <a:gd name="T20" fmla="*/ 1 w 306"/>
                <a:gd name="T21" fmla="*/ 246 h 306"/>
                <a:gd name="T22" fmla="*/ 0 w 306"/>
                <a:gd name="T23" fmla="*/ 230 h 306"/>
                <a:gd name="T24" fmla="*/ 0 w 306"/>
                <a:gd name="T25" fmla="*/ 76 h 306"/>
                <a:gd name="T26" fmla="*/ 1 w 306"/>
                <a:gd name="T27" fmla="*/ 60 h 306"/>
                <a:gd name="T28" fmla="*/ 13 w 306"/>
                <a:gd name="T29" fmla="*/ 33 h 306"/>
                <a:gd name="T30" fmla="*/ 33 w 306"/>
                <a:gd name="T31" fmla="*/ 12 h 306"/>
                <a:gd name="T32" fmla="*/ 62 w 306"/>
                <a:gd name="T33" fmla="*/ 1 h 306"/>
                <a:gd name="T34" fmla="*/ 76 w 306"/>
                <a:gd name="T35" fmla="*/ 0 h 306"/>
                <a:gd name="T36" fmla="*/ 230 w 306"/>
                <a:gd name="T37" fmla="*/ 0 h 306"/>
                <a:gd name="T38" fmla="*/ 246 w 306"/>
                <a:gd name="T39" fmla="*/ 1 h 306"/>
                <a:gd name="T40" fmla="*/ 273 w 306"/>
                <a:gd name="T41" fmla="*/ 12 h 306"/>
                <a:gd name="T42" fmla="*/ 293 w 306"/>
                <a:gd name="T43" fmla="*/ 33 h 306"/>
                <a:gd name="T44" fmla="*/ 306 w 306"/>
                <a:gd name="T45" fmla="*/ 60 h 306"/>
                <a:gd name="T46" fmla="*/ 306 w 306"/>
                <a:gd name="T47" fmla="*/ 76 h 306"/>
                <a:gd name="T48" fmla="*/ 306 w 306"/>
                <a:gd name="T49" fmla="*/ 23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6" h="306">
                  <a:moveTo>
                    <a:pt x="306" y="230"/>
                  </a:moveTo>
                  <a:lnTo>
                    <a:pt x="306" y="246"/>
                  </a:lnTo>
                  <a:lnTo>
                    <a:pt x="293" y="273"/>
                  </a:lnTo>
                  <a:lnTo>
                    <a:pt x="273" y="293"/>
                  </a:lnTo>
                  <a:lnTo>
                    <a:pt x="246" y="306"/>
                  </a:lnTo>
                  <a:lnTo>
                    <a:pt x="230" y="306"/>
                  </a:lnTo>
                  <a:lnTo>
                    <a:pt x="76" y="306"/>
                  </a:lnTo>
                  <a:lnTo>
                    <a:pt x="62" y="306"/>
                  </a:lnTo>
                  <a:lnTo>
                    <a:pt x="33" y="293"/>
                  </a:lnTo>
                  <a:lnTo>
                    <a:pt x="13" y="273"/>
                  </a:lnTo>
                  <a:lnTo>
                    <a:pt x="1" y="246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1" y="60"/>
                  </a:lnTo>
                  <a:lnTo>
                    <a:pt x="13" y="33"/>
                  </a:lnTo>
                  <a:lnTo>
                    <a:pt x="33" y="12"/>
                  </a:lnTo>
                  <a:lnTo>
                    <a:pt x="62" y="1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6" y="1"/>
                  </a:lnTo>
                  <a:lnTo>
                    <a:pt x="273" y="12"/>
                  </a:lnTo>
                  <a:lnTo>
                    <a:pt x="293" y="33"/>
                  </a:lnTo>
                  <a:lnTo>
                    <a:pt x="306" y="60"/>
                  </a:lnTo>
                  <a:lnTo>
                    <a:pt x="306" y="76"/>
                  </a:lnTo>
                  <a:lnTo>
                    <a:pt x="306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9" name="Freeform 40"/>
            <p:cNvSpPr>
              <a:spLocks/>
            </p:cNvSpPr>
            <p:nvPr/>
          </p:nvSpPr>
          <p:spPr bwMode="auto">
            <a:xfrm>
              <a:off x="3046" y="2621"/>
              <a:ext cx="102" cy="102"/>
            </a:xfrm>
            <a:custGeom>
              <a:avLst/>
              <a:gdLst>
                <a:gd name="T0" fmla="*/ 307 w 307"/>
                <a:gd name="T1" fmla="*/ 230 h 306"/>
                <a:gd name="T2" fmla="*/ 305 w 307"/>
                <a:gd name="T3" fmla="*/ 246 h 306"/>
                <a:gd name="T4" fmla="*/ 294 w 307"/>
                <a:gd name="T5" fmla="*/ 273 h 306"/>
                <a:gd name="T6" fmla="*/ 274 w 307"/>
                <a:gd name="T7" fmla="*/ 293 h 306"/>
                <a:gd name="T8" fmla="*/ 245 w 307"/>
                <a:gd name="T9" fmla="*/ 306 h 306"/>
                <a:gd name="T10" fmla="*/ 231 w 307"/>
                <a:gd name="T11" fmla="*/ 306 h 306"/>
                <a:gd name="T12" fmla="*/ 76 w 307"/>
                <a:gd name="T13" fmla="*/ 306 h 306"/>
                <a:gd name="T14" fmla="*/ 61 w 307"/>
                <a:gd name="T15" fmla="*/ 306 h 306"/>
                <a:gd name="T16" fmla="*/ 33 w 307"/>
                <a:gd name="T17" fmla="*/ 293 h 306"/>
                <a:gd name="T18" fmla="*/ 13 w 307"/>
                <a:gd name="T19" fmla="*/ 273 h 306"/>
                <a:gd name="T20" fmla="*/ 0 w 307"/>
                <a:gd name="T21" fmla="*/ 246 h 306"/>
                <a:gd name="T22" fmla="*/ 0 w 307"/>
                <a:gd name="T23" fmla="*/ 230 h 306"/>
                <a:gd name="T24" fmla="*/ 0 w 307"/>
                <a:gd name="T25" fmla="*/ 76 h 306"/>
                <a:gd name="T26" fmla="*/ 0 w 307"/>
                <a:gd name="T27" fmla="*/ 60 h 306"/>
                <a:gd name="T28" fmla="*/ 13 w 307"/>
                <a:gd name="T29" fmla="*/ 33 h 306"/>
                <a:gd name="T30" fmla="*/ 33 w 307"/>
                <a:gd name="T31" fmla="*/ 12 h 306"/>
                <a:gd name="T32" fmla="*/ 61 w 307"/>
                <a:gd name="T33" fmla="*/ 1 h 306"/>
                <a:gd name="T34" fmla="*/ 76 w 307"/>
                <a:gd name="T35" fmla="*/ 0 h 306"/>
                <a:gd name="T36" fmla="*/ 231 w 307"/>
                <a:gd name="T37" fmla="*/ 0 h 306"/>
                <a:gd name="T38" fmla="*/ 245 w 307"/>
                <a:gd name="T39" fmla="*/ 1 h 306"/>
                <a:gd name="T40" fmla="*/ 274 w 307"/>
                <a:gd name="T41" fmla="*/ 12 h 306"/>
                <a:gd name="T42" fmla="*/ 294 w 307"/>
                <a:gd name="T43" fmla="*/ 33 h 306"/>
                <a:gd name="T44" fmla="*/ 305 w 307"/>
                <a:gd name="T45" fmla="*/ 60 h 306"/>
                <a:gd name="T46" fmla="*/ 307 w 307"/>
                <a:gd name="T47" fmla="*/ 76 h 306"/>
                <a:gd name="T48" fmla="*/ 307 w 307"/>
                <a:gd name="T49" fmla="*/ 23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306">
                  <a:moveTo>
                    <a:pt x="307" y="230"/>
                  </a:moveTo>
                  <a:lnTo>
                    <a:pt x="305" y="246"/>
                  </a:lnTo>
                  <a:lnTo>
                    <a:pt x="294" y="273"/>
                  </a:lnTo>
                  <a:lnTo>
                    <a:pt x="274" y="293"/>
                  </a:lnTo>
                  <a:lnTo>
                    <a:pt x="245" y="306"/>
                  </a:lnTo>
                  <a:lnTo>
                    <a:pt x="231" y="306"/>
                  </a:lnTo>
                  <a:lnTo>
                    <a:pt x="76" y="306"/>
                  </a:lnTo>
                  <a:lnTo>
                    <a:pt x="61" y="306"/>
                  </a:lnTo>
                  <a:lnTo>
                    <a:pt x="33" y="293"/>
                  </a:lnTo>
                  <a:lnTo>
                    <a:pt x="13" y="273"/>
                  </a:lnTo>
                  <a:lnTo>
                    <a:pt x="0" y="246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0" y="60"/>
                  </a:lnTo>
                  <a:lnTo>
                    <a:pt x="13" y="33"/>
                  </a:lnTo>
                  <a:lnTo>
                    <a:pt x="33" y="12"/>
                  </a:lnTo>
                  <a:lnTo>
                    <a:pt x="61" y="1"/>
                  </a:lnTo>
                  <a:lnTo>
                    <a:pt x="76" y="0"/>
                  </a:lnTo>
                  <a:lnTo>
                    <a:pt x="231" y="0"/>
                  </a:lnTo>
                  <a:lnTo>
                    <a:pt x="245" y="1"/>
                  </a:lnTo>
                  <a:lnTo>
                    <a:pt x="274" y="12"/>
                  </a:lnTo>
                  <a:lnTo>
                    <a:pt x="294" y="33"/>
                  </a:lnTo>
                  <a:lnTo>
                    <a:pt x="305" y="60"/>
                  </a:lnTo>
                  <a:lnTo>
                    <a:pt x="307" y="76"/>
                  </a:lnTo>
                  <a:lnTo>
                    <a:pt x="307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0" name="Freeform 41"/>
            <p:cNvSpPr>
              <a:spLocks/>
            </p:cNvSpPr>
            <p:nvPr/>
          </p:nvSpPr>
          <p:spPr bwMode="auto">
            <a:xfrm>
              <a:off x="3173" y="2621"/>
              <a:ext cx="103" cy="102"/>
            </a:xfrm>
            <a:custGeom>
              <a:avLst/>
              <a:gdLst>
                <a:gd name="T0" fmla="*/ 308 w 308"/>
                <a:gd name="T1" fmla="*/ 230 h 306"/>
                <a:gd name="T2" fmla="*/ 307 w 308"/>
                <a:gd name="T3" fmla="*/ 246 h 306"/>
                <a:gd name="T4" fmla="*/ 295 w 308"/>
                <a:gd name="T5" fmla="*/ 273 h 306"/>
                <a:gd name="T6" fmla="*/ 274 w 308"/>
                <a:gd name="T7" fmla="*/ 293 h 306"/>
                <a:gd name="T8" fmla="*/ 246 w 308"/>
                <a:gd name="T9" fmla="*/ 306 h 306"/>
                <a:gd name="T10" fmla="*/ 231 w 308"/>
                <a:gd name="T11" fmla="*/ 306 h 306"/>
                <a:gd name="T12" fmla="*/ 78 w 308"/>
                <a:gd name="T13" fmla="*/ 306 h 306"/>
                <a:gd name="T14" fmla="*/ 62 w 308"/>
                <a:gd name="T15" fmla="*/ 306 h 306"/>
                <a:gd name="T16" fmla="*/ 35 w 308"/>
                <a:gd name="T17" fmla="*/ 293 h 306"/>
                <a:gd name="T18" fmla="*/ 13 w 308"/>
                <a:gd name="T19" fmla="*/ 273 h 306"/>
                <a:gd name="T20" fmla="*/ 2 w 308"/>
                <a:gd name="T21" fmla="*/ 246 h 306"/>
                <a:gd name="T22" fmla="*/ 0 w 308"/>
                <a:gd name="T23" fmla="*/ 230 h 306"/>
                <a:gd name="T24" fmla="*/ 0 w 308"/>
                <a:gd name="T25" fmla="*/ 76 h 306"/>
                <a:gd name="T26" fmla="*/ 2 w 308"/>
                <a:gd name="T27" fmla="*/ 60 h 306"/>
                <a:gd name="T28" fmla="*/ 13 w 308"/>
                <a:gd name="T29" fmla="*/ 33 h 306"/>
                <a:gd name="T30" fmla="*/ 35 w 308"/>
                <a:gd name="T31" fmla="*/ 12 h 306"/>
                <a:gd name="T32" fmla="*/ 62 w 308"/>
                <a:gd name="T33" fmla="*/ 1 h 306"/>
                <a:gd name="T34" fmla="*/ 78 w 308"/>
                <a:gd name="T35" fmla="*/ 0 h 306"/>
                <a:gd name="T36" fmla="*/ 231 w 308"/>
                <a:gd name="T37" fmla="*/ 0 h 306"/>
                <a:gd name="T38" fmla="*/ 246 w 308"/>
                <a:gd name="T39" fmla="*/ 1 h 306"/>
                <a:gd name="T40" fmla="*/ 274 w 308"/>
                <a:gd name="T41" fmla="*/ 12 h 306"/>
                <a:gd name="T42" fmla="*/ 295 w 308"/>
                <a:gd name="T43" fmla="*/ 33 h 306"/>
                <a:gd name="T44" fmla="*/ 307 w 308"/>
                <a:gd name="T45" fmla="*/ 60 h 306"/>
                <a:gd name="T46" fmla="*/ 308 w 308"/>
                <a:gd name="T47" fmla="*/ 76 h 306"/>
                <a:gd name="T48" fmla="*/ 308 w 308"/>
                <a:gd name="T49" fmla="*/ 23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8" h="306">
                  <a:moveTo>
                    <a:pt x="308" y="230"/>
                  </a:moveTo>
                  <a:lnTo>
                    <a:pt x="307" y="246"/>
                  </a:lnTo>
                  <a:lnTo>
                    <a:pt x="295" y="273"/>
                  </a:lnTo>
                  <a:lnTo>
                    <a:pt x="274" y="293"/>
                  </a:lnTo>
                  <a:lnTo>
                    <a:pt x="246" y="306"/>
                  </a:lnTo>
                  <a:lnTo>
                    <a:pt x="231" y="306"/>
                  </a:lnTo>
                  <a:lnTo>
                    <a:pt x="78" y="306"/>
                  </a:lnTo>
                  <a:lnTo>
                    <a:pt x="62" y="306"/>
                  </a:lnTo>
                  <a:lnTo>
                    <a:pt x="35" y="293"/>
                  </a:lnTo>
                  <a:lnTo>
                    <a:pt x="13" y="273"/>
                  </a:lnTo>
                  <a:lnTo>
                    <a:pt x="2" y="246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2" y="60"/>
                  </a:lnTo>
                  <a:lnTo>
                    <a:pt x="13" y="33"/>
                  </a:lnTo>
                  <a:lnTo>
                    <a:pt x="35" y="12"/>
                  </a:lnTo>
                  <a:lnTo>
                    <a:pt x="62" y="1"/>
                  </a:lnTo>
                  <a:lnTo>
                    <a:pt x="78" y="0"/>
                  </a:lnTo>
                  <a:lnTo>
                    <a:pt x="231" y="0"/>
                  </a:lnTo>
                  <a:lnTo>
                    <a:pt x="246" y="1"/>
                  </a:lnTo>
                  <a:lnTo>
                    <a:pt x="274" y="12"/>
                  </a:lnTo>
                  <a:lnTo>
                    <a:pt x="295" y="33"/>
                  </a:lnTo>
                  <a:lnTo>
                    <a:pt x="307" y="60"/>
                  </a:lnTo>
                  <a:lnTo>
                    <a:pt x="308" y="76"/>
                  </a:lnTo>
                  <a:lnTo>
                    <a:pt x="308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1" name="Freeform 42"/>
            <p:cNvSpPr>
              <a:spLocks/>
            </p:cNvSpPr>
            <p:nvPr/>
          </p:nvSpPr>
          <p:spPr bwMode="auto">
            <a:xfrm>
              <a:off x="2662" y="2621"/>
              <a:ext cx="102" cy="102"/>
            </a:xfrm>
            <a:custGeom>
              <a:avLst/>
              <a:gdLst>
                <a:gd name="T0" fmla="*/ 307 w 307"/>
                <a:gd name="T1" fmla="*/ 230 h 306"/>
                <a:gd name="T2" fmla="*/ 306 w 307"/>
                <a:gd name="T3" fmla="*/ 246 h 306"/>
                <a:gd name="T4" fmla="*/ 294 w 307"/>
                <a:gd name="T5" fmla="*/ 273 h 306"/>
                <a:gd name="T6" fmla="*/ 274 w 307"/>
                <a:gd name="T7" fmla="*/ 293 h 306"/>
                <a:gd name="T8" fmla="*/ 245 w 307"/>
                <a:gd name="T9" fmla="*/ 306 h 306"/>
                <a:gd name="T10" fmla="*/ 231 w 307"/>
                <a:gd name="T11" fmla="*/ 306 h 306"/>
                <a:gd name="T12" fmla="*/ 77 w 307"/>
                <a:gd name="T13" fmla="*/ 306 h 306"/>
                <a:gd name="T14" fmla="*/ 61 w 307"/>
                <a:gd name="T15" fmla="*/ 306 h 306"/>
                <a:gd name="T16" fmla="*/ 33 w 307"/>
                <a:gd name="T17" fmla="*/ 293 h 306"/>
                <a:gd name="T18" fmla="*/ 13 w 307"/>
                <a:gd name="T19" fmla="*/ 273 h 306"/>
                <a:gd name="T20" fmla="*/ 0 w 307"/>
                <a:gd name="T21" fmla="*/ 246 h 306"/>
                <a:gd name="T22" fmla="*/ 0 w 307"/>
                <a:gd name="T23" fmla="*/ 230 h 306"/>
                <a:gd name="T24" fmla="*/ 0 w 307"/>
                <a:gd name="T25" fmla="*/ 76 h 306"/>
                <a:gd name="T26" fmla="*/ 0 w 307"/>
                <a:gd name="T27" fmla="*/ 60 h 306"/>
                <a:gd name="T28" fmla="*/ 13 w 307"/>
                <a:gd name="T29" fmla="*/ 33 h 306"/>
                <a:gd name="T30" fmla="*/ 33 w 307"/>
                <a:gd name="T31" fmla="*/ 12 h 306"/>
                <a:gd name="T32" fmla="*/ 61 w 307"/>
                <a:gd name="T33" fmla="*/ 1 h 306"/>
                <a:gd name="T34" fmla="*/ 77 w 307"/>
                <a:gd name="T35" fmla="*/ 0 h 306"/>
                <a:gd name="T36" fmla="*/ 231 w 307"/>
                <a:gd name="T37" fmla="*/ 0 h 306"/>
                <a:gd name="T38" fmla="*/ 245 w 307"/>
                <a:gd name="T39" fmla="*/ 1 h 306"/>
                <a:gd name="T40" fmla="*/ 274 w 307"/>
                <a:gd name="T41" fmla="*/ 12 h 306"/>
                <a:gd name="T42" fmla="*/ 294 w 307"/>
                <a:gd name="T43" fmla="*/ 33 h 306"/>
                <a:gd name="T44" fmla="*/ 306 w 307"/>
                <a:gd name="T45" fmla="*/ 60 h 306"/>
                <a:gd name="T46" fmla="*/ 307 w 307"/>
                <a:gd name="T47" fmla="*/ 76 h 306"/>
                <a:gd name="T48" fmla="*/ 307 w 307"/>
                <a:gd name="T49" fmla="*/ 23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306">
                  <a:moveTo>
                    <a:pt x="307" y="230"/>
                  </a:moveTo>
                  <a:lnTo>
                    <a:pt x="306" y="246"/>
                  </a:lnTo>
                  <a:lnTo>
                    <a:pt x="294" y="273"/>
                  </a:lnTo>
                  <a:lnTo>
                    <a:pt x="274" y="293"/>
                  </a:lnTo>
                  <a:lnTo>
                    <a:pt x="245" y="306"/>
                  </a:lnTo>
                  <a:lnTo>
                    <a:pt x="231" y="306"/>
                  </a:lnTo>
                  <a:lnTo>
                    <a:pt x="77" y="306"/>
                  </a:lnTo>
                  <a:lnTo>
                    <a:pt x="61" y="306"/>
                  </a:lnTo>
                  <a:lnTo>
                    <a:pt x="33" y="293"/>
                  </a:lnTo>
                  <a:lnTo>
                    <a:pt x="13" y="273"/>
                  </a:lnTo>
                  <a:lnTo>
                    <a:pt x="0" y="246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0" y="60"/>
                  </a:lnTo>
                  <a:lnTo>
                    <a:pt x="13" y="33"/>
                  </a:lnTo>
                  <a:lnTo>
                    <a:pt x="33" y="12"/>
                  </a:lnTo>
                  <a:lnTo>
                    <a:pt x="61" y="1"/>
                  </a:lnTo>
                  <a:lnTo>
                    <a:pt x="77" y="0"/>
                  </a:lnTo>
                  <a:lnTo>
                    <a:pt x="231" y="0"/>
                  </a:lnTo>
                  <a:lnTo>
                    <a:pt x="245" y="1"/>
                  </a:lnTo>
                  <a:lnTo>
                    <a:pt x="274" y="12"/>
                  </a:lnTo>
                  <a:lnTo>
                    <a:pt x="294" y="33"/>
                  </a:lnTo>
                  <a:lnTo>
                    <a:pt x="306" y="60"/>
                  </a:lnTo>
                  <a:lnTo>
                    <a:pt x="307" y="76"/>
                  </a:lnTo>
                  <a:lnTo>
                    <a:pt x="307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2" name="Freeform 43"/>
            <p:cNvSpPr>
              <a:spLocks/>
            </p:cNvSpPr>
            <p:nvPr/>
          </p:nvSpPr>
          <p:spPr bwMode="auto">
            <a:xfrm>
              <a:off x="1766" y="2493"/>
              <a:ext cx="102" cy="102"/>
            </a:xfrm>
            <a:custGeom>
              <a:avLst/>
              <a:gdLst>
                <a:gd name="T0" fmla="*/ 307 w 307"/>
                <a:gd name="T1" fmla="*/ 230 h 308"/>
                <a:gd name="T2" fmla="*/ 307 w 307"/>
                <a:gd name="T3" fmla="*/ 246 h 308"/>
                <a:gd name="T4" fmla="*/ 294 w 307"/>
                <a:gd name="T5" fmla="*/ 274 h 308"/>
                <a:gd name="T6" fmla="*/ 274 w 307"/>
                <a:gd name="T7" fmla="*/ 295 h 308"/>
                <a:gd name="T8" fmla="*/ 246 w 307"/>
                <a:gd name="T9" fmla="*/ 307 h 308"/>
                <a:gd name="T10" fmla="*/ 230 w 307"/>
                <a:gd name="T11" fmla="*/ 308 h 308"/>
                <a:gd name="T12" fmla="*/ 76 w 307"/>
                <a:gd name="T13" fmla="*/ 308 h 308"/>
                <a:gd name="T14" fmla="*/ 62 w 307"/>
                <a:gd name="T15" fmla="*/ 307 h 308"/>
                <a:gd name="T16" fmla="*/ 33 w 307"/>
                <a:gd name="T17" fmla="*/ 295 h 308"/>
                <a:gd name="T18" fmla="*/ 13 w 307"/>
                <a:gd name="T19" fmla="*/ 274 h 308"/>
                <a:gd name="T20" fmla="*/ 2 w 307"/>
                <a:gd name="T21" fmla="*/ 246 h 308"/>
                <a:gd name="T22" fmla="*/ 0 w 307"/>
                <a:gd name="T23" fmla="*/ 230 h 308"/>
                <a:gd name="T24" fmla="*/ 0 w 307"/>
                <a:gd name="T25" fmla="*/ 78 h 308"/>
                <a:gd name="T26" fmla="*/ 2 w 307"/>
                <a:gd name="T27" fmla="*/ 62 h 308"/>
                <a:gd name="T28" fmla="*/ 13 w 307"/>
                <a:gd name="T29" fmla="*/ 35 h 308"/>
                <a:gd name="T30" fmla="*/ 33 w 307"/>
                <a:gd name="T31" fmla="*/ 13 h 308"/>
                <a:gd name="T32" fmla="*/ 62 w 307"/>
                <a:gd name="T33" fmla="*/ 1 h 308"/>
                <a:gd name="T34" fmla="*/ 76 w 307"/>
                <a:gd name="T35" fmla="*/ 0 h 308"/>
                <a:gd name="T36" fmla="*/ 230 w 307"/>
                <a:gd name="T37" fmla="*/ 0 h 308"/>
                <a:gd name="T38" fmla="*/ 246 w 307"/>
                <a:gd name="T39" fmla="*/ 1 h 308"/>
                <a:gd name="T40" fmla="*/ 274 w 307"/>
                <a:gd name="T41" fmla="*/ 13 h 308"/>
                <a:gd name="T42" fmla="*/ 294 w 307"/>
                <a:gd name="T43" fmla="*/ 35 h 308"/>
                <a:gd name="T44" fmla="*/ 307 w 307"/>
                <a:gd name="T45" fmla="*/ 62 h 308"/>
                <a:gd name="T46" fmla="*/ 307 w 307"/>
                <a:gd name="T47" fmla="*/ 78 h 308"/>
                <a:gd name="T48" fmla="*/ 307 w 307"/>
                <a:gd name="T49" fmla="*/ 23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308">
                  <a:moveTo>
                    <a:pt x="307" y="230"/>
                  </a:moveTo>
                  <a:lnTo>
                    <a:pt x="307" y="246"/>
                  </a:lnTo>
                  <a:lnTo>
                    <a:pt x="294" y="274"/>
                  </a:lnTo>
                  <a:lnTo>
                    <a:pt x="274" y="295"/>
                  </a:lnTo>
                  <a:lnTo>
                    <a:pt x="246" y="307"/>
                  </a:lnTo>
                  <a:lnTo>
                    <a:pt x="230" y="308"/>
                  </a:lnTo>
                  <a:lnTo>
                    <a:pt x="76" y="308"/>
                  </a:lnTo>
                  <a:lnTo>
                    <a:pt x="62" y="307"/>
                  </a:lnTo>
                  <a:lnTo>
                    <a:pt x="33" y="295"/>
                  </a:lnTo>
                  <a:lnTo>
                    <a:pt x="13" y="274"/>
                  </a:lnTo>
                  <a:lnTo>
                    <a:pt x="2" y="246"/>
                  </a:lnTo>
                  <a:lnTo>
                    <a:pt x="0" y="230"/>
                  </a:lnTo>
                  <a:lnTo>
                    <a:pt x="0" y="78"/>
                  </a:lnTo>
                  <a:lnTo>
                    <a:pt x="2" y="62"/>
                  </a:lnTo>
                  <a:lnTo>
                    <a:pt x="13" y="35"/>
                  </a:lnTo>
                  <a:lnTo>
                    <a:pt x="33" y="13"/>
                  </a:lnTo>
                  <a:lnTo>
                    <a:pt x="62" y="1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6" y="1"/>
                  </a:lnTo>
                  <a:lnTo>
                    <a:pt x="274" y="13"/>
                  </a:lnTo>
                  <a:lnTo>
                    <a:pt x="294" y="35"/>
                  </a:lnTo>
                  <a:lnTo>
                    <a:pt x="307" y="62"/>
                  </a:lnTo>
                  <a:lnTo>
                    <a:pt x="307" y="78"/>
                  </a:lnTo>
                  <a:lnTo>
                    <a:pt x="307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3" name="Freeform 44"/>
            <p:cNvSpPr>
              <a:spLocks/>
            </p:cNvSpPr>
            <p:nvPr/>
          </p:nvSpPr>
          <p:spPr bwMode="auto">
            <a:xfrm>
              <a:off x="1638" y="2493"/>
              <a:ext cx="102" cy="102"/>
            </a:xfrm>
            <a:custGeom>
              <a:avLst/>
              <a:gdLst>
                <a:gd name="T0" fmla="*/ 308 w 308"/>
                <a:gd name="T1" fmla="*/ 230 h 308"/>
                <a:gd name="T2" fmla="*/ 306 w 308"/>
                <a:gd name="T3" fmla="*/ 246 h 308"/>
                <a:gd name="T4" fmla="*/ 295 w 308"/>
                <a:gd name="T5" fmla="*/ 274 h 308"/>
                <a:gd name="T6" fmla="*/ 273 w 308"/>
                <a:gd name="T7" fmla="*/ 295 h 308"/>
                <a:gd name="T8" fmla="*/ 246 w 308"/>
                <a:gd name="T9" fmla="*/ 307 h 308"/>
                <a:gd name="T10" fmla="*/ 230 w 308"/>
                <a:gd name="T11" fmla="*/ 308 h 308"/>
                <a:gd name="T12" fmla="*/ 77 w 308"/>
                <a:gd name="T13" fmla="*/ 308 h 308"/>
                <a:gd name="T14" fmla="*/ 62 w 308"/>
                <a:gd name="T15" fmla="*/ 307 h 308"/>
                <a:gd name="T16" fmla="*/ 34 w 308"/>
                <a:gd name="T17" fmla="*/ 295 h 308"/>
                <a:gd name="T18" fmla="*/ 13 w 308"/>
                <a:gd name="T19" fmla="*/ 274 h 308"/>
                <a:gd name="T20" fmla="*/ 1 w 308"/>
                <a:gd name="T21" fmla="*/ 246 h 308"/>
                <a:gd name="T22" fmla="*/ 0 w 308"/>
                <a:gd name="T23" fmla="*/ 230 h 308"/>
                <a:gd name="T24" fmla="*/ 0 w 308"/>
                <a:gd name="T25" fmla="*/ 78 h 308"/>
                <a:gd name="T26" fmla="*/ 1 w 308"/>
                <a:gd name="T27" fmla="*/ 62 h 308"/>
                <a:gd name="T28" fmla="*/ 13 w 308"/>
                <a:gd name="T29" fmla="*/ 35 h 308"/>
                <a:gd name="T30" fmla="*/ 34 w 308"/>
                <a:gd name="T31" fmla="*/ 13 h 308"/>
                <a:gd name="T32" fmla="*/ 62 w 308"/>
                <a:gd name="T33" fmla="*/ 1 h 308"/>
                <a:gd name="T34" fmla="*/ 77 w 308"/>
                <a:gd name="T35" fmla="*/ 0 h 308"/>
                <a:gd name="T36" fmla="*/ 230 w 308"/>
                <a:gd name="T37" fmla="*/ 0 h 308"/>
                <a:gd name="T38" fmla="*/ 246 w 308"/>
                <a:gd name="T39" fmla="*/ 1 h 308"/>
                <a:gd name="T40" fmla="*/ 273 w 308"/>
                <a:gd name="T41" fmla="*/ 13 h 308"/>
                <a:gd name="T42" fmla="*/ 295 w 308"/>
                <a:gd name="T43" fmla="*/ 35 h 308"/>
                <a:gd name="T44" fmla="*/ 306 w 308"/>
                <a:gd name="T45" fmla="*/ 62 h 308"/>
                <a:gd name="T46" fmla="*/ 308 w 308"/>
                <a:gd name="T47" fmla="*/ 78 h 308"/>
                <a:gd name="T48" fmla="*/ 308 w 308"/>
                <a:gd name="T49" fmla="*/ 23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8" h="308">
                  <a:moveTo>
                    <a:pt x="308" y="230"/>
                  </a:moveTo>
                  <a:lnTo>
                    <a:pt x="306" y="246"/>
                  </a:lnTo>
                  <a:lnTo>
                    <a:pt x="295" y="274"/>
                  </a:lnTo>
                  <a:lnTo>
                    <a:pt x="273" y="295"/>
                  </a:lnTo>
                  <a:lnTo>
                    <a:pt x="246" y="307"/>
                  </a:lnTo>
                  <a:lnTo>
                    <a:pt x="230" y="308"/>
                  </a:lnTo>
                  <a:lnTo>
                    <a:pt x="77" y="308"/>
                  </a:lnTo>
                  <a:lnTo>
                    <a:pt x="62" y="307"/>
                  </a:lnTo>
                  <a:lnTo>
                    <a:pt x="34" y="295"/>
                  </a:lnTo>
                  <a:lnTo>
                    <a:pt x="13" y="274"/>
                  </a:lnTo>
                  <a:lnTo>
                    <a:pt x="1" y="246"/>
                  </a:lnTo>
                  <a:lnTo>
                    <a:pt x="0" y="230"/>
                  </a:lnTo>
                  <a:lnTo>
                    <a:pt x="0" y="78"/>
                  </a:lnTo>
                  <a:lnTo>
                    <a:pt x="1" y="62"/>
                  </a:lnTo>
                  <a:lnTo>
                    <a:pt x="13" y="35"/>
                  </a:lnTo>
                  <a:lnTo>
                    <a:pt x="34" y="13"/>
                  </a:lnTo>
                  <a:lnTo>
                    <a:pt x="62" y="1"/>
                  </a:lnTo>
                  <a:lnTo>
                    <a:pt x="77" y="0"/>
                  </a:lnTo>
                  <a:lnTo>
                    <a:pt x="230" y="0"/>
                  </a:lnTo>
                  <a:lnTo>
                    <a:pt x="246" y="1"/>
                  </a:lnTo>
                  <a:lnTo>
                    <a:pt x="273" y="13"/>
                  </a:lnTo>
                  <a:lnTo>
                    <a:pt x="295" y="35"/>
                  </a:lnTo>
                  <a:lnTo>
                    <a:pt x="306" y="62"/>
                  </a:lnTo>
                  <a:lnTo>
                    <a:pt x="308" y="78"/>
                  </a:lnTo>
                  <a:lnTo>
                    <a:pt x="308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4" name="Freeform 45"/>
            <p:cNvSpPr>
              <a:spLocks/>
            </p:cNvSpPr>
            <p:nvPr/>
          </p:nvSpPr>
          <p:spPr bwMode="auto">
            <a:xfrm>
              <a:off x="1510" y="2493"/>
              <a:ext cx="102" cy="102"/>
            </a:xfrm>
            <a:custGeom>
              <a:avLst/>
              <a:gdLst>
                <a:gd name="T0" fmla="*/ 306 w 306"/>
                <a:gd name="T1" fmla="*/ 230 h 308"/>
                <a:gd name="T2" fmla="*/ 305 w 306"/>
                <a:gd name="T3" fmla="*/ 246 h 308"/>
                <a:gd name="T4" fmla="*/ 293 w 306"/>
                <a:gd name="T5" fmla="*/ 274 h 308"/>
                <a:gd name="T6" fmla="*/ 273 w 306"/>
                <a:gd name="T7" fmla="*/ 295 h 308"/>
                <a:gd name="T8" fmla="*/ 244 w 306"/>
                <a:gd name="T9" fmla="*/ 307 h 308"/>
                <a:gd name="T10" fmla="*/ 230 w 306"/>
                <a:gd name="T11" fmla="*/ 308 h 308"/>
                <a:gd name="T12" fmla="*/ 76 w 306"/>
                <a:gd name="T13" fmla="*/ 308 h 308"/>
                <a:gd name="T14" fmla="*/ 60 w 306"/>
                <a:gd name="T15" fmla="*/ 307 h 308"/>
                <a:gd name="T16" fmla="*/ 33 w 306"/>
                <a:gd name="T17" fmla="*/ 295 h 308"/>
                <a:gd name="T18" fmla="*/ 13 w 306"/>
                <a:gd name="T19" fmla="*/ 274 h 308"/>
                <a:gd name="T20" fmla="*/ 0 w 306"/>
                <a:gd name="T21" fmla="*/ 246 h 308"/>
                <a:gd name="T22" fmla="*/ 0 w 306"/>
                <a:gd name="T23" fmla="*/ 230 h 308"/>
                <a:gd name="T24" fmla="*/ 0 w 306"/>
                <a:gd name="T25" fmla="*/ 78 h 308"/>
                <a:gd name="T26" fmla="*/ 0 w 306"/>
                <a:gd name="T27" fmla="*/ 62 h 308"/>
                <a:gd name="T28" fmla="*/ 13 w 306"/>
                <a:gd name="T29" fmla="*/ 35 h 308"/>
                <a:gd name="T30" fmla="*/ 33 w 306"/>
                <a:gd name="T31" fmla="*/ 13 h 308"/>
                <a:gd name="T32" fmla="*/ 60 w 306"/>
                <a:gd name="T33" fmla="*/ 1 h 308"/>
                <a:gd name="T34" fmla="*/ 76 w 306"/>
                <a:gd name="T35" fmla="*/ 0 h 308"/>
                <a:gd name="T36" fmla="*/ 230 w 306"/>
                <a:gd name="T37" fmla="*/ 0 h 308"/>
                <a:gd name="T38" fmla="*/ 244 w 306"/>
                <a:gd name="T39" fmla="*/ 1 h 308"/>
                <a:gd name="T40" fmla="*/ 273 w 306"/>
                <a:gd name="T41" fmla="*/ 13 h 308"/>
                <a:gd name="T42" fmla="*/ 293 w 306"/>
                <a:gd name="T43" fmla="*/ 35 h 308"/>
                <a:gd name="T44" fmla="*/ 305 w 306"/>
                <a:gd name="T45" fmla="*/ 62 h 308"/>
                <a:gd name="T46" fmla="*/ 306 w 306"/>
                <a:gd name="T47" fmla="*/ 78 h 308"/>
                <a:gd name="T48" fmla="*/ 306 w 306"/>
                <a:gd name="T49" fmla="*/ 23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6" h="308">
                  <a:moveTo>
                    <a:pt x="306" y="230"/>
                  </a:moveTo>
                  <a:lnTo>
                    <a:pt x="305" y="246"/>
                  </a:lnTo>
                  <a:lnTo>
                    <a:pt x="293" y="274"/>
                  </a:lnTo>
                  <a:lnTo>
                    <a:pt x="273" y="295"/>
                  </a:lnTo>
                  <a:lnTo>
                    <a:pt x="244" y="307"/>
                  </a:lnTo>
                  <a:lnTo>
                    <a:pt x="230" y="308"/>
                  </a:lnTo>
                  <a:lnTo>
                    <a:pt x="76" y="308"/>
                  </a:lnTo>
                  <a:lnTo>
                    <a:pt x="60" y="307"/>
                  </a:lnTo>
                  <a:lnTo>
                    <a:pt x="33" y="295"/>
                  </a:lnTo>
                  <a:lnTo>
                    <a:pt x="13" y="274"/>
                  </a:lnTo>
                  <a:lnTo>
                    <a:pt x="0" y="246"/>
                  </a:lnTo>
                  <a:lnTo>
                    <a:pt x="0" y="230"/>
                  </a:lnTo>
                  <a:lnTo>
                    <a:pt x="0" y="78"/>
                  </a:lnTo>
                  <a:lnTo>
                    <a:pt x="0" y="62"/>
                  </a:lnTo>
                  <a:lnTo>
                    <a:pt x="13" y="35"/>
                  </a:lnTo>
                  <a:lnTo>
                    <a:pt x="33" y="13"/>
                  </a:lnTo>
                  <a:lnTo>
                    <a:pt x="60" y="1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4" y="1"/>
                  </a:lnTo>
                  <a:lnTo>
                    <a:pt x="273" y="13"/>
                  </a:lnTo>
                  <a:lnTo>
                    <a:pt x="293" y="35"/>
                  </a:lnTo>
                  <a:lnTo>
                    <a:pt x="305" y="62"/>
                  </a:lnTo>
                  <a:lnTo>
                    <a:pt x="306" y="78"/>
                  </a:lnTo>
                  <a:lnTo>
                    <a:pt x="306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5" name="Freeform 46"/>
            <p:cNvSpPr>
              <a:spLocks/>
            </p:cNvSpPr>
            <p:nvPr/>
          </p:nvSpPr>
          <p:spPr bwMode="auto">
            <a:xfrm>
              <a:off x="1510" y="2339"/>
              <a:ext cx="102" cy="77"/>
            </a:xfrm>
            <a:custGeom>
              <a:avLst/>
              <a:gdLst>
                <a:gd name="T0" fmla="*/ 306 w 306"/>
                <a:gd name="T1" fmla="*/ 154 h 231"/>
                <a:gd name="T2" fmla="*/ 305 w 306"/>
                <a:gd name="T3" fmla="*/ 170 h 231"/>
                <a:gd name="T4" fmla="*/ 293 w 306"/>
                <a:gd name="T5" fmla="*/ 197 h 231"/>
                <a:gd name="T6" fmla="*/ 273 w 306"/>
                <a:gd name="T7" fmla="*/ 218 h 231"/>
                <a:gd name="T8" fmla="*/ 244 w 306"/>
                <a:gd name="T9" fmla="*/ 231 h 231"/>
                <a:gd name="T10" fmla="*/ 230 w 306"/>
                <a:gd name="T11" fmla="*/ 231 h 231"/>
                <a:gd name="T12" fmla="*/ 76 w 306"/>
                <a:gd name="T13" fmla="*/ 231 h 231"/>
                <a:gd name="T14" fmla="*/ 60 w 306"/>
                <a:gd name="T15" fmla="*/ 231 h 231"/>
                <a:gd name="T16" fmla="*/ 33 w 306"/>
                <a:gd name="T17" fmla="*/ 218 h 231"/>
                <a:gd name="T18" fmla="*/ 13 w 306"/>
                <a:gd name="T19" fmla="*/ 197 h 231"/>
                <a:gd name="T20" fmla="*/ 0 w 306"/>
                <a:gd name="T21" fmla="*/ 170 h 231"/>
                <a:gd name="T22" fmla="*/ 0 w 306"/>
                <a:gd name="T23" fmla="*/ 154 h 231"/>
                <a:gd name="T24" fmla="*/ 0 w 306"/>
                <a:gd name="T25" fmla="*/ 78 h 231"/>
                <a:gd name="T26" fmla="*/ 0 w 306"/>
                <a:gd name="T27" fmla="*/ 62 h 231"/>
                <a:gd name="T28" fmla="*/ 13 w 306"/>
                <a:gd name="T29" fmla="*/ 35 h 231"/>
                <a:gd name="T30" fmla="*/ 33 w 306"/>
                <a:gd name="T31" fmla="*/ 13 h 231"/>
                <a:gd name="T32" fmla="*/ 60 w 306"/>
                <a:gd name="T33" fmla="*/ 2 h 231"/>
                <a:gd name="T34" fmla="*/ 76 w 306"/>
                <a:gd name="T35" fmla="*/ 0 h 231"/>
                <a:gd name="T36" fmla="*/ 230 w 306"/>
                <a:gd name="T37" fmla="*/ 0 h 231"/>
                <a:gd name="T38" fmla="*/ 244 w 306"/>
                <a:gd name="T39" fmla="*/ 2 h 231"/>
                <a:gd name="T40" fmla="*/ 273 w 306"/>
                <a:gd name="T41" fmla="*/ 13 h 231"/>
                <a:gd name="T42" fmla="*/ 293 w 306"/>
                <a:gd name="T43" fmla="*/ 35 h 231"/>
                <a:gd name="T44" fmla="*/ 305 w 306"/>
                <a:gd name="T45" fmla="*/ 62 h 231"/>
                <a:gd name="T46" fmla="*/ 306 w 306"/>
                <a:gd name="T47" fmla="*/ 78 h 231"/>
                <a:gd name="T48" fmla="*/ 306 w 306"/>
                <a:gd name="T49" fmla="*/ 154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6" h="231">
                  <a:moveTo>
                    <a:pt x="306" y="154"/>
                  </a:moveTo>
                  <a:lnTo>
                    <a:pt x="305" y="170"/>
                  </a:lnTo>
                  <a:lnTo>
                    <a:pt x="293" y="197"/>
                  </a:lnTo>
                  <a:lnTo>
                    <a:pt x="273" y="218"/>
                  </a:lnTo>
                  <a:lnTo>
                    <a:pt x="244" y="231"/>
                  </a:lnTo>
                  <a:lnTo>
                    <a:pt x="230" y="231"/>
                  </a:lnTo>
                  <a:lnTo>
                    <a:pt x="76" y="231"/>
                  </a:lnTo>
                  <a:lnTo>
                    <a:pt x="60" y="231"/>
                  </a:lnTo>
                  <a:lnTo>
                    <a:pt x="33" y="218"/>
                  </a:lnTo>
                  <a:lnTo>
                    <a:pt x="13" y="197"/>
                  </a:lnTo>
                  <a:lnTo>
                    <a:pt x="0" y="170"/>
                  </a:lnTo>
                  <a:lnTo>
                    <a:pt x="0" y="154"/>
                  </a:lnTo>
                  <a:lnTo>
                    <a:pt x="0" y="78"/>
                  </a:lnTo>
                  <a:lnTo>
                    <a:pt x="0" y="62"/>
                  </a:lnTo>
                  <a:lnTo>
                    <a:pt x="13" y="35"/>
                  </a:lnTo>
                  <a:lnTo>
                    <a:pt x="33" y="13"/>
                  </a:lnTo>
                  <a:lnTo>
                    <a:pt x="60" y="2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4" y="2"/>
                  </a:lnTo>
                  <a:lnTo>
                    <a:pt x="273" y="13"/>
                  </a:lnTo>
                  <a:lnTo>
                    <a:pt x="293" y="35"/>
                  </a:lnTo>
                  <a:lnTo>
                    <a:pt x="305" y="62"/>
                  </a:lnTo>
                  <a:lnTo>
                    <a:pt x="306" y="78"/>
                  </a:lnTo>
                  <a:lnTo>
                    <a:pt x="306" y="15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6" name="Freeform 47"/>
            <p:cNvSpPr>
              <a:spLocks/>
            </p:cNvSpPr>
            <p:nvPr/>
          </p:nvSpPr>
          <p:spPr bwMode="auto">
            <a:xfrm>
              <a:off x="1638" y="2339"/>
              <a:ext cx="102" cy="77"/>
            </a:xfrm>
            <a:custGeom>
              <a:avLst/>
              <a:gdLst>
                <a:gd name="T0" fmla="*/ 308 w 308"/>
                <a:gd name="T1" fmla="*/ 154 h 231"/>
                <a:gd name="T2" fmla="*/ 306 w 308"/>
                <a:gd name="T3" fmla="*/ 170 h 231"/>
                <a:gd name="T4" fmla="*/ 295 w 308"/>
                <a:gd name="T5" fmla="*/ 197 h 231"/>
                <a:gd name="T6" fmla="*/ 273 w 308"/>
                <a:gd name="T7" fmla="*/ 218 h 231"/>
                <a:gd name="T8" fmla="*/ 246 w 308"/>
                <a:gd name="T9" fmla="*/ 231 h 231"/>
                <a:gd name="T10" fmla="*/ 230 w 308"/>
                <a:gd name="T11" fmla="*/ 231 h 231"/>
                <a:gd name="T12" fmla="*/ 77 w 308"/>
                <a:gd name="T13" fmla="*/ 231 h 231"/>
                <a:gd name="T14" fmla="*/ 62 w 308"/>
                <a:gd name="T15" fmla="*/ 231 h 231"/>
                <a:gd name="T16" fmla="*/ 34 w 308"/>
                <a:gd name="T17" fmla="*/ 218 h 231"/>
                <a:gd name="T18" fmla="*/ 13 w 308"/>
                <a:gd name="T19" fmla="*/ 197 h 231"/>
                <a:gd name="T20" fmla="*/ 1 w 308"/>
                <a:gd name="T21" fmla="*/ 170 h 231"/>
                <a:gd name="T22" fmla="*/ 0 w 308"/>
                <a:gd name="T23" fmla="*/ 154 h 231"/>
                <a:gd name="T24" fmla="*/ 0 w 308"/>
                <a:gd name="T25" fmla="*/ 78 h 231"/>
                <a:gd name="T26" fmla="*/ 1 w 308"/>
                <a:gd name="T27" fmla="*/ 62 h 231"/>
                <a:gd name="T28" fmla="*/ 13 w 308"/>
                <a:gd name="T29" fmla="*/ 35 h 231"/>
                <a:gd name="T30" fmla="*/ 34 w 308"/>
                <a:gd name="T31" fmla="*/ 13 h 231"/>
                <a:gd name="T32" fmla="*/ 62 w 308"/>
                <a:gd name="T33" fmla="*/ 2 h 231"/>
                <a:gd name="T34" fmla="*/ 77 w 308"/>
                <a:gd name="T35" fmla="*/ 0 h 231"/>
                <a:gd name="T36" fmla="*/ 230 w 308"/>
                <a:gd name="T37" fmla="*/ 0 h 231"/>
                <a:gd name="T38" fmla="*/ 246 w 308"/>
                <a:gd name="T39" fmla="*/ 2 h 231"/>
                <a:gd name="T40" fmla="*/ 273 w 308"/>
                <a:gd name="T41" fmla="*/ 13 h 231"/>
                <a:gd name="T42" fmla="*/ 295 w 308"/>
                <a:gd name="T43" fmla="*/ 35 h 231"/>
                <a:gd name="T44" fmla="*/ 306 w 308"/>
                <a:gd name="T45" fmla="*/ 62 h 231"/>
                <a:gd name="T46" fmla="*/ 308 w 308"/>
                <a:gd name="T47" fmla="*/ 78 h 231"/>
                <a:gd name="T48" fmla="*/ 308 w 308"/>
                <a:gd name="T49" fmla="*/ 154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8" h="231">
                  <a:moveTo>
                    <a:pt x="308" y="154"/>
                  </a:moveTo>
                  <a:lnTo>
                    <a:pt x="306" y="170"/>
                  </a:lnTo>
                  <a:lnTo>
                    <a:pt x="295" y="197"/>
                  </a:lnTo>
                  <a:lnTo>
                    <a:pt x="273" y="218"/>
                  </a:lnTo>
                  <a:lnTo>
                    <a:pt x="246" y="231"/>
                  </a:lnTo>
                  <a:lnTo>
                    <a:pt x="230" y="231"/>
                  </a:lnTo>
                  <a:lnTo>
                    <a:pt x="77" y="231"/>
                  </a:lnTo>
                  <a:lnTo>
                    <a:pt x="62" y="231"/>
                  </a:lnTo>
                  <a:lnTo>
                    <a:pt x="34" y="218"/>
                  </a:lnTo>
                  <a:lnTo>
                    <a:pt x="13" y="197"/>
                  </a:lnTo>
                  <a:lnTo>
                    <a:pt x="1" y="170"/>
                  </a:lnTo>
                  <a:lnTo>
                    <a:pt x="0" y="154"/>
                  </a:lnTo>
                  <a:lnTo>
                    <a:pt x="0" y="78"/>
                  </a:lnTo>
                  <a:lnTo>
                    <a:pt x="1" y="62"/>
                  </a:lnTo>
                  <a:lnTo>
                    <a:pt x="13" y="35"/>
                  </a:lnTo>
                  <a:lnTo>
                    <a:pt x="34" y="13"/>
                  </a:lnTo>
                  <a:lnTo>
                    <a:pt x="62" y="2"/>
                  </a:lnTo>
                  <a:lnTo>
                    <a:pt x="77" y="0"/>
                  </a:lnTo>
                  <a:lnTo>
                    <a:pt x="230" y="0"/>
                  </a:lnTo>
                  <a:lnTo>
                    <a:pt x="246" y="2"/>
                  </a:lnTo>
                  <a:lnTo>
                    <a:pt x="273" y="13"/>
                  </a:lnTo>
                  <a:lnTo>
                    <a:pt x="295" y="35"/>
                  </a:lnTo>
                  <a:lnTo>
                    <a:pt x="306" y="62"/>
                  </a:lnTo>
                  <a:lnTo>
                    <a:pt x="308" y="78"/>
                  </a:lnTo>
                  <a:lnTo>
                    <a:pt x="308" y="15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6" name="Freeform 48"/>
            <p:cNvSpPr>
              <a:spLocks/>
            </p:cNvSpPr>
            <p:nvPr/>
          </p:nvSpPr>
          <p:spPr bwMode="auto">
            <a:xfrm>
              <a:off x="1766" y="2339"/>
              <a:ext cx="102" cy="77"/>
            </a:xfrm>
            <a:custGeom>
              <a:avLst/>
              <a:gdLst>
                <a:gd name="T0" fmla="*/ 307 w 307"/>
                <a:gd name="T1" fmla="*/ 154 h 231"/>
                <a:gd name="T2" fmla="*/ 307 w 307"/>
                <a:gd name="T3" fmla="*/ 170 h 231"/>
                <a:gd name="T4" fmla="*/ 294 w 307"/>
                <a:gd name="T5" fmla="*/ 197 h 231"/>
                <a:gd name="T6" fmla="*/ 274 w 307"/>
                <a:gd name="T7" fmla="*/ 218 h 231"/>
                <a:gd name="T8" fmla="*/ 246 w 307"/>
                <a:gd name="T9" fmla="*/ 231 h 231"/>
                <a:gd name="T10" fmla="*/ 230 w 307"/>
                <a:gd name="T11" fmla="*/ 231 h 231"/>
                <a:gd name="T12" fmla="*/ 76 w 307"/>
                <a:gd name="T13" fmla="*/ 231 h 231"/>
                <a:gd name="T14" fmla="*/ 62 w 307"/>
                <a:gd name="T15" fmla="*/ 231 h 231"/>
                <a:gd name="T16" fmla="*/ 33 w 307"/>
                <a:gd name="T17" fmla="*/ 218 h 231"/>
                <a:gd name="T18" fmla="*/ 13 w 307"/>
                <a:gd name="T19" fmla="*/ 197 h 231"/>
                <a:gd name="T20" fmla="*/ 2 w 307"/>
                <a:gd name="T21" fmla="*/ 170 h 231"/>
                <a:gd name="T22" fmla="*/ 0 w 307"/>
                <a:gd name="T23" fmla="*/ 154 h 231"/>
                <a:gd name="T24" fmla="*/ 0 w 307"/>
                <a:gd name="T25" fmla="*/ 78 h 231"/>
                <a:gd name="T26" fmla="*/ 2 w 307"/>
                <a:gd name="T27" fmla="*/ 62 h 231"/>
                <a:gd name="T28" fmla="*/ 13 w 307"/>
                <a:gd name="T29" fmla="*/ 35 h 231"/>
                <a:gd name="T30" fmla="*/ 33 w 307"/>
                <a:gd name="T31" fmla="*/ 13 h 231"/>
                <a:gd name="T32" fmla="*/ 62 w 307"/>
                <a:gd name="T33" fmla="*/ 2 h 231"/>
                <a:gd name="T34" fmla="*/ 76 w 307"/>
                <a:gd name="T35" fmla="*/ 0 h 231"/>
                <a:gd name="T36" fmla="*/ 230 w 307"/>
                <a:gd name="T37" fmla="*/ 0 h 231"/>
                <a:gd name="T38" fmla="*/ 246 w 307"/>
                <a:gd name="T39" fmla="*/ 2 h 231"/>
                <a:gd name="T40" fmla="*/ 274 w 307"/>
                <a:gd name="T41" fmla="*/ 13 h 231"/>
                <a:gd name="T42" fmla="*/ 294 w 307"/>
                <a:gd name="T43" fmla="*/ 35 h 231"/>
                <a:gd name="T44" fmla="*/ 307 w 307"/>
                <a:gd name="T45" fmla="*/ 62 h 231"/>
                <a:gd name="T46" fmla="*/ 307 w 307"/>
                <a:gd name="T47" fmla="*/ 78 h 231"/>
                <a:gd name="T48" fmla="*/ 307 w 307"/>
                <a:gd name="T49" fmla="*/ 154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231">
                  <a:moveTo>
                    <a:pt x="307" y="154"/>
                  </a:moveTo>
                  <a:lnTo>
                    <a:pt x="307" y="170"/>
                  </a:lnTo>
                  <a:lnTo>
                    <a:pt x="294" y="197"/>
                  </a:lnTo>
                  <a:lnTo>
                    <a:pt x="274" y="218"/>
                  </a:lnTo>
                  <a:lnTo>
                    <a:pt x="246" y="231"/>
                  </a:lnTo>
                  <a:lnTo>
                    <a:pt x="230" y="231"/>
                  </a:lnTo>
                  <a:lnTo>
                    <a:pt x="76" y="231"/>
                  </a:lnTo>
                  <a:lnTo>
                    <a:pt x="62" y="231"/>
                  </a:lnTo>
                  <a:lnTo>
                    <a:pt x="33" y="218"/>
                  </a:lnTo>
                  <a:lnTo>
                    <a:pt x="13" y="197"/>
                  </a:lnTo>
                  <a:lnTo>
                    <a:pt x="2" y="170"/>
                  </a:lnTo>
                  <a:lnTo>
                    <a:pt x="0" y="154"/>
                  </a:lnTo>
                  <a:lnTo>
                    <a:pt x="0" y="78"/>
                  </a:lnTo>
                  <a:lnTo>
                    <a:pt x="2" y="62"/>
                  </a:lnTo>
                  <a:lnTo>
                    <a:pt x="13" y="35"/>
                  </a:lnTo>
                  <a:lnTo>
                    <a:pt x="33" y="13"/>
                  </a:lnTo>
                  <a:lnTo>
                    <a:pt x="62" y="2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6" y="2"/>
                  </a:lnTo>
                  <a:lnTo>
                    <a:pt x="274" y="13"/>
                  </a:lnTo>
                  <a:lnTo>
                    <a:pt x="294" y="35"/>
                  </a:lnTo>
                  <a:lnTo>
                    <a:pt x="307" y="62"/>
                  </a:lnTo>
                  <a:lnTo>
                    <a:pt x="307" y="78"/>
                  </a:lnTo>
                  <a:lnTo>
                    <a:pt x="307" y="15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7" name="Freeform 49"/>
            <p:cNvSpPr>
              <a:spLocks/>
            </p:cNvSpPr>
            <p:nvPr/>
          </p:nvSpPr>
          <p:spPr bwMode="auto">
            <a:xfrm>
              <a:off x="1894" y="2339"/>
              <a:ext cx="102" cy="77"/>
            </a:xfrm>
            <a:custGeom>
              <a:avLst/>
              <a:gdLst>
                <a:gd name="T0" fmla="*/ 306 w 306"/>
                <a:gd name="T1" fmla="*/ 154 h 231"/>
                <a:gd name="T2" fmla="*/ 305 w 306"/>
                <a:gd name="T3" fmla="*/ 170 h 231"/>
                <a:gd name="T4" fmla="*/ 293 w 306"/>
                <a:gd name="T5" fmla="*/ 197 h 231"/>
                <a:gd name="T6" fmla="*/ 273 w 306"/>
                <a:gd name="T7" fmla="*/ 218 h 231"/>
                <a:gd name="T8" fmla="*/ 244 w 306"/>
                <a:gd name="T9" fmla="*/ 231 h 231"/>
                <a:gd name="T10" fmla="*/ 230 w 306"/>
                <a:gd name="T11" fmla="*/ 231 h 231"/>
                <a:gd name="T12" fmla="*/ 76 w 306"/>
                <a:gd name="T13" fmla="*/ 231 h 231"/>
                <a:gd name="T14" fmla="*/ 60 w 306"/>
                <a:gd name="T15" fmla="*/ 231 h 231"/>
                <a:gd name="T16" fmla="*/ 33 w 306"/>
                <a:gd name="T17" fmla="*/ 218 h 231"/>
                <a:gd name="T18" fmla="*/ 13 w 306"/>
                <a:gd name="T19" fmla="*/ 197 h 231"/>
                <a:gd name="T20" fmla="*/ 0 w 306"/>
                <a:gd name="T21" fmla="*/ 170 h 231"/>
                <a:gd name="T22" fmla="*/ 0 w 306"/>
                <a:gd name="T23" fmla="*/ 154 h 231"/>
                <a:gd name="T24" fmla="*/ 0 w 306"/>
                <a:gd name="T25" fmla="*/ 78 h 231"/>
                <a:gd name="T26" fmla="*/ 0 w 306"/>
                <a:gd name="T27" fmla="*/ 62 h 231"/>
                <a:gd name="T28" fmla="*/ 13 w 306"/>
                <a:gd name="T29" fmla="*/ 35 h 231"/>
                <a:gd name="T30" fmla="*/ 33 w 306"/>
                <a:gd name="T31" fmla="*/ 13 h 231"/>
                <a:gd name="T32" fmla="*/ 60 w 306"/>
                <a:gd name="T33" fmla="*/ 2 h 231"/>
                <a:gd name="T34" fmla="*/ 76 w 306"/>
                <a:gd name="T35" fmla="*/ 0 h 231"/>
                <a:gd name="T36" fmla="*/ 230 w 306"/>
                <a:gd name="T37" fmla="*/ 0 h 231"/>
                <a:gd name="T38" fmla="*/ 244 w 306"/>
                <a:gd name="T39" fmla="*/ 2 h 231"/>
                <a:gd name="T40" fmla="*/ 273 w 306"/>
                <a:gd name="T41" fmla="*/ 13 h 231"/>
                <a:gd name="T42" fmla="*/ 293 w 306"/>
                <a:gd name="T43" fmla="*/ 35 h 231"/>
                <a:gd name="T44" fmla="*/ 305 w 306"/>
                <a:gd name="T45" fmla="*/ 62 h 231"/>
                <a:gd name="T46" fmla="*/ 306 w 306"/>
                <a:gd name="T47" fmla="*/ 78 h 231"/>
                <a:gd name="T48" fmla="*/ 306 w 306"/>
                <a:gd name="T49" fmla="*/ 154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6" h="231">
                  <a:moveTo>
                    <a:pt x="306" y="154"/>
                  </a:moveTo>
                  <a:lnTo>
                    <a:pt x="305" y="170"/>
                  </a:lnTo>
                  <a:lnTo>
                    <a:pt x="293" y="197"/>
                  </a:lnTo>
                  <a:lnTo>
                    <a:pt x="273" y="218"/>
                  </a:lnTo>
                  <a:lnTo>
                    <a:pt x="244" y="231"/>
                  </a:lnTo>
                  <a:lnTo>
                    <a:pt x="230" y="231"/>
                  </a:lnTo>
                  <a:lnTo>
                    <a:pt x="76" y="231"/>
                  </a:lnTo>
                  <a:lnTo>
                    <a:pt x="60" y="231"/>
                  </a:lnTo>
                  <a:lnTo>
                    <a:pt x="33" y="218"/>
                  </a:lnTo>
                  <a:lnTo>
                    <a:pt x="13" y="197"/>
                  </a:lnTo>
                  <a:lnTo>
                    <a:pt x="0" y="170"/>
                  </a:lnTo>
                  <a:lnTo>
                    <a:pt x="0" y="154"/>
                  </a:lnTo>
                  <a:lnTo>
                    <a:pt x="0" y="78"/>
                  </a:lnTo>
                  <a:lnTo>
                    <a:pt x="0" y="62"/>
                  </a:lnTo>
                  <a:lnTo>
                    <a:pt x="13" y="35"/>
                  </a:lnTo>
                  <a:lnTo>
                    <a:pt x="33" y="13"/>
                  </a:lnTo>
                  <a:lnTo>
                    <a:pt x="60" y="2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4" y="2"/>
                  </a:lnTo>
                  <a:lnTo>
                    <a:pt x="273" y="13"/>
                  </a:lnTo>
                  <a:lnTo>
                    <a:pt x="293" y="35"/>
                  </a:lnTo>
                  <a:lnTo>
                    <a:pt x="305" y="62"/>
                  </a:lnTo>
                  <a:lnTo>
                    <a:pt x="306" y="78"/>
                  </a:lnTo>
                  <a:lnTo>
                    <a:pt x="306" y="15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8" name="Freeform 50"/>
            <p:cNvSpPr>
              <a:spLocks/>
            </p:cNvSpPr>
            <p:nvPr/>
          </p:nvSpPr>
          <p:spPr bwMode="auto">
            <a:xfrm>
              <a:off x="2022" y="2339"/>
              <a:ext cx="102" cy="77"/>
            </a:xfrm>
            <a:custGeom>
              <a:avLst/>
              <a:gdLst>
                <a:gd name="T0" fmla="*/ 308 w 308"/>
                <a:gd name="T1" fmla="*/ 154 h 231"/>
                <a:gd name="T2" fmla="*/ 306 w 308"/>
                <a:gd name="T3" fmla="*/ 170 h 231"/>
                <a:gd name="T4" fmla="*/ 295 w 308"/>
                <a:gd name="T5" fmla="*/ 197 h 231"/>
                <a:gd name="T6" fmla="*/ 273 w 308"/>
                <a:gd name="T7" fmla="*/ 218 h 231"/>
                <a:gd name="T8" fmla="*/ 246 w 308"/>
                <a:gd name="T9" fmla="*/ 231 h 231"/>
                <a:gd name="T10" fmla="*/ 230 w 308"/>
                <a:gd name="T11" fmla="*/ 231 h 231"/>
                <a:gd name="T12" fmla="*/ 77 w 308"/>
                <a:gd name="T13" fmla="*/ 231 h 231"/>
                <a:gd name="T14" fmla="*/ 61 w 308"/>
                <a:gd name="T15" fmla="*/ 231 h 231"/>
                <a:gd name="T16" fmla="*/ 34 w 308"/>
                <a:gd name="T17" fmla="*/ 218 h 231"/>
                <a:gd name="T18" fmla="*/ 13 w 308"/>
                <a:gd name="T19" fmla="*/ 197 h 231"/>
                <a:gd name="T20" fmla="*/ 1 w 308"/>
                <a:gd name="T21" fmla="*/ 170 h 231"/>
                <a:gd name="T22" fmla="*/ 0 w 308"/>
                <a:gd name="T23" fmla="*/ 154 h 231"/>
                <a:gd name="T24" fmla="*/ 0 w 308"/>
                <a:gd name="T25" fmla="*/ 78 h 231"/>
                <a:gd name="T26" fmla="*/ 1 w 308"/>
                <a:gd name="T27" fmla="*/ 62 h 231"/>
                <a:gd name="T28" fmla="*/ 13 w 308"/>
                <a:gd name="T29" fmla="*/ 35 h 231"/>
                <a:gd name="T30" fmla="*/ 34 w 308"/>
                <a:gd name="T31" fmla="*/ 13 h 231"/>
                <a:gd name="T32" fmla="*/ 61 w 308"/>
                <a:gd name="T33" fmla="*/ 2 h 231"/>
                <a:gd name="T34" fmla="*/ 77 w 308"/>
                <a:gd name="T35" fmla="*/ 0 h 231"/>
                <a:gd name="T36" fmla="*/ 230 w 308"/>
                <a:gd name="T37" fmla="*/ 0 h 231"/>
                <a:gd name="T38" fmla="*/ 246 w 308"/>
                <a:gd name="T39" fmla="*/ 2 h 231"/>
                <a:gd name="T40" fmla="*/ 273 w 308"/>
                <a:gd name="T41" fmla="*/ 13 h 231"/>
                <a:gd name="T42" fmla="*/ 295 w 308"/>
                <a:gd name="T43" fmla="*/ 35 h 231"/>
                <a:gd name="T44" fmla="*/ 306 w 308"/>
                <a:gd name="T45" fmla="*/ 62 h 231"/>
                <a:gd name="T46" fmla="*/ 308 w 308"/>
                <a:gd name="T47" fmla="*/ 78 h 231"/>
                <a:gd name="T48" fmla="*/ 308 w 308"/>
                <a:gd name="T49" fmla="*/ 154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8" h="231">
                  <a:moveTo>
                    <a:pt x="308" y="154"/>
                  </a:moveTo>
                  <a:lnTo>
                    <a:pt x="306" y="170"/>
                  </a:lnTo>
                  <a:lnTo>
                    <a:pt x="295" y="197"/>
                  </a:lnTo>
                  <a:lnTo>
                    <a:pt x="273" y="218"/>
                  </a:lnTo>
                  <a:lnTo>
                    <a:pt x="246" y="231"/>
                  </a:lnTo>
                  <a:lnTo>
                    <a:pt x="230" y="231"/>
                  </a:lnTo>
                  <a:lnTo>
                    <a:pt x="77" y="231"/>
                  </a:lnTo>
                  <a:lnTo>
                    <a:pt x="61" y="231"/>
                  </a:lnTo>
                  <a:lnTo>
                    <a:pt x="34" y="218"/>
                  </a:lnTo>
                  <a:lnTo>
                    <a:pt x="13" y="197"/>
                  </a:lnTo>
                  <a:lnTo>
                    <a:pt x="1" y="170"/>
                  </a:lnTo>
                  <a:lnTo>
                    <a:pt x="0" y="154"/>
                  </a:lnTo>
                  <a:lnTo>
                    <a:pt x="0" y="78"/>
                  </a:lnTo>
                  <a:lnTo>
                    <a:pt x="1" y="62"/>
                  </a:lnTo>
                  <a:lnTo>
                    <a:pt x="13" y="35"/>
                  </a:lnTo>
                  <a:lnTo>
                    <a:pt x="34" y="13"/>
                  </a:lnTo>
                  <a:lnTo>
                    <a:pt x="61" y="2"/>
                  </a:lnTo>
                  <a:lnTo>
                    <a:pt x="77" y="0"/>
                  </a:lnTo>
                  <a:lnTo>
                    <a:pt x="230" y="0"/>
                  </a:lnTo>
                  <a:lnTo>
                    <a:pt x="246" y="2"/>
                  </a:lnTo>
                  <a:lnTo>
                    <a:pt x="273" y="13"/>
                  </a:lnTo>
                  <a:lnTo>
                    <a:pt x="295" y="35"/>
                  </a:lnTo>
                  <a:lnTo>
                    <a:pt x="306" y="62"/>
                  </a:lnTo>
                  <a:lnTo>
                    <a:pt x="308" y="78"/>
                  </a:lnTo>
                  <a:lnTo>
                    <a:pt x="308" y="15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9" name="Freeform 51"/>
            <p:cNvSpPr>
              <a:spLocks/>
            </p:cNvSpPr>
            <p:nvPr/>
          </p:nvSpPr>
          <p:spPr bwMode="auto">
            <a:xfrm>
              <a:off x="2150" y="2339"/>
              <a:ext cx="102" cy="77"/>
            </a:xfrm>
            <a:custGeom>
              <a:avLst/>
              <a:gdLst>
                <a:gd name="T0" fmla="*/ 307 w 307"/>
                <a:gd name="T1" fmla="*/ 154 h 231"/>
                <a:gd name="T2" fmla="*/ 307 w 307"/>
                <a:gd name="T3" fmla="*/ 170 h 231"/>
                <a:gd name="T4" fmla="*/ 294 w 307"/>
                <a:gd name="T5" fmla="*/ 197 h 231"/>
                <a:gd name="T6" fmla="*/ 274 w 307"/>
                <a:gd name="T7" fmla="*/ 218 h 231"/>
                <a:gd name="T8" fmla="*/ 246 w 307"/>
                <a:gd name="T9" fmla="*/ 231 h 231"/>
                <a:gd name="T10" fmla="*/ 230 w 307"/>
                <a:gd name="T11" fmla="*/ 231 h 231"/>
                <a:gd name="T12" fmla="*/ 76 w 307"/>
                <a:gd name="T13" fmla="*/ 231 h 231"/>
                <a:gd name="T14" fmla="*/ 62 w 307"/>
                <a:gd name="T15" fmla="*/ 231 h 231"/>
                <a:gd name="T16" fmla="*/ 33 w 307"/>
                <a:gd name="T17" fmla="*/ 218 h 231"/>
                <a:gd name="T18" fmla="*/ 13 w 307"/>
                <a:gd name="T19" fmla="*/ 197 h 231"/>
                <a:gd name="T20" fmla="*/ 1 w 307"/>
                <a:gd name="T21" fmla="*/ 170 h 231"/>
                <a:gd name="T22" fmla="*/ 0 w 307"/>
                <a:gd name="T23" fmla="*/ 154 h 231"/>
                <a:gd name="T24" fmla="*/ 0 w 307"/>
                <a:gd name="T25" fmla="*/ 78 h 231"/>
                <a:gd name="T26" fmla="*/ 1 w 307"/>
                <a:gd name="T27" fmla="*/ 62 h 231"/>
                <a:gd name="T28" fmla="*/ 13 w 307"/>
                <a:gd name="T29" fmla="*/ 35 h 231"/>
                <a:gd name="T30" fmla="*/ 33 w 307"/>
                <a:gd name="T31" fmla="*/ 13 h 231"/>
                <a:gd name="T32" fmla="*/ 62 w 307"/>
                <a:gd name="T33" fmla="*/ 2 h 231"/>
                <a:gd name="T34" fmla="*/ 76 w 307"/>
                <a:gd name="T35" fmla="*/ 0 h 231"/>
                <a:gd name="T36" fmla="*/ 230 w 307"/>
                <a:gd name="T37" fmla="*/ 0 h 231"/>
                <a:gd name="T38" fmla="*/ 246 w 307"/>
                <a:gd name="T39" fmla="*/ 2 h 231"/>
                <a:gd name="T40" fmla="*/ 274 w 307"/>
                <a:gd name="T41" fmla="*/ 13 h 231"/>
                <a:gd name="T42" fmla="*/ 294 w 307"/>
                <a:gd name="T43" fmla="*/ 35 h 231"/>
                <a:gd name="T44" fmla="*/ 307 w 307"/>
                <a:gd name="T45" fmla="*/ 62 h 231"/>
                <a:gd name="T46" fmla="*/ 307 w 307"/>
                <a:gd name="T47" fmla="*/ 78 h 231"/>
                <a:gd name="T48" fmla="*/ 307 w 307"/>
                <a:gd name="T49" fmla="*/ 154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231">
                  <a:moveTo>
                    <a:pt x="307" y="154"/>
                  </a:moveTo>
                  <a:lnTo>
                    <a:pt x="307" y="170"/>
                  </a:lnTo>
                  <a:lnTo>
                    <a:pt x="294" y="197"/>
                  </a:lnTo>
                  <a:lnTo>
                    <a:pt x="274" y="218"/>
                  </a:lnTo>
                  <a:lnTo>
                    <a:pt x="246" y="231"/>
                  </a:lnTo>
                  <a:lnTo>
                    <a:pt x="230" y="231"/>
                  </a:lnTo>
                  <a:lnTo>
                    <a:pt x="76" y="231"/>
                  </a:lnTo>
                  <a:lnTo>
                    <a:pt x="62" y="231"/>
                  </a:lnTo>
                  <a:lnTo>
                    <a:pt x="33" y="218"/>
                  </a:lnTo>
                  <a:lnTo>
                    <a:pt x="13" y="197"/>
                  </a:lnTo>
                  <a:lnTo>
                    <a:pt x="1" y="170"/>
                  </a:lnTo>
                  <a:lnTo>
                    <a:pt x="0" y="154"/>
                  </a:lnTo>
                  <a:lnTo>
                    <a:pt x="0" y="78"/>
                  </a:lnTo>
                  <a:lnTo>
                    <a:pt x="1" y="62"/>
                  </a:lnTo>
                  <a:lnTo>
                    <a:pt x="13" y="35"/>
                  </a:lnTo>
                  <a:lnTo>
                    <a:pt x="33" y="13"/>
                  </a:lnTo>
                  <a:lnTo>
                    <a:pt x="62" y="2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6" y="2"/>
                  </a:lnTo>
                  <a:lnTo>
                    <a:pt x="274" y="13"/>
                  </a:lnTo>
                  <a:lnTo>
                    <a:pt x="294" y="35"/>
                  </a:lnTo>
                  <a:lnTo>
                    <a:pt x="307" y="62"/>
                  </a:lnTo>
                  <a:lnTo>
                    <a:pt x="307" y="78"/>
                  </a:lnTo>
                  <a:lnTo>
                    <a:pt x="307" y="15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0" name="Freeform 52"/>
            <p:cNvSpPr>
              <a:spLocks/>
            </p:cNvSpPr>
            <p:nvPr/>
          </p:nvSpPr>
          <p:spPr bwMode="auto">
            <a:xfrm>
              <a:off x="2278" y="2339"/>
              <a:ext cx="102" cy="77"/>
            </a:xfrm>
            <a:custGeom>
              <a:avLst/>
              <a:gdLst>
                <a:gd name="T0" fmla="*/ 307 w 307"/>
                <a:gd name="T1" fmla="*/ 154 h 231"/>
                <a:gd name="T2" fmla="*/ 306 w 307"/>
                <a:gd name="T3" fmla="*/ 170 h 231"/>
                <a:gd name="T4" fmla="*/ 294 w 307"/>
                <a:gd name="T5" fmla="*/ 197 h 231"/>
                <a:gd name="T6" fmla="*/ 274 w 307"/>
                <a:gd name="T7" fmla="*/ 218 h 231"/>
                <a:gd name="T8" fmla="*/ 245 w 307"/>
                <a:gd name="T9" fmla="*/ 231 h 231"/>
                <a:gd name="T10" fmla="*/ 231 w 307"/>
                <a:gd name="T11" fmla="*/ 231 h 231"/>
                <a:gd name="T12" fmla="*/ 77 w 307"/>
                <a:gd name="T13" fmla="*/ 231 h 231"/>
                <a:gd name="T14" fmla="*/ 61 w 307"/>
                <a:gd name="T15" fmla="*/ 231 h 231"/>
                <a:gd name="T16" fmla="*/ 34 w 307"/>
                <a:gd name="T17" fmla="*/ 218 h 231"/>
                <a:gd name="T18" fmla="*/ 13 w 307"/>
                <a:gd name="T19" fmla="*/ 197 h 231"/>
                <a:gd name="T20" fmla="*/ 0 w 307"/>
                <a:gd name="T21" fmla="*/ 170 h 231"/>
                <a:gd name="T22" fmla="*/ 0 w 307"/>
                <a:gd name="T23" fmla="*/ 154 h 231"/>
                <a:gd name="T24" fmla="*/ 0 w 307"/>
                <a:gd name="T25" fmla="*/ 78 h 231"/>
                <a:gd name="T26" fmla="*/ 0 w 307"/>
                <a:gd name="T27" fmla="*/ 62 h 231"/>
                <a:gd name="T28" fmla="*/ 13 w 307"/>
                <a:gd name="T29" fmla="*/ 35 h 231"/>
                <a:gd name="T30" fmla="*/ 34 w 307"/>
                <a:gd name="T31" fmla="*/ 13 h 231"/>
                <a:gd name="T32" fmla="*/ 61 w 307"/>
                <a:gd name="T33" fmla="*/ 2 h 231"/>
                <a:gd name="T34" fmla="*/ 77 w 307"/>
                <a:gd name="T35" fmla="*/ 0 h 231"/>
                <a:gd name="T36" fmla="*/ 231 w 307"/>
                <a:gd name="T37" fmla="*/ 0 h 231"/>
                <a:gd name="T38" fmla="*/ 245 w 307"/>
                <a:gd name="T39" fmla="*/ 2 h 231"/>
                <a:gd name="T40" fmla="*/ 274 w 307"/>
                <a:gd name="T41" fmla="*/ 13 h 231"/>
                <a:gd name="T42" fmla="*/ 294 w 307"/>
                <a:gd name="T43" fmla="*/ 35 h 231"/>
                <a:gd name="T44" fmla="*/ 306 w 307"/>
                <a:gd name="T45" fmla="*/ 62 h 231"/>
                <a:gd name="T46" fmla="*/ 307 w 307"/>
                <a:gd name="T47" fmla="*/ 78 h 231"/>
                <a:gd name="T48" fmla="*/ 307 w 307"/>
                <a:gd name="T49" fmla="*/ 154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231">
                  <a:moveTo>
                    <a:pt x="307" y="154"/>
                  </a:moveTo>
                  <a:lnTo>
                    <a:pt x="306" y="170"/>
                  </a:lnTo>
                  <a:lnTo>
                    <a:pt x="294" y="197"/>
                  </a:lnTo>
                  <a:lnTo>
                    <a:pt x="274" y="218"/>
                  </a:lnTo>
                  <a:lnTo>
                    <a:pt x="245" y="231"/>
                  </a:lnTo>
                  <a:lnTo>
                    <a:pt x="231" y="231"/>
                  </a:lnTo>
                  <a:lnTo>
                    <a:pt x="77" y="231"/>
                  </a:lnTo>
                  <a:lnTo>
                    <a:pt x="61" y="231"/>
                  </a:lnTo>
                  <a:lnTo>
                    <a:pt x="34" y="218"/>
                  </a:lnTo>
                  <a:lnTo>
                    <a:pt x="13" y="197"/>
                  </a:lnTo>
                  <a:lnTo>
                    <a:pt x="0" y="170"/>
                  </a:lnTo>
                  <a:lnTo>
                    <a:pt x="0" y="154"/>
                  </a:lnTo>
                  <a:lnTo>
                    <a:pt x="0" y="78"/>
                  </a:lnTo>
                  <a:lnTo>
                    <a:pt x="0" y="62"/>
                  </a:lnTo>
                  <a:lnTo>
                    <a:pt x="13" y="35"/>
                  </a:lnTo>
                  <a:lnTo>
                    <a:pt x="34" y="13"/>
                  </a:lnTo>
                  <a:lnTo>
                    <a:pt x="61" y="2"/>
                  </a:lnTo>
                  <a:lnTo>
                    <a:pt x="77" y="0"/>
                  </a:lnTo>
                  <a:lnTo>
                    <a:pt x="231" y="0"/>
                  </a:lnTo>
                  <a:lnTo>
                    <a:pt x="245" y="2"/>
                  </a:lnTo>
                  <a:lnTo>
                    <a:pt x="274" y="13"/>
                  </a:lnTo>
                  <a:lnTo>
                    <a:pt x="294" y="35"/>
                  </a:lnTo>
                  <a:lnTo>
                    <a:pt x="306" y="62"/>
                  </a:lnTo>
                  <a:lnTo>
                    <a:pt x="307" y="78"/>
                  </a:lnTo>
                  <a:lnTo>
                    <a:pt x="307" y="15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1" name="Freeform 53"/>
            <p:cNvSpPr>
              <a:spLocks/>
            </p:cNvSpPr>
            <p:nvPr/>
          </p:nvSpPr>
          <p:spPr bwMode="auto">
            <a:xfrm>
              <a:off x="2405" y="2339"/>
              <a:ext cx="103" cy="77"/>
            </a:xfrm>
            <a:custGeom>
              <a:avLst/>
              <a:gdLst>
                <a:gd name="T0" fmla="*/ 309 w 309"/>
                <a:gd name="T1" fmla="*/ 154 h 231"/>
                <a:gd name="T2" fmla="*/ 307 w 309"/>
                <a:gd name="T3" fmla="*/ 170 h 231"/>
                <a:gd name="T4" fmla="*/ 296 w 309"/>
                <a:gd name="T5" fmla="*/ 197 h 231"/>
                <a:gd name="T6" fmla="*/ 274 w 309"/>
                <a:gd name="T7" fmla="*/ 218 h 231"/>
                <a:gd name="T8" fmla="*/ 247 w 309"/>
                <a:gd name="T9" fmla="*/ 231 h 231"/>
                <a:gd name="T10" fmla="*/ 231 w 309"/>
                <a:gd name="T11" fmla="*/ 231 h 231"/>
                <a:gd name="T12" fmla="*/ 78 w 309"/>
                <a:gd name="T13" fmla="*/ 231 h 231"/>
                <a:gd name="T14" fmla="*/ 62 w 309"/>
                <a:gd name="T15" fmla="*/ 231 h 231"/>
                <a:gd name="T16" fmla="*/ 35 w 309"/>
                <a:gd name="T17" fmla="*/ 218 h 231"/>
                <a:gd name="T18" fmla="*/ 13 w 309"/>
                <a:gd name="T19" fmla="*/ 197 h 231"/>
                <a:gd name="T20" fmla="*/ 2 w 309"/>
                <a:gd name="T21" fmla="*/ 170 h 231"/>
                <a:gd name="T22" fmla="*/ 0 w 309"/>
                <a:gd name="T23" fmla="*/ 154 h 231"/>
                <a:gd name="T24" fmla="*/ 0 w 309"/>
                <a:gd name="T25" fmla="*/ 78 h 231"/>
                <a:gd name="T26" fmla="*/ 2 w 309"/>
                <a:gd name="T27" fmla="*/ 62 h 231"/>
                <a:gd name="T28" fmla="*/ 13 w 309"/>
                <a:gd name="T29" fmla="*/ 35 h 231"/>
                <a:gd name="T30" fmla="*/ 35 w 309"/>
                <a:gd name="T31" fmla="*/ 13 h 231"/>
                <a:gd name="T32" fmla="*/ 62 w 309"/>
                <a:gd name="T33" fmla="*/ 2 h 231"/>
                <a:gd name="T34" fmla="*/ 78 w 309"/>
                <a:gd name="T35" fmla="*/ 0 h 231"/>
                <a:gd name="T36" fmla="*/ 231 w 309"/>
                <a:gd name="T37" fmla="*/ 0 h 231"/>
                <a:gd name="T38" fmla="*/ 247 w 309"/>
                <a:gd name="T39" fmla="*/ 2 h 231"/>
                <a:gd name="T40" fmla="*/ 274 w 309"/>
                <a:gd name="T41" fmla="*/ 13 h 231"/>
                <a:gd name="T42" fmla="*/ 296 w 309"/>
                <a:gd name="T43" fmla="*/ 35 h 231"/>
                <a:gd name="T44" fmla="*/ 307 w 309"/>
                <a:gd name="T45" fmla="*/ 62 h 231"/>
                <a:gd name="T46" fmla="*/ 309 w 309"/>
                <a:gd name="T47" fmla="*/ 78 h 231"/>
                <a:gd name="T48" fmla="*/ 309 w 309"/>
                <a:gd name="T49" fmla="*/ 154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9" h="231">
                  <a:moveTo>
                    <a:pt x="309" y="154"/>
                  </a:moveTo>
                  <a:lnTo>
                    <a:pt x="307" y="170"/>
                  </a:lnTo>
                  <a:lnTo>
                    <a:pt x="296" y="197"/>
                  </a:lnTo>
                  <a:lnTo>
                    <a:pt x="274" y="218"/>
                  </a:lnTo>
                  <a:lnTo>
                    <a:pt x="247" y="231"/>
                  </a:lnTo>
                  <a:lnTo>
                    <a:pt x="231" y="231"/>
                  </a:lnTo>
                  <a:lnTo>
                    <a:pt x="78" y="231"/>
                  </a:lnTo>
                  <a:lnTo>
                    <a:pt x="62" y="231"/>
                  </a:lnTo>
                  <a:lnTo>
                    <a:pt x="35" y="218"/>
                  </a:lnTo>
                  <a:lnTo>
                    <a:pt x="13" y="197"/>
                  </a:lnTo>
                  <a:lnTo>
                    <a:pt x="2" y="170"/>
                  </a:lnTo>
                  <a:lnTo>
                    <a:pt x="0" y="154"/>
                  </a:lnTo>
                  <a:lnTo>
                    <a:pt x="0" y="78"/>
                  </a:lnTo>
                  <a:lnTo>
                    <a:pt x="2" y="62"/>
                  </a:lnTo>
                  <a:lnTo>
                    <a:pt x="13" y="35"/>
                  </a:lnTo>
                  <a:lnTo>
                    <a:pt x="35" y="13"/>
                  </a:lnTo>
                  <a:lnTo>
                    <a:pt x="62" y="2"/>
                  </a:lnTo>
                  <a:lnTo>
                    <a:pt x="78" y="0"/>
                  </a:lnTo>
                  <a:lnTo>
                    <a:pt x="231" y="0"/>
                  </a:lnTo>
                  <a:lnTo>
                    <a:pt x="247" y="2"/>
                  </a:lnTo>
                  <a:lnTo>
                    <a:pt x="274" y="13"/>
                  </a:lnTo>
                  <a:lnTo>
                    <a:pt x="296" y="35"/>
                  </a:lnTo>
                  <a:lnTo>
                    <a:pt x="307" y="62"/>
                  </a:lnTo>
                  <a:lnTo>
                    <a:pt x="309" y="78"/>
                  </a:lnTo>
                  <a:lnTo>
                    <a:pt x="309" y="15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2" name="Freeform 54"/>
            <p:cNvSpPr>
              <a:spLocks/>
            </p:cNvSpPr>
            <p:nvPr/>
          </p:nvSpPr>
          <p:spPr bwMode="auto">
            <a:xfrm>
              <a:off x="2534" y="2339"/>
              <a:ext cx="102" cy="77"/>
            </a:xfrm>
            <a:custGeom>
              <a:avLst/>
              <a:gdLst>
                <a:gd name="T0" fmla="*/ 307 w 307"/>
                <a:gd name="T1" fmla="*/ 154 h 231"/>
                <a:gd name="T2" fmla="*/ 307 w 307"/>
                <a:gd name="T3" fmla="*/ 170 h 231"/>
                <a:gd name="T4" fmla="*/ 294 w 307"/>
                <a:gd name="T5" fmla="*/ 197 h 231"/>
                <a:gd name="T6" fmla="*/ 273 w 307"/>
                <a:gd name="T7" fmla="*/ 218 h 231"/>
                <a:gd name="T8" fmla="*/ 246 w 307"/>
                <a:gd name="T9" fmla="*/ 231 h 231"/>
                <a:gd name="T10" fmla="*/ 230 w 307"/>
                <a:gd name="T11" fmla="*/ 231 h 231"/>
                <a:gd name="T12" fmla="*/ 76 w 307"/>
                <a:gd name="T13" fmla="*/ 231 h 231"/>
                <a:gd name="T14" fmla="*/ 62 w 307"/>
                <a:gd name="T15" fmla="*/ 231 h 231"/>
                <a:gd name="T16" fmla="*/ 33 w 307"/>
                <a:gd name="T17" fmla="*/ 218 h 231"/>
                <a:gd name="T18" fmla="*/ 13 w 307"/>
                <a:gd name="T19" fmla="*/ 197 h 231"/>
                <a:gd name="T20" fmla="*/ 1 w 307"/>
                <a:gd name="T21" fmla="*/ 170 h 231"/>
                <a:gd name="T22" fmla="*/ 0 w 307"/>
                <a:gd name="T23" fmla="*/ 154 h 231"/>
                <a:gd name="T24" fmla="*/ 0 w 307"/>
                <a:gd name="T25" fmla="*/ 78 h 231"/>
                <a:gd name="T26" fmla="*/ 1 w 307"/>
                <a:gd name="T27" fmla="*/ 62 h 231"/>
                <a:gd name="T28" fmla="*/ 13 w 307"/>
                <a:gd name="T29" fmla="*/ 35 h 231"/>
                <a:gd name="T30" fmla="*/ 33 w 307"/>
                <a:gd name="T31" fmla="*/ 13 h 231"/>
                <a:gd name="T32" fmla="*/ 62 w 307"/>
                <a:gd name="T33" fmla="*/ 2 h 231"/>
                <a:gd name="T34" fmla="*/ 76 w 307"/>
                <a:gd name="T35" fmla="*/ 0 h 231"/>
                <a:gd name="T36" fmla="*/ 230 w 307"/>
                <a:gd name="T37" fmla="*/ 0 h 231"/>
                <a:gd name="T38" fmla="*/ 246 w 307"/>
                <a:gd name="T39" fmla="*/ 2 h 231"/>
                <a:gd name="T40" fmla="*/ 273 w 307"/>
                <a:gd name="T41" fmla="*/ 13 h 231"/>
                <a:gd name="T42" fmla="*/ 294 w 307"/>
                <a:gd name="T43" fmla="*/ 35 h 231"/>
                <a:gd name="T44" fmla="*/ 307 w 307"/>
                <a:gd name="T45" fmla="*/ 62 h 231"/>
                <a:gd name="T46" fmla="*/ 307 w 307"/>
                <a:gd name="T47" fmla="*/ 78 h 231"/>
                <a:gd name="T48" fmla="*/ 307 w 307"/>
                <a:gd name="T49" fmla="*/ 154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231">
                  <a:moveTo>
                    <a:pt x="307" y="154"/>
                  </a:moveTo>
                  <a:lnTo>
                    <a:pt x="307" y="170"/>
                  </a:lnTo>
                  <a:lnTo>
                    <a:pt x="294" y="197"/>
                  </a:lnTo>
                  <a:lnTo>
                    <a:pt x="273" y="218"/>
                  </a:lnTo>
                  <a:lnTo>
                    <a:pt x="246" y="231"/>
                  </a:lnTo>
                  <a:lnTo>
                    <a:pt x="230" y="231"/>
                  </a:lnTo>
                  <a:lnTo>
                    <a:pt x="76" y="231"/>
                  </a:lnTo>
                  <a:lnTo>
                    <a:pt x="62" y="231"/>
                  </a:lnTo>
                  <a:lnTo>
                    <a:pt x="33" y="218"/>
                  </a:lnTo>
                  <a:lnTo>
                    <a:pt x="13" y="197"/>
                  </a:lnTo>
                  <a:lnTo>
                    <a:pt x="1" y="170"/>
                  </a:lnTo>
                  <a:lnTo>
                    <a:pt x="0" y="154"/>
                  </a:lnTo>
                  <a:lnTo>
                    <a:pt x="0" y="78"/>
                  </a:lnTo>
                  <a:lnTo>
                    <a:pt x="1" y="62"/>
                  </a:lnTo>
                  <a:lnTo>
                    <a:pt x="13" y="35"/>
                  </a:lnTo>
                  <a:lnTo>
                    <a:pt x="33" y="13"/>
                  </a:lnTo>
                  <a:lnTo>
                    <a:pt x="62" y="2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6" y="2"/>
                  </a:lnTo>
                  <a:lnTo>
                    <a:pt x="273" y="13"/>
                  </a:lnTo>
                  <a:lnTo>
                    <a:pt x="294" y="35"/>
                  </a:lnTo>
                  <a:lnTo>
                    <a:pt x="307" y="62"/>
                  </a:lnTo>
                  <a:lnTo>
                    <a:pt x="307" y="78"/>
                  </a:lnTo>
                  <a:lnTo>
                    <a:pt x="307" y="15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3" name="Freeform 55"/>
            <p:cNvSpPr>
              <a:spLocks/>
            </p:cNvSpPr>
            <p:nvPr/>
          </p:nvSpPr>
          <p:spPr bwMode="auto">
            <a:xfrm>
              <a:off x="2662" y="2339"/>
              <a:ext cx="102" cy="77"/>
            </a:xfrm>
            <a:custGeom>
              <a:avLst/>
              <a:gdLst>
                <a:gd name="T0" fmla="*/ 307 w 307"/>
                <a:gd name="T1" fmla="*/ 154 h 231"/>
                <a:gd name="T2" fmla="*/ 306 w 307"/>
                <a:gd name="T3" fmla="*/ 170 h 231"/>
                <a:gd name="T4" fmla="*/ 294 w 307"/>
                <a:gd name="T5" fmla="*/ 197 h 231"/>
                <a:gd name="T6" fmla="*/ 274 w 307"/>
                <a:gd name="T7" fmla="*/ 218 h 231"/>
                <a:gd name="T8" fmla="*/ 245 w 307"/>
                <a:gd name="T9" fmla="*/ 231 h 231"/>
                <a:gd name="T10" fmla="*/ 231 w 307"/>
                <a:gd name="T11" fmla="*/ 231 h 231"/>
                <a:gd name="T12" fmla="*/ 77 w 307"/>
                <a:gd name="T13" fmla="*/ 231 h 231"/>
                <a:gd name="T14" fmla="*/ 61 w 307"/>
                <a:gd name="T15" fmla="*/ 231 h 231"/>
                <a:gd name="T16" fmla="*/ 33 w 307"/>
                <a:gd name="T17" fmla="*/ 218 h 231"/>
                <a:gd name="T18" fmla="*/ 13 w 307"/>
                <a:gd name="T19" fmla="*/ 197 h 231"/>
                <a:gd name="T20" fmla="*/ 0 w 307"/>
                <a:gd name="T21" fmla="*/ 170 h 231"/>
                <a:gd name="T22" fmla="*/ 0 w 307"/>
                <a:gd name="T23" fmla="*/ 154 h 231"/>
                <a:gd name="T24" fmla="*/ 0 w 307"/>
                <a:gd name="T25" fmla="*/ 78 h 231"/>
                <a:gd name="T26" fmla="*/ 0 w 307"/>
                <a:gd name="T27" fmla="*/ 62 h 231"/>
                <a:gd name="T28" fmla="*/ 13 w 307"/>
                <a:gd name="T29" fmla="*/ 35 h 231"/>
                <a:gd name="T30" fmla="*/ 33 w 307"/>
                <a:gd name="T31" fmla="*/ 13 h 231"/>
                <a:gd name="T32" fmla="*/ 61 w 307"/>
                <a:gd name="T33" fmla="*/ 2 h 231"/>
                <a:gd name="T34" fmla="*/ 77 w 307"/>
                <a:gd name="T35" fmla="*/ 0 h 231"/>
                <a:gd name="T36" fmla="*/ 231 w 307"/>
                <a:gd name="T37" fmla="*/ 0 h 231"/>
                <a:gd name="T38" fmla="*/ 245 w 307"/>
                <a:gd name="T39" fmla="*/ 2 h 231"/>
                <a:gd name="T40" fmla="*/ 274 w 307"/>
                <a:gd name="T41" fmla="*/ 13 h 231"/>
                <a:gd name="T42" fmla="*/ 294 w 307"/>
                <a:gd name="T43" fmla="*/ 35 h 231"/>
                <a:gd name="T44" fmla="*/ 306 w 307"/>
                <a:gd name="T45" fmla="*/ 62 h 231"/>
                <a:gd name="T46" fmla="*/ 307 w 307"/>
                <a:gd name="T47" fmla="*/ 78 h 231"/>
                <a:gd name="T48" fmla="*/ 307 w 307"/>
                <a:gd name="T49" fmla="*/ 154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231">
                  <a:moveTo>
                    <a:pt x="307" y="154"/>
                  </a:moveTo>
                  <a:lnTo>
                    <a:pt x="306" y="170"/>
                  </a:lnTo>
                  <a:lnTo>
                    <a:pt x="294" y="197"/>
                  </a:lnTo>
                  <a:lnTo>
                    <a:pt x="274" y="218"/>
                  </a:lnTo>
                  <a:lnTo>
                    <a:pt x="245" y="231"/>
                  </a:lnTo>
                  <a:lnTo>
                    <a:pt x="231" y="231"/>
                  </a:lnTo>
                  <a:lnTo>
                    <a:pt x="77" y="231"/>
                  </a:lnTo>
                  <a:lnTo>
                    <a:pt x="61" y="231"/>
                  </a:lnTo>
                  <a:lnTo>
                    <a:pt x="33" y="218"/>
                  </a:lnTo>
                  <a:lnTo>
                    <a:pt x="13" y="197"/>
                  </a:lnTo>
                  <a:lnTo>
                    <a:pt x="0" y="170"/>
                  </a:lnTo>
                  <a:lnTo>
                    <a:pt x="0" y="154"/>
                  </a:lnTo>
                  <a:lnTo>
                    <a:pt x="0" y="78"/>
                  </a:lnTo>
                  <a:lnTo>
                    <a:pt x="0" y="62"/>
                  </a:lnTo>
                  <a:lnTo>
                    <a:pt x="13" y="35"/>
                  </a:lnTo>
                  <a:lnTo>
                    <a:pt x="33" y="13"/>
                  </a:lnTo>
                  <a:lnTo>
                    <a:pt x="61" y="2"/>
                  </a:lnTo>
                  <a:lnTo>
                    <a:pt x="77" y="0"/>
                  </a:lnTo>
                  <a:lnTo>
                    <a:pt x="231" y="0"/>
                  </a:lnTo>
                  <a:lnTo>
                    <a:pt x="245" y="2"/>
                  </a:lnTo>
                  <a:lnTo>
                    <a:pt x="274" y="13"/>
                  </a:lnTo>
                  <a:lnTo>
                    <a:pt x="294" y="35"/>
                  </a:lnTo>
                  <a:lnTo>
                    <a:pt x="306" y="62"/>
                  </a:lnTo>
                  <a:lnTo>
                    <a:pt x="307" y="78"/>
                  </a:lnTo>
                  <a:lnTo>
                    <a:pt x="307" y="15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4" name="Freeform 56"/>
            <p:cNvSpPr>
              <a:spLocks/>
            </p:cNvSpPr>
            <p:nvPr/>
          </p:nvSpPr>
          <p:spPr bwMode="auto">
            <a:xfrm>
              <a:off x="2789" y="2339"/>
              <a:ext cx="103" cy="77"/>
            </a:xfrm>
            <a:custGeom>
              <a:avLst/>
              <a:gdLst>
                <a:gd name="T0" fmla="*/ 308 w 308"/>
                <a:gd name="T1" fmla="*/ 154 h 231"/>
                <a:gd name="T2" fmla="*/ 307 w 308"/>
                <a:gd name="T3" fmla="*/ 170 h 231"/>
                <a:gd name="T4" fmla="*/ 295 w 308"/>
                <a:gd name="T5" fmla="*/ 197 h 231"/>
                <a:gd name="T6" fmla="*/ 274 w 308"/>
                <a:gd name="T7" fmla="*/ 218 h 231"/>
                <a:gd name="T8" fmla="*/ 247 w 308"/>
                <a:gd name="T9" fmla="*/ 231 h 231"/>
                <a:gd name="T10" fmla="*/ 231 w 308"/>
                <a:gd name="T11" fmla="*/ 231 h 231"/>
                <a:gd name="T12" fmla="*/ 78 w 308"/>
                <a:gd name="T13" fmla="*/ 231 h 231"/>
                <a:gd name="T14" fmla="*/ 62 w 308"/>
                <a:gd name="T15" fmla="*/ 231 h 231"/>
                <a:gd name="T16" fmla="*/ 35 w 308"/>
                <a:gd name="T17" fmla="*/ 218 h 231"/>
                <a:gd name="T18" fmla="*/ 13 w 308"/>
                <a:gd name="T19" fmla="*/ 197 h 231"/>
                <a:gd name="T20" fmla="*/ 2 w 308"/>
                <a:gd name="T21" fmla="*/ 170 h 231"/>
                <a:gd name="T22" fmla="*/ 0 w 308"/>
                <a:gd name="T23" fmla="*/ 154 h 231"/>
                <a:gd name="T24" fmla="*/ 0 w 308"/>
                <a:gd name="T25" fmla="*/ 78 h 231"/>
                <a:gd name="T26" fmla="*/ 2 w 308"/>
                <a:gd name="T27" fmla="*/ 62 h 231"/>
                <a:gd name="T28" fmla="*/ 13 w 308"/>
                <a:gd name="T29" fmla="*/ 35 h 231"/>
                <a:gd name="T30" fmla="*/ 35 w 308"/>
                <a:gd name="T31" fmla="*/ 13 h 231"/>
                <a:gd name="T32" fmla="*/ 62 w 308"/>
                <a:gd name="T33" fmla="*/ 2 h 231"/>
                <a:gd name="T34" fmla="*/ 78 w 308"/>
                <a:gd name="T35" fmla="*/ 0 h 231"/>
                <a:gd name="T36" fmla="*/ 231 w 308"/>
                <a:gd name="T37" fmla="*/ 0 h 231"/>
                <a:gd name="T38" fmla="*/ 247 w 308"/>
                <a:gd name="T39" fmla="*/ 2 h 231"/>
                <a:gd name="T40" fmla="*/ 274 w 308"/>
                <a:gd name="T41" fmla="*/ 13 h 231"/>
                <a:gd name="T42" fmla="*/ 295 w 308"/>
                <a:gd name="T43" fmla="*/ 35 h 231"/>
                <a:gd name="T44" fmla="*/ 307 w 308"/>
                <a:gd name="T45" fmla="*/ 62 h 231"/>
                <a:gd name="T46" fmla="*/ 308 w 308"/>
                <a:gd name="T47" fmla="*/ 78 h 231"/>
                <a:gd name="T48" fmla="*/ 308 w 308"/>
                <a:gd name="T49" fmla="*/ 154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8" h="231">
                  <a:moveTo>
                    <a:pt x="308" y="154"/>
                  </a:moveTo>
                  <a:lnTo>
                    <a:pt x="307" y="170"/>
                  </a:lnTo>
                  <a:lnTo>
                    <a:pt x="295" y="197"/>
                  </a:lnTo>
                  <a:lnTo>
                    <a:pt x="274" y="218"/>
                  </a:lnTo>
                  <a:lnTo>
                    <a:pt x="247" y="231"/>
                  </a:lnTo>
                  <a:lnTo>
                    <a:pt x="231" y="231"/>
                  </a:lnTo>
                  <a:lnTo>
                    <a:pt x="78" y="231"/>
                  </a:lnTo>
                  <a:lnTo>
                    <a:pt x="62" y="231"/>
                  </a:lnTo>
                  <a:lnTo>
                    <a:pt x="35" y="218"/>
                  </a:lnTo>
                  <a:lnTo>
                    <a:pt x="13" y="197"/>
                  </a:lnTo>
                  <a:lnTo>
                    <a:pt x="2" y="170"/>
                  </a:lnTo>
                  <a:lnTo>
                    <a:pt x="0" y="154"/>
                  </a:lnTo>
                  <a:lnTo>
                    <a:pt x="0" y="78"/>
                  </a:lnTo>
                  <a:lnTo>
                    <a:pt x="2" y="62"/>
                  </a:lnTo>
                  <a:lnTo>
                    <a:pt x="13" y="35"/>
                  </a:lnTo>
                  <a:lnTo>
                    <a:pt x="35" y="13"/>
                  </a:lnTo>
                  <a:lnTo>
                    <a:pt x="62" y="2"/>
                  </a:lnTo>
                  <a:lnTo>
                    <a:pt x="78" y="0"/>
                  </a:lnTo>
                  <a:lnTo>
                    <a:pt x="231" y="0"/>
                  </a:lnTo>
                  <a:lnTo>
                    <a:pt x="247" y="2"/>
                  </a:lnTo>
                  <a:lnTo>
                    <a:pt x="274" y="13"/>
                  </a:lnTo>
                  <a:lnTo>
                    <a:pt x="295" y="35"/>
                  </a:lnTo>
                  <a:lnTo>
                    <a:pt x="307" y="62"/>
                  </a:lnTo>
                  <a:lnTo>
                    <a:pt x="308" y="78"/>
                  </a:lnTo>
                  <a:lnTo>
                    <a:pt x="308" y="15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5" name="Freeform 57"/>
            <p:cNvSpPr>
              <a:spLocks/>
            </p:cNvSpPr>
            <p:nvPr/>
          </p:nvSpPr>
          <p:spPr bwMode="auto">
            <a:xfrm>
              <a:off x="2918" y="2339"/>
              <a:ext cx="102" cy="77"/>
            </a:xfrm>
            <a:custGeom>
              <a:avLst/>
              <a:gdLst>
                <a:gd name="T0" fmla="*/ 306 w 306"/>
                <a:gd name="T1" fmla="*/ 154 h 231"/>
                <a:gd name="T2" fmla="*/ 306 w 306"/>
                <a:gd name="T3" fmla="*/ 170 h 231"/>
                <a:gd name="T4" fmla="*/ 293 w 306"/>
                <a:gd name="T5" fmla="*/ 197 h 231"/>
                <a:gd name="T6" fmla="*/ 273 w 306"/>
                <a:gd name="T7" fmla="*/ 218 h 231"/>
                <a:gd name="T8" fmla="*/ 246 w 306"/>
                <a:gd name="T9" fmla="*/ 231 h 231"/>
                <a:gd name="T10" fmla="*/ 230 w 306"/>
                <a:gd name="T11" fmla="*/ 231 h 231"/>
                <a:gd name="T12" fmla="*/ 76 w 306"/>
                <a:gd name="T13" fmla="*/ 231 h 231"/>
                <a:gd name="T14" fmla="*/ 62 w 306"/>
                <a:gd name="T15" fmla="*/ 231 h 231"/>
                <a:gd name="T16" fmla="*/ 33 w 306"/>
                <a:gd name="T17" fmla="*/ 218 h 231"/>
                <a:gd name="T18" fmla="*/ 13 w 306"/>
                <a:gd name="T19" fmla="*/ 197 h 231"/>
                <a:gd name="T20" fmla="*/ 1 w 306"/>
                <a:gd name="T21" fmla="*/ 170 h 231"/>
                <a:gd name="T22" fmla="*/ 0 w 306"/>
                <a:gd name="T23" fmla="*/ 154 h 231"/>
                <a:gd name="T24" fmla="*/ 0 w 306"/>
                <a:gd name="T25" fmla="*/ 78 h 231"/>
                <a:gd name="T26" fmla="*/ 1 w 306"/>
                <a:gd name="T27" fmla="*/ 62 h 231"/>
                <a:gd name="T28" fmla="*/ 13 w 306"/>
                <a:gd name="T29" fmla="*/ 35 h 231"/>
                <a:gd name="T30" fmla="*/ 33 w 306"/>
                <a:gd name="T31" fmla="*/ 13 h 231"/>
                <a:gd name="T32" fmla="*/ 62 w 306"/>
                <a:gd name="T33" fmla="*/ 2 h 231"/>
                <a:gd name="T34" fmla="*/ 76 w 306"/>
                <a:gd name="T35" fmla="*/ 0 h 231"/>
                <a:gd name="T36" fmla="*/ 230 w 306"/>
                <a:gd name="T37" fmla="*/ 0 h 231"/>
                <a:gd name="T38" fmla="*/ 246 w 306"/>
                <a:gd name="T39" fmla="*/ 2 h 231"/>
                <a:gd name="T40" fmla="*/ 273 w 306"/>
                <a:gd name="T41" fmla="*/ 13 h 231"/>
                <a:gd name="T42" fmla="*/ 293 w 306"/>
                <a:gd name="T43" fmla="*/ 35 h 231"/>
                <a:gd name="T44" fmla="*/ 306 w 306"/>
                <a:gd name="T45" fmla="*/ 62 h 231"/>
                <a:gd name="T46" fmla="*/ 306 w 306"/>
                <a:gd name="T47" fmla="*/ 78 h 231"/>
                <a:gd name="T48" fmla="*/ 306 w 306"/>
                <a:gd name="T49" fmla="*/ 154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6" h="231">
                  <a:moveTo>
                    <a:pt x="306" y="154"/>
                  </a:moveTo>
                  <a:lnTo>
                    <a:pt x="306" y="170"/>
                  </a:lnTo>
                  <a:lnTo>
                    <a:pt x="293" y="197"/>
                  </a:lnTo>
                  <a:lnTo>
                    <a:pt x="273" y="218"/>
                  </a:lnTo>
                  <a:lnTo>
                    <a:pt x="246" y="231"/>
                  </a:lnTo>
                  <a:lnTo>
                    <a:pt x="230" y="231"/>
                  </a:lnTo>
                  <a:lnTo>
                    <a:pt x="76" y="231"/>
                  </a:lnTo>
                  <a:lnTo>
                    <a:pt x="62" y="231"/>
                  </a:lnTo>
                  <a:lnTo>
                    <a:pt x="33" y="218"/>
                  </a:lnTo>
                  <a:lnTo>
                    <a:pt x="13" y="197"/>
                  </a:lnTo>
                  <a:lnTo>
                    <a:pt x="1" y="170"/>
                  </a:lnTo>
                  <a:lnTo>
                    <a:pt x="0" y="154"/>
                  </a:lnTo>
                  <a:lnTo>
                    <a:pt x="0" y="78"/>
                  </a:lnTo>
                  <a:lnTo>
                    <a:pt x="1" y="62"/>
                  </a:lnTo>
                  <a:lnTo>
                    <a:pt x="13" y="35"/>
                  </a:lnTo>
                  <a:lnTo>
                    <a:pt x="33" y="13"/>
                  </a:lnTo>
                  <a:lnTo>
                    <a:pt x="62" y="2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6" y="2"/>
                  </a:lnTo>
                  <a:lnTo>
                    <a:pt x="273" y="13"/>
                  </a:lnTo>
                  <a:lnTo>
                    <a:pt x="293" y="35"/>
                  </a:lnTo>
                  <a:lnTo>
                    <a:pt x="306" y="62"/>
                  </a:lnTo>
                  <a:lnTo>
                    <a:pt x="306" y="78"/>
                  </a:lnTo>
                  <a:lnTo>
                    <a:pt x="306" y="15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6" name="Freeform 58"/>
            <p:cNvSpPr>
              <a:spLocks/>
            </p:cNvSpPr>
            <p:nvPr/>
          </p:nvSpPr>
          <p:spPr bwMode="auto">
            <a:xfrm>
              <a:off x="3046" y="2339"/>
              <a:ext cx="102" cy="77"/>
            </a:xfrm>
            <a:custGeom>
              <a:avLst/>
              <a:gdLst>
                <a:gd name="T0" fmla="*/ 307 w 307"/>
                <a:gd name="T1" fmla="*/ 154 h 231"/>
                <a:gd name="T2" fmla="*/ 305 w 307"/>
                <a:gd name="T3" fmla="*/ 170 h 231"/>
                <a:gd name="T4" fmla="*/ 294 w 307"/>
                <a:gd name="T5" fmla="*/ 197 h 231"/>
                <a:gd name="T6" fmla="*/ 274 w 307"/>
                <a:gd name="T7" fmla="*/ 218 h 231"/>
                <a:gd name="T8" fmla="*/ 245 w 307"/>
                <a:gd name="T9" fmla="*/ 231 h 231"/>
                <a:gd name="T10" fmla="*/ 231 w 307"/>
                <a:gd name="T11" fmla="*/ 231 h 231"/>
                <a:gd name="T12" fmla="*/ 76 w 307"/>
                <a:gd name="T13" fmla="*/ 231 h 231"/>
                <a:gd name="T14" fmla="*/ 61 w 307"/>
                <a:gd name="T15" fmla="*/ 231 h 231"/>
                <a:gd name="T16" fmla="*/ 33 w 307"/>
                <a:gd name="T17" fmla="*/ 218 h 231"/>
                <a:gd name="T18" fmla="*/ 13 w 307"/>
                <a:gd name="T19" fmla="*/ 197 h 231"/>
                <a:gd name="T20" fmla="*/ 0 w 307"/>
                <a:gd name="T21" fmla="*/ 170 h 231"/>
                <a:gd name="T22" fmla="*/ 0 w 307"/>
                <a:gd name="T23" fmla="*/ 154 h 231"/>
                <a:gd name="T24" fmla="*/ 0 w 307"/>
                <a:gd name="T25" fmla="*/ 78 h 231"/>
                <a:gd name="T26" fmla="*/ 0 w 307"/>
                <a:gd name="T27" fmla="*/ 62 h 231"/>
                <a:gd name="T28" fmla="*/ 13 w 307"/>
                <a:gd name="T29" fmla="*/ 35 h 231"/>
                <a:gd name="T30" fmla="*/ 33 w 307"/>
                <a:gd name="T31" fmla="*/ 13 h 231"/>
                <a:gd name="T32" fmla="*/ 61 w 307"/>
                <a:gd name="T33" fmla="*/ 2 h 231"/>
                <a:gd name="T34" fmla="*/ 76 w 307"/>
                <a:gd name="T35" fmla="*/ 0 h 231"/>
                <a:gd name="T36" fmla="*/ 231 w 307"/>
                <a:gd name="T37" fmla="*/ 0 h 231"/>
                <a:gd name="T38" fmla="*/ 245 w 307"/>
                <a:gd name="T39" fmla="*/ 2 h 231"/>
                <a:gd name="T40" fmla="*/ 274 w 307"/>
                <a:gd name="T41" fmla="*/ 13 h 231"/>
                <a:gd name="T42" fmla="*/ 294 w 307"/>
                <a:gd name="T43" fmla="*/ 35 h 231"/>
                <a:gd name="T44" fmla="*/ 305 w 307"/>
                <a:gd name="T45" fmla="*/ 62 h 231"/>
                <a:gd name="T46" fmla="*/ 307 w 307"/>
                <a:gd name="T47" fmla="*/ 78 h 231"/>
                <a:gd name="T48" fmla="*/ 307 w 307"/>
                <a:gd name="T49" fmla="*/ 154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231">
                  <a:moveTo>
                    <a:pt x="307" y="154"/>
                  </a:moveTo>
                  <a:lnTo>
                    <a:pt x="305" y="170"/>
                  </a:lnTo>
                  <a:lnTo>
                    <a:pt x="294" y="197"/>
                  </a:lnTo>
                  <a:lnTo>
                    <a:pt x="274" y="218"/>
                  </a:lnTo>
                  <a:lnTo>
                    <a:pt x="245" y="231"/>
                  </a:lnTo>
                  <a:lnTo>
                    <a:pt x="231" y="231"/>
                  </a:lnTo>
                  <a:lnTo>
                    <a:pt x="76" y="231"/>
                  </a:lnTo>
                  <a:lnTo>
                    <a:pt x="61" y="231"/>
                  </a:lnTo>
                  <a:lnTo>
                    <a:pt x="33" y="218"/>
                  </a:lnTo>
                  <a:lnTo>
                    <a:pt x="13" y="197"/>
                  </a:lnTo>
                  <a:lnTo>
                    <a:pt x="0" y="170"/>
                  </a:lnTo>
                  <a:lnTo>
                    <a:pt x="0" y="154"/>
                  </a:lnTo>
                  <a:lnTo>
                    <a:pt x="0" y="78"/>
                  </a:lnTo>
                  <a:lnTo>
                    <a:pt x="0" y="62"/>
                  </a:lnTo>
                  <a:lnTo>
                    <a:pt x="13" y="35"/>
                  </a:lnTo>
                  <a:lnTo>
                    <a:pt x="33" y="13"/>
                  </a:lnTo>
                  <a:lnTo>
                    <a:pt x="61" y="2"/>
                  </a:lnTo>
                  <a:lnTo>
                    <a:pt x="76" y="0"/>
                  </a:lnTo>
                  <a:lnTo>
                    <a:pt x="231" y="0"/>
                  </a:lnTo>
                  <a:lnTo>
                    <a:pt x="245" y="2"/>
                  </a:lnTo>
                  <a:lnTo>
                    <a:pt x="274" y="13"/>
                  </a:lnTo>
                  <a:lnTo>
                    <a:pt x="294" y="35"/>
                  </a:lnTo>
                  <a:lnTo>
                    <a:pt x="305" y="62"/>
                  </a:lnTo>
                  <a:lnTo>
                    <a:pt x="307" y="78"/>
                  </a:lnTo>
                  <a:lnTo>
                    <a:pt x="307" y="15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7" name="Freeform 59"/>
            <p:cNvSpPr>
              <a:spLocks/>
            </p:cNvSpPr>
            <p:nvPr/>
          </p:nvSpPr>
          <p:spPr bwMode="auto">
            <a:xfrm>
              <a:off x="3173" y="2339"/>
              <a:ext cx="103" cy="77"/>
            </a:xfrm>
            <a:custGeom>
              <a:avLst/>
              <a:gdLst>
                <a:gd name="T0" fmla="*/ 308 w 308"/>
                <a:gd name="T1" fmla="*/ 154 h 231"/>
                <a:gd name="T2" fmla="*/ 307 w 308"/>
                <a:gd name="T3" fmla="*/ 170 h 231"/>
                <a:gd name="T4" fmla="*/ 295 w 308"/>
                <a:gd name="T5" fmla="*/ 197 h 231"/>
                <a:gd name="T6" fmla="*/ 274 w 308"/>
                <a:gd name="T7" fmla="*/ 218 h 231"/>
                <a:gd name="T8" fmla="*/ 246 w 308"/>
                <a:gd name="T9" fmla="*/ 231 h 231"/>
                <a:gd name="T10" fmla="*/ 231 w 308"/>
                <a:gd name="T11" fmla="*/ 231 h 231"/>
                <a:gd name="T12" fmla="*/ 78 w 308"/>
                <a:gd name="T13" fmla="*/ 231 h 231"/>
                <a:gd name="T14" fmla="*/ 62 w 308"/>
                <a:gd name="T15" fmla="*/ 231 h 231"/>
                <a:gd name="T16" fmla="*/ 35 w 308"/>
                <a:gd name="T17" fmla="*/ 218 h 231"/>
                <a:gd name="T18" fmla="*/ 13 w 308"/>
                <a:gd name="T19" fmla="*/ 197 h 231"/>
                <a:gd name="T20" fmla="*/ 2 w 308"/>
                <a:gd name="T21" fmla="*/ 170 h 231"/>
                <a:gd name="T22" fmla="*/ 0 w 308"/>
                <a:gd name="T23" fmla="*/ 154 h 231"/>
                <a:gd name="T24" fmla="*/ 0 w 308"/>
                <a:gd name="T25" fmla="*/ 78 h 231"/>
                <a:gd name="T26" fmla="*/ 2 w 308"/>
                <a:gd name="T27" fmla="*/ 62 h 231"/>
                <a:gd name="T28" fmla="*/ 13 w 308"/>
                <a:gd name="T29" fmla="*/ 35 h 231"/>
                <a:gd name="T30" fmla="*/ 35 w 308"/>
                <a:gd name="T31" fmla="*/ 13 h 231"/>
                <a:gd name="T32" fmla="*/ 62 w 308"/>
                <a:gd name="T33" fmla="*/ 2 h 231"/>
                <a:gd name="T34" fmla="*/ 78 w 308"/>
                <a:gd name="T35" fmla="*/ 0 h 231"/>
                <a:gd name="T36" fmla="*/ 231 w 308"/>
                <a:gd name="T37" fmla="*/ 0 h 231"/>
                <a:gd name="T38" fmla="*/ 246 w 308"/>
                <a:gd name="T39" fmla="*/ 2 h 231"/>
                <a:gd name="T40" fmla="*/ 274 w 308"/>
                <a:gd name="T41" fmla="*/ 13 h 231"/>
                <a:gd name="T42" fmla="*/ 295 w 308"/>
                <a:gd name="T43" fmla="*/ 35 h 231"/>
                <a:gd name="T44" fmla="*/ 307 w 308"/>
                <a:gd name="T45" fmla="*/ 62 h 231"/>
                <a:gd name="T46" fmla="*/ 308 w 308"/>
                <a:gd name="T47" fmla="*/ 78 h 231"/>
                <a:gd name="T48" fmla="*/ 308 w 308"/>
                <a:gd name="T49" fmla="*/ 154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8" h="231">
                  <a:moveTo>
                    <a:pt x="308" y="154"/>
                  </a:moveTo>
                  <a:lnTo>
                    <a:pt x="307" y="170"/>
                  </a:lnTo>
                  <a:lnTo>
                    <a:pt x="295" y="197"/>
                  </a:lnTo>
                  <a:lnTo>
                    <a:pt x="274" y="218"/>
                  </a:lnTo>
                  <a:lnTo>
                    <a:pt x="246" y="231"/>
                  </a:lnTo>
                  <a:lnTo>
                    <a:pt x="231" y="231"/>
                  </a:lnTo>
                  <a:lnTo>
                    <a:pt x="78" y="231"/>
                  </a:lnTo>
                  <a:lnTo>
                    <a:pt x="62" y="231"/>
                  </a:lnTo>
                  <a:lnTo>
                    <a:pt x="35" y="218"/>
                  </a:lnTo>
                  <a:lnTo>
                    <a:pt x="13" y="197"/>
                  </a:lnTo>
                  <a:lnTo>
                    <a:pt x="2" y="170"/>
                  </a:lnTo>
                  <a:lnTo>
                    <a:pt x="0" y="154"/>
                  </a:lnTo>
                  <a:lnTo>
                    <a:pt x="0" y="78"/>
                  </a:lnTo>
                  <a:lnTo>
                    <a:pt x="2" y="62"/>
                  </a:lnTo>
                  <a:lnTo>
                    <a:pt x="13" y="35"/>
                  </a:lnTo>
                  <a:lnTo>
                    <a:pt x="35" y="13"/>
                  </a:lnTo>
                  <a:lnTo>
                    <a:pt x="62" y="2"/>
                  </a:lnTo>
                  <a:lnTo>
                    <a:pt x="78" y="0"/>
                  </a:lnTo>
                  <a:lnTo>
                    <a:pt x="231" y="0"/>
                  </a:lnTo>
                  <a:lnTo>
                    <a:pt x="246" y="2"/>
                  </a:lnTo>
                  <a:lnTo>
                    <a:pt x="274" y="13"/>
                  </a:lnTo>
                  <a:lnTo>
                    <a:pt x="295" y="35"/>
                  </a:lnTo>
                  <a:lnTo>
                    <a:pt x="307" y="62"/>
                  </a:lnTo>
                  <a:lnTo>
                    <a:pt x="308" y="78"/>
                  </a:lnTo>
                  <a:lnTo>
                    <a:pt x="308" y="15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8" name="Freeform 60"/>
            <p:cNvSpPr>
              <a:spLocks/>
            </p:cNvSpPr>
            <p:nvPr/>
          </p:nvSpPr>
          <p:spPr bwMode="auto">
            <a:xfrm>
              <a:off x="3302" y="2339"/>
              <a:ext cx="102" cy="77"/>
            </a:xfrm>
            <a:custGeom>
              <a:avLst/>
              <a:gdLst>
                <a:gd name="T0" fmla="*/ 306 w 306"/>
                <a:gd name="T1" fmla="*/ 154 h 231"/>
                <a:gd name="T2" fmla="*/ 306 w 306"/>
                <a:gd name="T3" fmla="*/ 170 h 231"/>
                <a:gd name="T4" fmla="*/ 293 w 306"/>
                <a:gd name="T5" fmla="*/ 197 h 231"/>
                <a:gd name="T6" fmla="*/ 273 w 306"/>
                <a:gd name="T7" fmla="*/ 218 h 231"/>
                <a:gd name="T8" fmla="*/ 246 w 306"/>
                <a:gd name="T9" fmla="*/ 231 h 231"/>
                <a:gd name="T10" fmla="*/ 230 w 306"/>
                <a:gd name="T11" fmla="*/ 231 h 231"/>
                <a:gd name="T12" fmla="*/ 76 w 306"/>
                <a:gd name="T13" fmla="*/ 231 h 231"/>
                <a:gd name="T14" fmla="*/ 62 w 306"/>
                <a:gd name="T15" fmla="*/ 231 h 231"/>
                <a:gd name="T16" fmla="*/ 33 w 306"/>
                <a:gd name="T17" fmla="*/ 218 h 231"/>
                <a:gd name="T18" fmla="*/ 13 w 306"/>
                <a:gd name="T19" fmla="*/ 197 h 231"/>
                <a:gd name="T20" fmla="*/ 1 w 306"/>
                <a:gd name="T21" fmla="*/ 170 h 231"/>
                <a:gd name="T22" fmla="*/ 0 w 306"/>
                <a:gd name="T23" fmla="*/ 154 h 231"/>
                <a:gd name="T24" fmla="*/ 0 w 306"/>
                <a:gd name="T25" fmla="*/ 78 h 231"/>
                <a:gd name="T26" fmla="*/ 1 w 306"/>
                <a:gd name="T27" fmla="*/ 62 h 231"/>
                <a:gd name="T28" fmla="*/ 13 w 306"/>
                <a:gd name="T29" fmla="*/ 35 h 231"/>
                <a:gd name="T30" fmla="*/ 33 w 306"/>
                <a:gd name="T31" fmla="*/ 13 h 231"/>
                <a:gd name="T32" fmla="*/ 62 w 306"/>
                <a:gd name="T33" fmla="*/ 2 h 231"/>
                <a:gd name="T34" fmla="*/ 76 w 306"/>
                <a:gd name="T35" fmla="*/ 0 h 231"/>
                <a:gd name="T36" fmla="*/ 230 w 306"/>
                <a:gd name="T37" fmla="*/ 0 h 231"/>
                <a:gd name="T38" fmla="*/ 246 w 306"/>
                <a:gd name="T39" fmla="*/ 2 h 231"/>
                <a:gd name="T40" fmla="*/ 273 w 306"/>
                <a:gd name="T41" fmla="*/ 13 h 231"/>
                <a:gd name="T42" fmla="*/ 293 w 306"/>
                <a:gd name="T43" fmla="*/ 35 h 231"/>
                <a:gd name="T44" fmla="*/ 306 w 306"/>
                <a:gd name="T45" fmla="*/ 62 h 231"/>
                <a:gd name="T46" fmla="*/ 306 w 306"/>
                <a:gd name="T47" fmla="*/ 78 h 231"/>
                <a:gd name="T48" fmla="*/ 306 w 306"/>
                <a:gd name="T49" fmla="*/ 154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6" h="231">
                  <a:moveTo>
                    <a:pt x="306" y="154"/>
                  </a:moveTo>
                  <a:lnTo>
                    <a:pt x="306" y="170"/>
                  </a:lnTo>
                  <a:lnTo>
                    <a:pt x="293" y="197"/>
                  </a:lnTo>
                  <a:lnTo>
                    <a:pt x="273" y="218"/>
                  </a:lnTo>
                  <a:lnTo>
                    <a:pt x="246" y="231"/>
                  </a:lnTo>
                  <a:lnTo>
                    <a:pt x="230" y="231"/>
                  </a:lnTo>
                  <a:lnTo>
                    <a:pt x="76" y="231"/>
                  </a:lnTo>
                  <a:lnTo>
                    <a:pt x="62" y="231"/>
                  </a:lnTo>
                  <a:lnTo>
                    <a:pt x="33" y="218"/>
                  </a:lnTo>
                  <a:lnTo>
                    <a:pt x="13" y="197"/>
                  </a:lnTo>
                  <a:lnTo>
                    <a:pt x="1" y="170"/>
                  </a:lnTo>
                  <a:lnTo>
                    <a:pt x="0" y="154"/>
                  </a:lnTo>
                  <a:lnTo>
                    <a:pt x="0" y="78"/>
                  </a:lnTo>
                  <a:lnTo>
                    <a:pt x="1" y="62"/>
                  </a:lnTo>
                  <a:lnTo>
                    <a:pt x="13" y="35"/>
                  </a:lnTo>
                  <a:lnTo>
                    <a:pt x="33" y="13"/>
                  </a:lnTo>
                  <a:lnTo>
                    <a:pt x="62" y="2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6" y="2"/>
                  </a:lnTo>
                  <a:lnTo>
                    <a:pt x="273" y="13"/>
                  </a:lnTo>
                  <a:lnTo>
                    <a:pt x="293" y="35"/>
                  </a:lnTo>
                  <a:lnTo>
                    <a:pt x="306" y="62"/>
                  </a:lnTo>
                  <a:lnTo>
                    <a:pt x="306" y="78"/>
                  </a:lnTo>
                  <a:lnTo>
                    <a:pt x="306" y="15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9" name="Freeform 61"/>
            <p:cNvSpPr>
              <a:spLocks/>
            </p:cNvSpPr>
            <p:nvPr/>
          </p:nvSpPr>
          <p:spPr bwMode="auto">
            <a:xfrm>
              <a:off x="3430" y="2339"/>
              <a:ext cx="102" cy="77"/>
            </a:xfrm>
            <a:custGeom>
              <a:avLst/>
              <a:gdLst>
                <a:gd name="T0" fmla="*/ 307 w 307"/>
                <a:gd name="T1" fmla="*/ 154 h 231"/>
                <a:gd name="T2" fmla="*/ 305 w 307"/>
                <a:gd name="T3" fmla="*/ 170 h 231"/>
                <a:gd name="T4" fmla="*/ 294 w 307"/>
                <a:gd name="T5" fmla="*/ 197 h 231"/>
                <a:gd name="T6" fmla="*/ 274 w 307"/>
                <a:gd name="T7" fmla="*/ 218 h 231"/>
                <a:gd name="T8" fmla="*/ 245 w 307"/>
                <a:gd name="T9" fmla="*/ 231 h 231"/>
                <a:gd name="T10" fmla="*/ 230 w 307"/>
                <a:gd name="T11" fmla="*/ 231 h 231"/>
                <a:gd name="T12" fmla="*/ 76 w 307"/>
                <a:gd name="T13" fmla="*/ 231 h 231"/>
                <a:gd name="T14" fmla="*/ 61 w 307"/>
                <a:gd name="T15" fmla="*/ 231 h 231"/>
                <a:gd name="T16" fmla="*/ 33 w 307"/>
                <a:gd name="T17" fmla="*/ 218 h 231"/>
                <a:gd name="T18" fmla="*/ 13 w 307"/>
                <a:gd name="T19" fmla="*/ 197 h 231"/>
                <a:gd name="T20" fmla="*/ 0 w 307"/>
                <a:gd name="T21" fmla="*/ 170 h 231"/>
                <a:gd name="T22" fmla="*/ 0 w 307"/>
                <a:gd name="T23" fmla="*/ 154 h 231"/>
                <a:gd name="T24" fmla="*/ 0 w 307"/>
                <a:gd name="T25" fmla="*/ 78 h 231"/>
                <a:gd name="T26" fmla="*/ 0 w 307"/>
                <a:gd name="T27" fmla="*/ 62 h 231"/>
                <a:gd name="T28" fmla="*/ 13 w 307"/>
                <a:gd name="T29" fmla="*/ 35 h 231"/>
                <a:gd name="T30" fmla="*/ 33 w 307"/>
                <a:gd name="T31" fmla="*/ 13 h 231"/>
                <a:gd name="T32" fmla="*/ 61 w 307"/>
                <a:gd name="T33" fmla="*/ 2 h 231"/>
                <a:gd name="T34" fmla="*/ 76 w 307"/>
                <a:gd name="T35" fmla="*/ 0 h 231"/>
                <a:gd name="T36" fmla="*/ 230 w 307"/>
                <a:gd name="T37" fmla="*/ 0 h 231"/>
                <a:gd name="T38" fmla="*/ 245 w 307"/>
                <a:gd name="T39" fmla="*/ 2 h 231"/>
                <a:gd name="T40" fmla="*/ 274 w 307"/>
                <a:gd name="T41" fmla="*/ 13 h 231"/>
                <a:gd name="T42" fmla="*/ 294 w 307"/>
                <a:gd name="T43" fmla="*/ 35 h 231"/>
                <a:gd name="T44" fmla="*/ 305 w 307"/>
                <a:gd name="T45" fmla="*/ 62 h 231"/>
                <a:gd name="T46" fmla="*/ 307 w 307"/>
                <a:gd name="T47" fmla="*/ 78 h 231"/>
                <a:gd name="T48" fmla="*/ 307 w 307"/>
                <a:gd name="T49" fmla="*/ 154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231">
                  <a:moveTo>
                    <a:pt x="307" y="154"/>
                  </a:moveTo>
                  <a:lnTo>
                    <a:pt x="305" y="170"/>
                  </a:lnTo>
                  <a:lnTo>
                    <a:pt x="294" y="197"/>
                  </a:lnTo>
                  <a:lnTo>
                    <a:pt x="274" y="218"/>
                  </a:lnTo>
                  <a:lnTo>
                    <a:pt x="245" y="231"/>
                  </a:lnTo>
                  <a:lnTo>
                    <a:pt x="230" y="231"/>
                  </a:lnTo>
                  <a:lnTo>
                    <a:pt x="76" y="231"/>
                  </a:lnTo>
                  <a:lnTo>
                    <a:pt x="61" y="231"/>
                  </a:lnTo>
                  <a:lnTo>
                    <a:pt x="33" y="218"/>
                  </a:lnTo>
                  <a:lnTo>
                    <a:pt x="13" y="197"/>
                  </a:lnTo>
                  <a:lnTo>
                    <a:pt x="0" y="170"/>
                  </a:lnTo>
                  <a:lnTo>
                    <a:pt x="0" y="154"/>
                  </a:lnTo>
                  <a:lnTo>
                    <a:pt x="0" y="78"/>
                  </a:lnTo>
                  <a:lnTo>
                    <a:pt x="0" y="62"/>
                  </a:lnTo>
                  <a:lnTo>
                    <a:pt x="13" y="35"/>
                  </a:lnTo>
                  <a:lnTo>
                    <a:pt x="33" y="13"/>
                  </a:lnTo>
                  <a:lnTo>
                    <a:pt x="61" y="2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5" y="2"/>
                  </a:lnTo>
                  <a:lnTo>
                    <a:pt x="274" y="13"/>
                  </a:lnTo>
                  <a:lnTo>
                    <a:pt x="294" y="35"/>
                  </a:lnTo>
                  <a:lnTo>
                    <a:pt x="305" y="62"/>
                  </a:lnTo>
                  <a:lnTo>
                    <a:pt x="307" y="78"/>
                  </a:lnTo>
                  <a:lnTo>
                    <a:pt x="307" y="15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0" name="Freeform 62"/>
            <p:cNvSpPr>
              <a:spLocks/>
            </p:cNvSpPr>
            <p:nvPr/>
          </p:nvSpPr>
          <p:spPr bwMode="auto">
            <a:xfrm>
              <a:off x="3557" y="2339"/>
              <a:ext cx="103" cy="77"/>
            </a:xfrm>
            <a:custGeom>
              <a:avLst/>
              <a:gdLst>
                <a:gd name="T0" fmla="*/ 308 w 308"/>
                <a:gd name="T1" fmla="*/ 154 h 231"/>
                <a:gd name="T2" fmla="*/ 307 w 308"/>
                <a:gd name="T3" fmla="*/ 170 h 231"/>
                <a:gd name="T4" fmla="*/ 295 w 308"/>
                <a:gd name="T5" fmla="*/ 197 h 231"/>
                <a:gd name="T6" fmla="*/ 274 w 308"/>
                <a:gd name="T7" fmla="*/ 218 h 231"/>
                <a:gd name="T8" fmla="*/ 246 w 308"/>
                <a:gd name="T9" fmla="*/ 231 h 231"/>
                <a:gd name="T10" fmla="*/ 230 w 308"/>
                <a:gd name="T11" fmla="*/ 231 h 231"/>
                <a:gd name="T12" fmla="*/ 78 w 308"/>
                <a:gd name="T13" fmla="*/ 231 h 231"/>
                <a:gd name="T14" fmla="*/ 62 w 308"/>
                <a:gd name="T15" fmla="*/ 231 h 231"/>
                <a:gd name="T16" fmla="*/ 35 w 308"/>
                <a:gd name="T17" fmla="*/ 218 h 231"/>
                <a:gd name="T18" fmla="*/ 13 w 308"/>
                <a:gd name="T19" fmla="*/ 197 h 231"/>
                <a:gd name="T20" fmla="*/ 1 w 308"/>
                <a:gd name="T21" fmla="*/ 170 h 231"/>
                <a:gd name="T22" fmla="*/ 0 w 308"/>
                <a:gd name="T23" fmla="*/ 154 h 231"/>
                <a:gd name="T24" fmla="*/ 0 w 308"/>
                <a:gd name="T25" fmla="*/ 78 h 231"/>
                <a:gd name="T26" fmla="*/ 1 w 308"/>
                <a:gd name="T27" fmla="*/ 62 h 231"/>
                <a:gd name="T28" fmla="*/ 13 w 308"/>
                <a:gd name="T29" fmla="*/ 35 h 231"/>
                <a:gd name="T30" fmla="*/ 35 w 308"/>
                <a:gd name="T31" fmla="*/ 13 h 231"/>
                <a:gd name="T32" fmla="*/ 62 w 308"/>
                <a:gd name="T33" fmla="*/ 2 h 231"/>
                <a:gd name="T34" fmla="*/ 78 w 308"/>
                <a:gd name="T35" fmla="*/ 0 h 231"/>
                <a:gd name="T36" fmla="*/ 230 w 308"/>
                <a:gd name="T37" fmla="*/ 0 h 231"/>
                <a:gd name="T38" fmla="*/ 246 w 308"/>
                <a:gd name="T39" fmla="*/ 2 h 231"/>
                <a:gd name="T40" fmla="*/ 274 w 308"/>
                <a:gd name="T41" fmla="*/ 13 h 231"/>
                <a:gd name="T42" fmla="*/ 295 w 308"/>
                <a:gd name="T43" fmla="*/ 35 h 231"/>
                <a:gd name="T44" fmla="*/ 307 w 308"/>
                <a:gd name="T45" fmla="*/ 62 h 231"/>
                <a:gd name="T46" fmla="*/ 308 w 308"/>
                <a:gd name="T47" fmla="*/ 78 h 231"/>
                <a:gd name="T48" fmla="*/ 308 w 308"/>
                <a:gd name="T49" fmla="*/ 154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8" h="231">
                  <a:moveTo>
                    <a:pt x="308" y="154"/>
                  </a:moveTo>
                  <a:lnTo>
                    <a:pt x="307" y="170"/>
                  </a:lnTo>
                  <a:lnTo>
                    <a:pt x="295" y="197"/>
                  </a:lnTo>
                  <a:lnTo>
                    <a:pt x="274" y="218"/>
                  </a:lnTo>
                  <a:lnTo>
                    <a:pt x="246" y="231"/>
                  </a:lnTo>
                  <a:lnTo>
                    <a:pt x="230" y="231"/>
                  </a:lnTo>
                  <a:lnTo>
                    <a:pt x="78" y="231"/>
                  </a:lnTo>
                  <a:lnTo>
                    <a:pt x="62" y="231"/>
                  </a:lnTo>
                  <a:lnTo>
                    <a:pt x="35" y="218"/>
                  </a:lnTo>
                  <a:lnTo>
                    <a:pt x="13" y="197"/>
                  </a:lnTo>
                  <a:lnTo>
                    <a:pt x="1" y="170"/>
                  </a:lnTo>
                  <a:lnTo>
                    <a:pt x="0" y="154"/>
                  </a:lnTo>
                  <a:lnTo>
                    <a:pt x="0" y="78"/>
                  </a:lnTo>
                  <a:lnTo>
                    <a:pt x="1" y="62"/>
                  </a:lnTo>
                  <a:lnTo>
                    <a:pt x="13" y="35"/>
                  </a:lnTo>
                  <a:lnTo>
                    <a:pt x="35" y="13"/>
                  </a:lnTo>
                  <a:lnTo>
                    <a:pt x="62" y="2"/>
                  </a:lnTo>
                  <a:lnTo>
                    <a:pt x="78" y="0"/>
                  </a:lnTo>
                  <a:lnTo>
                    <a:pt x="230" y="0"/>
                  </a:lnTo>
                  <a:lnTo>
                    <a:pt x="246" y="2"/>
                  </a:lnTo>
                  <a:lnTo>
                    <a:pt x="274" y="13"/>
                  </a:lnTo>
                  <a:lnTo>
                    <a:pt x="295" y="35"/>
                  </a:lnTo>
                  <a:lnTo>
                    <a:pt x="307" y="62"/>
                  </a:lnTo>
                  <a:lnTo>
                    <a:pt x="308" y="78"/>
                  </a:lnTo>
                  <a:lnTo>
                    <a:pt x="308" y="15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1" name="Freeform 63"/>
            <p:cNvSpPr>
              <a:spLocks/>
            </p:cNvSpPr>
            <p:nvPr/>
          </p:nvSpPr>
          <p:spPr bwMode="auto">
            <a:xfrm>
              <a:off x="2150" y="2493"/>
              <a:ext cx="102" cy="102"/>
            </a:xfrm>
            <a:custGeom>
              <a:avLst/>
              <a:gdLst>
                <a:gd name="T0" fmla="*/ 307 w 307"/>
                <a:gd name="T1" fmla="*/ 230 h 308"/>
                <a:gd name="T2" fmla="*/ 307 w 307"/>
                <a:gd name="T3" fmla="*/ 246 h 308"/>
                <a:gd name="T4" fmla="*/ 294 w 307"/>
                <a:gd name="T5" fmla="*/ 274 h 308"/>
                <a:gd name="T6" fmla="*/ 274 w 307"/>
                <a:gd name="T7" fmla="*/ 295 h 308"/>
                <a:gd name="T8" fmla="*/ 246 w 307"/>
                <a:gd name="T9" fmla="*/ 307 h 308"/>
                <a:gd name="T10" fmla="*/ 230 w 307"/>
                <a:gd name="T11" fmla="*/ 308 h 308"/>
                <a:gd name="T12" fmla="*/ 76 w 307"/>
                <a:gd name="T13" fmla="*/ 308 h 308"/>
                <a:gd name="T14" fmla="*/ 62 w 307"/>
                <a:gd name="T15" fmla="*/ 307 h 308"/>
                <a:gd name="T16" fmla="*/ 33 w 307"/>
                <a:gd name="T17" fmla="*/ 295 h 308"/>
                <a:gd name="T18" fmla="*/ 13 w 307"/>
                <a:gd name="T19" fmla="*/ 274 h 308"/>
                <a:gd name="T20" fmla="*/ 1 w 307"/>
                <a:gd name="T21" fmla="*/ 246 h 308"/>
                <a:gd name="T22" fmla="*/ 0 w 307"/>
                <a:gd name="T23" fmla="*/ 230 h 308"/>
                <a:gd name="T24" fmla="*/ 0 w 307"/>
                <a:gd name="T25" fmla="*/ 78 h 308"/>
                <a:gd name="T26" fmla="*/ 1 w 307"/>
                <a:gd name="T27" fmla="*/ 62 h 308"/>
                <a:gd name="T28" fmla="*/ 13 w 307"/>
                <a:gd name="T29" fmla="*/ 35 h 308"/>
                <a:gd name="T30" fmla="*/ 33 w 307"/>
                <a:gd name="T31" fmla="*/ 13 h 308"/>
                <a:gd name="T32" fmla="*/ 62 w 307"/>
                <a:gd name="T33" fmla="*/ 1 h 308"/>
                <a:gd name="T34" fmla="*/ 76 w 307"/>
                <a:gd name="T35" fmla="*/ 0 h 308"/>
                <a:gd name="T36" fmla="*/ 230 w 307"/>
                <a:gd name="T37" fmla="*/ 0 h 308"/>
                <a:gd name="T38" fmla="*/ 246 w 307"/>
                <a:gd name="T39" fmla="*/ 1 h 308"/>
                <a:gd name="T40" fmla="*/ 274 w 307"/>
                <a:gd name="T41" fmla="*/ 13 h 308"/>
                <a:gd name="T42" fmla="*/ 294 w 307"/>
                <a:gd name="T43" fmla="*/ 35 h 308"/>
                <a:gd name="T44" fmla="*/ 307 w 307"/>
                <a:gd name="T45" fmla="*/ 62 h 308"/>
                <a:gd name="T46" fmla="*/ 307 w 307"/>
                <a:gd name="T47" fmla="*/ 78 h 308"/>
                <a:gd name="T48" fmla="*/ 307 w 307"/>
                <a:gd name="T49" fmla="*/ 23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308">
                  <a:moveTo>
                    <a:pt x="307" y="230"/>
                  </a:moveTo>
                  <a:lnTo>
                    <a:pt x="307" y="246"/>
                  </a:lnTo>
                  <a:lnTo>
                    <a:pt x="294" y="274"/>
                  </a:lnTo>
                  <a:lnTo>
                    <a:pt x="274" y="295"/>
                  </a:lnTo>
                  <a:lnTo>
                    <a:pt x="246" y="307"/>
                  </a:lnTo>
                  <a:lnTo>
                    <a:pt x="230" y="308"/>
                  </a:lnTo>
                  <a:lnTo>
                    <a:pt x="76" y="308"/>
                  </a:lnTo>
                  <a:lnTo>
                    <a:pt x="62" y="307"/>
                  </a:lnTo>
                  <a:lnTo>
                    <a:pt x="33" y="295"/>
                  </a:lnTo>
                  <a:lnTo>
                    <a:pt x="13" y="274"/>
                  </a:lnTo>
                  <a:lnTo>
                    <a:pt x="1" y="246"/>
                  </a:lnTo>
                  <a:lnTo>
                    <a:pt x="0" y="230"/>
                  </a:lnTo>
                  <a:lnTo>
                    <a:pt x="0" y="78"/>
                  </a:lnTo>
                  <a:lnTo>
                    <a:pt x="1" y="62"/>
                  </a:lnTo>
                  <a:lnTo>
                    <a:pt x="13" y="35"/>
                  </a:lnTo>
                  <a:lnTo>
                    <a:pt x="33" y="13"/>
                  </a:lnTo>
                  <a:lnTo>
                    <a:pt x="62" y="1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6" y="1"/>
                  </a:lnTo>
                  <a:lnTo>
                    <a:pt x="274" y="13"/>
                  </a:lnTo>
                  <a:lnTo>
                    <a:pt x="294" y="35"/>
                  </a:lnTo>
                  <a:lnTo>
                    <a:pt x="307" y="62"/>
                  </a:lnTo>
                  <a:lnTo>
                    <a:pt x="307" y="78"/>
                  </a:lnTo>
                  <a:lnTo>
                    <a:pt x="307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2" name="Freeform 64"/>
            <p:cNvSpPr>
              <a:spLocks/>
            </p:cNvSpPr>
            <p:nvPr/>
          </p:nvSpPr>
          <p:spPr bwMode="auto">
            <a:xfrm>
              <a:off x="2022" y="2493"/>
              <a:ext cx="102" cy="102"/>
            </a:xfrm>
            <a:custGeom>
              <a:avLst/>
              <a:gdLst>
                <a:gd name="T0" fmla="*/ 308 w 308"/>
                <a:gd name="T1" fmla="*/ 230 h 308"/>
                <a:gd name="T2" fmla="*/ 306 w 308"/>
                <a:gd name="T3" fmla="*/ 246 h 308"/>
                <a:gd name="T4" fmla="*/ 295 w 308"/>
                <a:gd name="T5" fmla="*/ 274 h 308"/>
                <a:gd name="T6" fmla="*/ 273 w 308"/>
                <a:gd name="T7" fmla="*/ 295 h 308"/>
                <a:gd name="T8" fmla="*/ 246 w 308"/>
                <a:gd name="T9" fmla="*/ 307 h 308"/>
                <a:gd name="T10" fmla="*/ 230 w 308"/>
                <a:gd name="T11" fmla="*/ 308 h 308"/>
                <a:gd name="T12" fmla="*/ 77 w 308"/>
                <a:gd name="T13" fmla="*/ 308 h 308"/>
                <a:gd name="T14" fmla="*/ 61 w 308"/>
                <a:gd name="T15" fmla="*/ 307 h 308"/>
                <a:gd name="T16" fmla="*/ 34 w 308"/>
                <a:gd name="T17" fmla="*/ 295 h 308"/>
                <a:gd name="T18" fmla="*/ 13 w 308"/>
                <a:gd name="T19" fmla="*/ 274 h 308"/>
                <a:gd name="T20" fmla="*/ 1 w 308"/>
                <a:gd name="T21" fmla="*/ 246 h 308"/>
                <a:gd name="T22" fmla="*/ 0 w 308"/>
                <a:gd name="T23" fmla="*/ 230 h 308"/>
                <a:gd name="T24" fmla="*/ 0 w 308"/>
                <a:gd name="T25" fmla="*/ 78 h 308"/>
                <a:gd name="T26" fmla="*/ 1 w 308"/>
                <a:gd name="T27" fmla="*/ 62 h 308"/>
                <a:gd name="T28" fmla="*/ 13 w 308"/>
                <a:gd name="T29" fmla="*/ 35 h 308"/>
                <a:gd name="T30" fmla="*/ 34 w 308"/>
                <a:gd name="T31" fmla="*/ 13 h 308"/>
                <a:gd name="T32" fmla="*/ 61 w 308"/>
                <a:gd name="T33" fmla="*/ 1 h 308"/>
                <a:gd name="T34" fmla="*/ 77 w 308"/>
                <a:gd name="T35" fmla="*/ 0 h 308"/>
                <a:gd name="T36" fmla="*/ 230 w 308"/>
                <a:gd name="T37" fmla="*/ 0 h 308"/>
                <a:gd name="T38" fmla="*/ 246 w 308"/>
                <a:gd name="T39" fmla="*/ 1 h 308"/>
                <a:gd name="T40" fmla="*/ 273 w 308"/>
                <a:gd name="T41" fmla="*/ 13 h 308"/>
                <a:gd name="T42" fmla="*/ 295 w 308"/>
                <a:gd name="T43" fmla="*/ 35 h 308"/>
                <a:gd name="T44" fmla="*/ 306 w 308"/>
                <a:gd name="T45" fmla="*/ 62 h 308"/>
                <a:gd name="T46" fmla="*/ 308 w 308"/>
                <a:gd name="T47" fmla="*/ 78 h 308"/>
                <a:gd name="T48" fmla="*/ 308 w 308"/>
                <a:gd name="T49" fmla="*/ 23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8" h="308">
                  <a:moveTo>
                    <a:pt x="308" y="230"/>
                  </a:moveTo>
                  <a:lnTo>
                    <a:pt x="306" y="246"/>
                  </a:lnTo>
                  <a:lnTo>
                    <a:pt x="295" y="274"/>
                  </a:lnTo>
                  <a:lnTo>
                    <a:pt x="273" y="295"/>
                  </a:lnTo>
                  <a:lnTo>
                    <a:pt x="246" y="307"/>
                  </a:lnTo>
                  <a:lnTo>
                    <a:pt x="230" y="308"/>
                  </a:lnTo>
                  <a:lnTo>
                    <a:pt x="77" y="308"/>
                  </a:lnTo>
                  <a:lnTo>
                    <a:pt x="61" y="307"/>
                  </a:lnTo>
                  <a:lnTo>
                    <a:pt x="34" y="295"/>
                  </a:lnTo>
                  <a:lnTo>
                    <a:pt x="13" y="274"/>
                  </a:lnTo>
                  <a:lnTo>
                    <a:pt x="1" y="246"/>
                  </a:lnTo>
                  <a:lnTo>
                    <a:pt x="0" y="230"/>
                  </a:lnTo>
                  <a:lnTo>
                    <a:pt x="0" y="78"/>
                  </a:lnTo>
                  <a:lnTo>
                    <a:pt x="1" y="62"/>
                  </a:lnTo>
                  <a:lnTo>
                    <a:pt x="13" y="35"/>
                  </a:lnTo>
                  <a:lnTo>
                    <a:pt x="34" y="13"/>
                  </a:lnTo>
                  <a:lnTo>
                    <a:pt x="61" y="1"/>
                  </a:lnTo>
                  <a:lnTo>
                    <a:pt x="77" y="0"/>
                  </a:lnTo>
                  <a:lnTo>
                    <a:pt x="230" y="0"/>
                  </a:lnTo>
                  <a:lnTo>
                    <a:pt x="246" y="1"/>
                  </a:lnTo>
                  <a:lnTo>
                    <a:pt x="273" y="13"/>
                  </a:lnTo>
                  <a:lnTo>
                    <a:pt x="295" y="35"/>
                  </a:lnTo>
                  <a:lnTo>
                    <a:pt x="306" y="62"/>
                  </a:lnTo>
                  <a:lnTo>
                    <a:pt x="308" y="78"/>
                  </a:lnTo>
                  <a:lnTo>
                    <a:pt x="308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3" name="Freeform 65"/>
            <p:cNvSpPr>
              <a:spLocks/>
            </p:cNvSpPr>
            <p:nvPr/>
          </p:nvSpPr>
          <p:spPr bwMode="auto">
            <a:xfrm>
              <a:off x="1894" y="2493"/>
              <a:ext cx="102" cy="102"/>
            </a:xfrm>
            <a:custGeom>
              <a:avLst/>
              <a:gdLst>
                <a:gd name="T0" fmla="*/ 306 w 306"/>
                <a:gd name="T1" fmla="*/ 230 h 308"/>
                <a:gd name="T2" fmla="*/ 305 w 306"/>
                <a:gd name="T3" fmla="*/ 246 h 308"/>
                <a:gd name="T4" fmla="*/ 293 w 306"/>
                <a:gd name="T5" fmla="*/ 274 h 308"/>
                <a:gd name="T6" fmla="*/ 273 w 306"/>
                <a:gd name="T7" fmla="*/ 295 h 308"/>
                <a:gd name="T8" fmla="*/ 244 w 306"/>
                <a:gd name="T9" fmla="*/ 307 h 308"/>
                <a:gd name="T10" fmla="*/ 230 w 306"/>
                <a:gd name="T11" fmla="*/ 308 h 308"/>
                <a:gd name="T12" fmla="*/ 76 w 306"/>
                <a:gd name="T13" fmla="*/ 308 h 308"/>
                <a:gd name="T14" fmla="*/ 60 w 306"/>
                <a:gd name="T15" fmla="*/ 307 h 308"/>
                <a:gd name="T16" fmla="*/ 33 w 306"/>
                <a:gd name="T17" fmla="*/ 295 h 308"/>
                <a:gd name="T18" fmla="*/ 13 w 306"/>
                <a:gd name="T19" fmla="*/ 274 h 308"/>
                <a:gd name="T20" fmla="*/ 0 w 306"/>
                <a:gd name="T21" fmla="*/ 246 h 308"/>
                <a:gd name="T22" fmla="*/ 0 w 306"/>
                <a:gd name="T23" fmla="*/ 230 h 308"/>
                <a:gd name="T24" fmla="*/ 0 w 306"/>
                <a:gd name="T25" fmla="*/ 78 h 308"/>
                <a:gd name="T26" fmla="*/ 0 w 306"/>
                <a:gd name="T27" fmla="*/ 62 h 308"/>
                <a:gd name="T28" fmla="*/ 13 w 306"/>
                <a:gd name="T29" fmla="*/ 35 h 308"/>
                <a:gd name="T30" fmla="*/ 33 w 306"/>
                <a:gd name="T31" fmla="*/ 13 h 308"/>
                <a:gd name="T32" fmla="*/ 60 w 306"/>
                <a:gd name="T33" fmla="*/ 1 h 308"/>
                <a:gd name="T34" fmla="*/ 76 w 306"/>
                <a:gd name="T35" fmla="*/ 0 h 308"/>
                <a:gd name="T36" fmla="*/ 230 w 306"/>
                <a:gd name="T37" fmla="*/ 0 h 308"/>
                <a:gd name="T38" fmla="*/ 244 w 306"/>
                <a:gd name="T39" fmla="*/ 1 h 308"/>
                <a:gd name="T40" fmla="*/ 273 w 306"/>
                <a:gd name="T41" fmla="*/ 13 h 308"/>
                <a:gd name="T42" fmla="*/ 293 w 306"/>
                <a:gd name="T43" fmla="*/ 35 h 308"/>
                <a:gd name="T44" fmla="*/ 305 w 306"/>
                <a:gd name="T45" fmla="*/ 62 h 308"/>
                <a:gd name="T46" fmla="*/ 306 w 306"/>
                <a:gd name="T47" fmla="*/ 78 h 308"/>
                <a:gd name="T48" fmla="*/ 306 w 306"/>
                <a:gd name="T49" fmla="*/ 23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6" h="308">
                  <a:moveTo>
                    <a:pt x="306" y="230"/>
                  </a:moveTo>
                  <a:lnTo>
                    <a:pt x="305" y="246"/>
                  </a:lnTo>
                  <a:lnTo>
                    <a:pt x="293" y="274"/>
                  </a:lnTo>
                  <a:lnTo>
                    <a:pt x="273" y="295"/>
                  </a:lnTo>
                  <a:lnTo>
                    <a:pt x="244" y="307"/>
                  </a:lnTo>
                  <a:lnTo>
                    <a:pt x="230" y="308"/>
                  </a:lnTo>
                  <a:lnTo>
                    <a:pt x="76" y="308"/>
                  </a:lnTo>
                  <a:lnTo>
                    <a:pt x="60" y="307"/>
                  </a:lnTo>
                  <a:lnTo>
                    <a:pt x="33" y="295"/>
                  </a:lnTo>
                  <a:lnTo>
                    <a:pt x="13" y="274"/>
                  </a:lnTo>
                  <a:lnTo>
                    <a:pt x="0" y="246"/>
                  </a:lnTo>
                  <a:lnTo>
                    <a:pt x="0" y="230"/>
                  </a:lnTo>
                  <a:lnTo>
                    <a:pt x="0" y="78"/>
                  </a:lnTo>
                  <a:lnTo>
                    <a:pt x="0" y="62"/>
                  </a:lnTo>
                  <a:lnTo>
                    <a:pt x="13" y="35"/>
                  </a:lnTo>
                  <a:lnTo>
                    <a:pt x="33" y="13"/>
                  </a:lnTo>
                  <a:lnTo>
                    <a:pt x="60" y="1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4" y="1"/>
                  </a:lnTo>
                  <a:lnTo>
                    <a:pt x="273" y="13"/>
                  </a:lnTo>
                  <a:lnTo>
                    <a:pt x="293" y="35"/>
                  </a:lnTo>
                  <a:lnTo>
                    <a:pt x="305" y="62"/>
                  </a:lnTo>
                  <a:lnTo>
                    <a:pt x="306" y="78"/>
                  </a:lnTo>
                  <a:lnTo>
                    <a:pt x="306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4" name="Freeform 66"/>
            <p:cNvSpPr>
              <a:spLocks/>
            </p:cNvSpPr>
            <p:nvPr/>
          </p:nvSpPr>
          <p:spPr bwMode="auto">
            <a:xfrm>
              <a:off x="2534" y="2493"/>
              <a:ext cx="102" cy="102"/>
            </a:xfrm>
            <a:custGeom>
              <a:avLst/>
              <a:gdLst>
                <a:gd name="T0" fmla="*/ 307 w 307"/>
                <a:gd name="T1" fmla="*/ 230 h 308"/>
                <a:gd name="T2" fmla="*/ 307 w 307"/>
                <a:gd name="T3" fmla="*/ 246 h 308"/>
                <a:gd name="T4" fmla="*/ 294 w 307"/>
                <a:gd name="T5" fmla="*/ 274 h 308"/>
                <a:gd name="T6" fmla="*/ 273 w 307"/>
                <a:gd name="T7" fmla="*/ 295 h 308"/>
                <a:gd name="T8" fmla="*/ 246 w 307"/>
                <a:gd name="T9" fmla="*/ 307 h 308"/>
                <a:gd name="T10" fmla="*/ 230 w 307"/>
                <a:gd name="T11" fmla="*/ 308 h 308"/>
                <a:gd name="T12" fmla="*/ 76 w 307"/>
                <a:gd name="T13" fmla="*/ 308 h 308"/>
                <a:gd name="T14" fmla="*/ 62 w 307"/>
                <a:gd name="T15" fmla="*/ 307 h 308"/>
                <a:gd name="T16" fmla="*/ 33 w 307"/>
                <a:gd name="T17" fmla="*/ 295 h 308"/>
                <a:gd name="T18" fmla="*/ 13 w 307"/>
                <a:gd name="T19" fmla="*/ 274 h 308"/>
                <a:gd name="T20" fmla="*/ 1 w 307"/>
                <a:gd name="T21" fmla="*/ 246 h 308"/>
                <a:gd name="T22" fmla="*/ 0 w 307"/>
                <a:gd name="T23" fmla="*/ 230 h 308"/>
                <a:gd name="T24" fmla="*/ 0 w 307"/>
                <a:gd name="T25" fmla="*/ 78 h 308"/>
                <a:gd name="T26" fmla="*/ 1 w 307"/>
                <a:gd name="T27" fmla="*/ 62 h 308"/>
                <a:gd name="T28" fmla="*/ 13 w 307"/>
                <a:gd name="T29" fmla="*/ 35 h 308"/>
                <a:gd name="T30" fmla="*/ 33 w 307"/>
                <a:gd name="T31" fmla="*/ 13 h 308"/>
                <a:gd name="T32" fmla="*/ 62 w 307"/>
                <a:gd name="T33" fmla="*/ 1 h 308"/>
                <a:gd name="T34" fmla="*/ 76 w 307"/>
                <a:gd name="T35" fmla="*/ 0 h 308"/>
                <a:gd name="T36" fmla="*/ 230 w 307"/>
                <a:gd name="T37" fmla="*/ 0 h 308"/>
                <a:gd name="T38" fmla="*/ 246 w 307"/>
                <a:gd name="T39" fmla="*/ 1 h 308"/>
                <a:gd name="T40" fmla="*/ 273 w 307"/>
                <a:gd name="T41" fmla="*/ 13 h 308"/>
                <a:gd name="T42" fmla="*/ 294 w 307"/>
                <a:gd name="T43" fmla="*/ 35 h 308"/>
                <a:gd name="T44" fmla="*/ 307 w 307"/>
                <a:gd name="T45" fmla="*/ 62 h 308"/>
                <a:gd name="T46" fmla="*/ 307 w 307"/>
                <a:gd name="T47" fmla="*/ 78 h 308"/>
                <a:gd name="T48" fmla="*/ 307 w 307"/>
                <a:gd name="T49" fmla="*/ 23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308">
                  <a:moveTo>
                    <a:pt x="307" y="230"/>
                  </a:moveTo>
                  <a:lnTo>
                    <a:pt x="307" y="246"/>
                  </a:lnTo>
                  <a:lnTo>
                    <a:pt x="294" y="274"/>
                  </a:lnTo>
                  <a:lnTo>
                    <a:pt x="273" y="295"/>
                  </a:lnTo>
                  <a:lnTo>
                    <a:pt x="246" y="307"/>
                  </a:lnTo>
                  <a:lnTo>
                    <a:pt x="230" y="308"/>
                  </a:lnTo>
                  <a:lnTo>
                    <a:pt x="76" y="308"/>
                  </a:lnTo>
                  <a:lnTo>
                    <a:pt x="62" y="307"/>
                  </a:lnTo>
                  <a:lnTo>
                    <a:pt x="33" y="295"/>
                  </a:lnTo>
                  <a:lnTo>
                    <a:pt x="13" y="274"/>
                  </a:lnTo>
                  <a:lnTo>
                    <a:pt x="1" y="246"/>
                  </a:lnTo>
                  <a:lnTo>
                    <a:pt x="0" y="230"/>
                  </a:lnTo>
                  <a:lnTo>
                    <a:pt x="0" y="78"/>
                  </a:lnTo>
                  <a:lnTo>
                    <a:pt x="1" y="62"/>
                  </a:lnTo>
                  <a:lnTo>
                    <a:pt x="13" y="35"/>
                  </a:lnTo>
                  <a:lnTo>
                    <a:pt x="33" y="13"/>
                  </a:lnTo>
                  <a:lnTo>
                    <a:pt x="62" y="1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6" y="1"/>
                  </a:lnTo>
                  <a:lnTo>
                    <a:pt x="273" y="13"/>
                  </a:lnTo>
                  <a:lnTo>
                    <a:pt x="294" y="35"/>
                  </a:lnTo>
                  <a:lnTo>
                    <a:pt x="307" y="62"/>
                  </a:lnTo>
                  <a:lnTo>
                    <a:pt x="307" y="78"/>
                  </a:lnTo>
                  <a:lnTo>
                    <a:pt x="307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0" name="Freeform 67"/>
            <p:cNvSpPr>
              <a:spLocks/>
            </p:cNvSpPr>
            <p:nvPr/>
          </p:nvSpPr>
          <p:spPr bwMode="auto">
            <a:xfrm>
              <a:off x="2405" y="2493"/>
              <a:ext cx="103" cy="102"/>
            </a:xfrm>
            <a:custGeom>
              <a:avLst/>
              <a:gdLst>
                <a:gd name="T0" fmla="*/ 309 w 309"/>
                <a:gd name="T1" fmla="*/ 230 h 308"/>
                <a:gd name="T2" fmla="*/ 307 w 309"/>
                <a:gd name="T3" fmla="*/ 246 h 308"/>
                <a:gd name="T4" fmla="*/ 296 w 309"/>
                <a:gd name="T5" fmla="*/ 274 h 308"/>
                <a:gd name="T6" fmla="*/ 274 w 309"/>
                <a:gd name="T7" fmla="*/ 295 h 308"/>
                <a:gd name="T8" fmla="*/ 247 w 309"/>
                <a:gd name="T9" fmla="*/ 307 h 308"/>
                <a:gd name="T10" fmla="*/ 231 w 309"/>
                <a:gd name="T11" fmla="*/ 308 h 308"/>
                <a:gd name="T12" fmla="*/ 78 w 309"/>
                <a:gd name="T13" fmla="*/ 308 h 308"/>
                <a:gd name="T14" fmla="*/ 62 w 309"/>
                <a:gd name="T15" fmla="*/ 307 h 308"/>
                <a:gd name="T16" fmla="*/ 35 w 309"/>
                <a:gd name="T17" fmla="*/ 295 h 308"/>
                <a:gd name="T18" fmla="*/ 13 w 309"/>
                <a:gd name="T19" fmla="*/ 274 h 308"/>
                <a:gd name="T20" fmla="*/ 2 w 309"/>
                <a:gd name="T21" fmla="*/ 246 h 308"/>
                <a:gd name="T22" fmla="*/ 0 w 309"/>
                <a:gd name="T23" fmla="*/ 230 h 308"/>
                <a:gd name="T24" fmla="*/ 0 w 309"/>
                <a:gd name="T25" fmla="*/ 78 h 308"/>
                <a:gd name="T26" fmla="*/ 2 w 309"/>
                <a:gd name="T27" fmla="*/ 62 h 308"/>
                <a:gd name="T28" fmla="*/ 13 w 309"/>
                <a:gd name="T29" fmla="*/ 35 h 308"/>
                <a:gd name="T30" fmla="*/ 35 w 309"/>
                <a:gd name="T31" fmla="*/ 13 h 308"/>
                <a:gd name="T32" fmla="*/ 62 w 309"/>
                <a:gd name="T33" fmla="*/ 1 h 308"/>
                <a:gd name="T34" fmla="*/ 78 w 309"/>
                <a:gd name="T35" fmla="*/ 0 h 308"/>
                <a:gd name="T36" fmla="*/ 231 w 309"/>
                <a:gd name="T37" fmla="*/ 0 h 308"/>
                <a:gd name="T38" fmla="*/ 247 w 309"/>
                <a:gd name="T39" fmla="*/ 1 h 308"/>
                <a:gd name="T40" fmla="*/ 274 w 309"/>
                <a:gd name="T41" fmla="*/ 13 h 308"/>
                <a:gd name="T42" fmla="*/ 296 w 309"/>
                <a:gd name="T43" fmla="*/ 35 h 308"/>
                <a:gd name="T44" fmla="*/ 307 w 309"/>
                <a:gd name="T45" fmla="*/ 62 h 308"/>
                <a:gd name="T46" fmla="*/ 309 w 309"/>
                <a:gd name="T47" fmla="*/ 78 h 308"/>
                <a:gd name="T48" fmla="*/ 309 w 309"/>
                <a:gd name="T49" fmla="*/ 23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9" h="308">
                  <a:moveTo>
                    <a:pt x="309" y="230"/>
                  </a:moveTo>
                  <a:lnTo>
                    <a:pt x="307" y="246"/>
                  </a:lnTo>
                  <a:lnTo>
                    <a:pt x="296" y="274"/>
                  </a:lnTo>
                  <a:lnTo>
                    <a:pt x="274" y="295"/>
                  </a:lnTo>
                  <a:lnTo>
                    <a:pt x="247" y="307"/>
                  </a:lnTo>
                  <a:lnTo>
                    <a:pt x="231" y="308"/>
                  </a:lnTo>
                  <a:lnTo>
                    <a:pt x="78" y="308"/>
                  </a:lnTo>
                  <a:lnTo>
                    <a:pt x="62" y="307"/>
                  </a:lnTo>
                  <a:lnTo>
                    <a:pt x="35" y="295"/>
                  </a:lnTo>
                  <a:lnTo>
                    <a:pt x="13" y="274"/>
                  </a:lnTo>
                  <a:lnTo>
                    <a:pt x="2" y="246"/>
                  </a:lnTo>
                  <a:lnTo>
                    <a:pt x="0" y="230"/>
                  </a:lnTo>
                  <a:lnTo>
                    <a:pt x="0" y="78"/>
                  </a:lnTo>
                  <a:lnTo>
                    <a:pt x="2" y="62"/>
                  </a:lnTo>
                  <a:lnTo>
                    <a:pt x="13" y="35"/>
                  </a:lnTo>
                  <a:lnTo>
                    <a:pt x="35" y="13"/>
                  </a:lnTo>
                  <a:lnTo>
                    <a:pt x="62" y="1"/>
                  </a:lnTo>
                  <a:lnTo>
                    <a:pt x="78" y="0"/>
                  </a:lnTo>
                  <a:lnTo>
                    <a:pt x="231" y="0"/>
                  </a:lnTo>
                  <a:lnTo>
                    <a:pt x="247" y="1"/>
                  </a:lnTo>
                  <a:lnTo>
                    <a:pt x="274" y="13"/>
                  </a:lnTo>
                  <a:lnTo>
                    <a:pt x="296" y="35"/>
                  </a:lnTo>
                  <a:lnTo>
                    <a:pt x="307" y="62"/>
                  </a:lnTo>
                  <a:lnTo>
                    <a:pt x="309" y="78"/>
                  </a:lnTo>
                  <a:lnTo>
                    <a:pt x="309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2" name="Freeform 68"/>
            <p:cNvSpPr>
              <a:spLocks/>
            </p:cNvSpPr>
            <p:nvPr/>
          </p:nvSpPr>
          <p:spPr bwMode="auto">
            <a:xfrm>
              <a:off x="2278" y="2493"/>
              <a:ext cx="102" cy="102"/>
            </a:xfrm>
            <a:custGeom>
              <a:avLst/>
              <a:gdLst>
                <a:gd name="T0" fmla="*/ 307 w 307"/>
                <a:gd name="T1" fmla="*/ 230 h 308"/>
                <a:gd name="T2" fmla="*/ 306 w 307"/>
                <a:gd name="T3" fmla="*/ 246 h 308"/>
                <a:gd name="T4" fmla="*/ 294 w 307"/>
                <a:gd name="T5" fmla="*/ 274 h 308"/>
                <a:gd name="T6" fmla="*/ 274 w 307"/>
                <a:gd name="T7" fmla="*/ 295 h 308"/>
                <a:gd name="T8" fmla="*/ 245 w 307"/>
                <a:gd name="T9" fmla="*/ 307 h 308"/>
                <a:gd name="T10" fmla="*/ 231 w 307"/>
                <a:gd name="T11" fmla="*/ 308 h 308"/>
                <a:gd name="T12" fmla="*/ 77 w 307"/>
                <a:gd name="T13" fmla="*/ 308 h 308"/>
                <a:gd name="T14" fmla="*/ 61 w 307"/>
                <a:gd name="T15" fmla="*/ 307 h 308"/>
                <a:gd name="T16" fmla="*/ 34 w 307"/>
                <a:gd name="T17" fmla="*/ 295 h 308"/>
                <a:gd name="T18" fmla="*/ 13 w 307"/>
                <a:gd name="T19" fmla="*/ 274 h 308"/>
                <a:gd name="T20" fmla="*/ 0 w 307"/>
                <a:gd name="T21" fmla="*/ 246 h 308"/>
                <a:gd name="T22" fmla="*/ 0 w 307"/>
                <a:gd name="T23" fmla="*/ 230 h 308"/>
                <a:gd name="T24" fmla="*/ 0 w 307"/>
                <a:gd name="T25" fmla="*/ 78 h 308"/>
                <a:gd name="T26" fmla="*/ 0 w 307"/>
                <a:gd name="T27" fmla="*/ 62 h 308"/>
                <a:gd name="T28" fmla="*/ 13 w 307"/>
                <a:gd name="T29" fmla="*/ 35 h 308"/>
                <a:gd name="T30" fmla="*/ 34 w 307"/>
                <a:gd name="T31" fmla="*/ 13 h 308"/>
                <a:gd name="T32" fmla="*/ 61 w 307"/>
                <a:gd name="T33" fmla="*/ 1 h 308"/>
                <a:gd name="T34" fmla="*/ 77 w 307"/>
                <a:gd name="T35" fmla="*/ 0 h 308"/>
                <a:gd name="T36" fmla="*/ 231 w 307"/>
                <a:gd name="T37" fmla="*/ 0 h 308"/>
                <a:gd name="T38" fmla="*/ 245 w 307"/>
                <a:gd name="T39" fmla="*/ 1 h 308"/>
                <a:gd name="T40" fmla="*/ 274 w 307"/>
                <a:gd name="T41" fmla="*/ 13 h 308"/>
                <a:gd name="T42" fmla="*/ 294 w 307"/>
                <a:gd name="T43" fmla="*/ 35 h 308"/>
                <a:gd name="T44" fmla="*/ 306 w 307"/>
                <a:gd name="T45" fmla="*/ 62 h 308"/>
                <a:gd name="T46" fmla="*/ 307 w 307"/>
                <a:gd name="T47" fmla="*/ 78 h 308"/>
                <a:gd name="T48" fmla="*/ 307 w 307"/>
                <a:gd name="T49" fmla="*/ 23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308">
                  <a:moveTo>
                    <a:pt x="307" y="230"/>
                  </a:moveTo>
                  <a:lnTo>
                    <a:pt x="306" y="246"/>
                  </a:lnTo>
                  <a:lnTo>
                    <a:pt x="294" y="274"/>
                  </a:lnTo>
                  <a:lnTo>
                    <a:pt x="274" y="295"/>
                  </a:lnTo>
                  <a:lnTo>
                    <a:pt x="245" y="307"/>
                  </a:lnTo>
                  <a:lnTo>
                    <a:pt x="231" y="308"/>
                  </a:lnTo>
                  <a:lnTo>
                    <a:pt x="77" y="308"/>
                  </a:lnTo>
                  <a:lnTo>
                    <a:pt x="61" y="307"/>
                  </a:lnTo>
                  <a:lnTo>
                    <a:pt x="34" y="295"/>
                  </a:lnTo>
                  <a:lnTo>
                    <a:pt x="13" y="274"/>
                  </a:lnTo>
                  <a:lnTo>
                    <a:pt x="0" y="246"/>
                  </a:lnTo>
                  <a:lnTo>
                    <a:pt x="0" y="230"/>
                  </a:lnTo>
                  <a:lnTo>
                    <a:pt x="0" y="78"/>
                  </a:lnTo>
                  <a:lnTo>
                    <a:pt x="0" y="62"/>
                  </a:lnTo>
                  <a:lnTo>
                    <a:pt x="13" y="35"/>
                  </a:lnTo>
                  <a:lnTo>
                    <a:pt x="34" y="13"/>
                  </a:lnTo>
                  <a:lnTo>
                    <a:pt x="61" y="1"/>
                  </a:lnTo>
                  <a:lnTo>
                    <a:pt x="77" y="0"/>
                  </a:lnTo>
                  <a:lnTo>
                    <a:pt x="231" y="0"/>
                  </a:lnTo>
                  <a:lnTo>
                    <a:pt x="245" y="1"/>
                  </a:lnTo>
                  <a:lnTo>
                    <a:pt x="274" y="13"/>
                  </a:lnTo>
                  <a:lnTo>
                    <a:pt x="294" y="35"/>
                  </a:lnTo>
                  <a:lnTo>
                    <a:pt x="306" y="62"/>
                  </a:lnTo>
                  <a:lnTo>
                    <a:pt x="307" y="78"/>
                  </a:lnTo>
                  <a:lnTo>
                    <a:pt x="307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5" name="Freeform 69"/>
            <p:cNvSpPr>
              <a:spLocks/>
            </p:cNvSpPr>
            <p:nvPr/>
          </p:nvSpPr>
          <p:spPr bwMode="auto">
            <a:xfrm>
              <a:off x="2789" y="2493"/>
              <a:ext cx="103" cy="102"/>
            </a:xfrm>
            <a:custGeom>
              <a:avLst/>
              <a:gdLst>
                <a:gd name="T0" fmla="*/ 308 w 308"/>
                <a:gd name="T1" fmla="*/ 230 h 308"/>
                <a:gd name="T2" fmla="*/ 307 w 308"/>
                <a:gd name="T3" fmla="*/ 246 h 308"/>
                <a:gd name="T4" fmla="*/ 295 w 308"/>
                <a:gd name="T5" fmla="*/ 274 h 308"/>
                <a:gd name="T6" fmla="*/ 274 w 308"/>
                <a:gd name="T7" fmla="*/ 295 h 308"/>
                <a:gd name="T8" fmla="*/ 247 w 308"/>
                <a:gd name="T9" fmla="*/ 307 h 308"/>
                <a:gd name="T10" fmla="*/ 231 w 308"/>
                <a:gd name="T11" fmla="*/ 308 h 308"/>
                <a:gd name="T12" fmla="*/ 78 w 308"/>
                <a:gd name="T13" fmla="*/ 308 h 308"/>
                <a:gd name="T14" fmla="*/ 62 w 308"/>
                <a:gd name="T15" fmla="*/ 307 h 308"/>
                <a:gd name="T16" fmla="*/ 35 w 308"/>
                <a:gd name="T17" fmla="*/ 295 h 308"/>
                <a:gd name="T18" fmla="*/ 13 w 308"/>
                <a:gd name="T19" fmla="*/ 274 h 308"/>
                <a:gd name="T20" fmla="*/ 2 w 308"/>
                <a:gd name="T21" fmla="*/ 246 h 308"/>
                <a:gd name="T22" fmla="*/ 0 w 308"/>
                <a:gd name="T23" fmla="*/ 230 h 308"/>
                <a:gd name="T24" fmla="*/ 0 w 308"/>
                <a:gd name="T25" fmla="*/ 78 h 308"/>
                <a:gd name="T26" fmla="*/ 2 w 308"/>
                <a:gd name="T27" fmla="*/ 62 h 308"/>
                <a:gd name="T28" fmla="*/ 13 w 308"/>
                <a:gd name="T29" fmla="*/ 35 h 308"/>
                <a:gd name="T30" fmla="*/ 35 w 308"/>
                <a:gd name="T31" fmla="*/ 13 h 308"/>
                <a:gd name="T32" fmla="*/ 62 w 308"/>
                <a:gd name="T33" fmla="*/ 1 h 308"/>
                <a:gd name="T34" fmla="*/ 78 w 308"/>
                <a:gd name="T35" fmla="*/ 0 h 308"/>
                <a:gd name="T36" fmla="*/ 231 w 308"/>
                <a:gd name="T37" fmla="*/ 0 h 308"/>
                <a:gd name="T38" fmla="*/ 247 w 308"/>
                <a:gd name="T39" fmla="*/ 1 h 308"/>
                <a:gd name="T40" fmla="*/ 274 w 308"/>
                <a:gd name="T41" fmla="*/ 13 h 308"/>
                <a:gd name="T42" fmla="*/ 295 w 308"/>
                <a:gd name="T43" fmla="*/ 35 h 308"/>
                <a:gd name="T44" fmla="*/ 307 w 308"/>
                <a:gd name="T45" fmla="*/ 62 h 308"/>
                <a:gd name="T46" fmla="*/ 308 w 308"/>
                <a:gd name="T47" fmla="*/ 78 h 308"/>
                <a:gd name="T48" fmla="*/ 308 w 308"/>
                <a:gd name="T49" fmla="*/ 23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8" h="308">
                  <a:moveTo>
                    <a:pt x="308" y="230"/>
                  </a:moveTo>
                  <a:lnTo>
                    <a:pt x="307" y="246"/>
                  </a:lnTo>
                  <a:lnTo>
                    <a:pt x="295" y="274"/>
                  </a:lnTo>
                  <a:lnTo>
                    <a:pt x="274" y="295"/>
                  </a:lnTo>
                  <a:lnTo>
                    <a:pt x="247" y="307"/>
                  </a:lnTo>
                  <a:lnTo>
                    <a:pt x="231" y="308"/>
                  </a:lnTo>
                  <a:lnTo>
                    <a:pt x="78" y="308"/>
                  </a:lnTo>
                  <a:lnTo>
                    <a:pt x="62" y="307"/>
                  </a:lnTo>
                  <a:lnTo>
                    <a:pt x="35" y="295"/>
                  </a:lnTo>
                  <a:lnTo>
                    <a:pt x="13" y="274"/>
                  </a:lnTo>
                  <a:lnTo>
                    <a:pt x="2" y="246"/>
                  </a:lnTo>
                  <a:lnTo>
                    <a:pt x="0" y="230"/>
                  </a:lnTo>
                  <a:lnTo>
                    <a:pt x="0" y="78"/>
                  </a:lnTo>
                  <a:lnTo>
                    <a:pt x="2" y="62"/>
                  </a:lnTo>
                  <a:lnTo>
                    <a:pt x="13" y="35"/>
                  </a:lnTo>
                  <a:lnTo>
                    <a:pt x="35" y="13"/>
                  </a:lnTo>
                  <a:lnTo>
                    <a:pt x="62" y="1"/>
                  </a:lnTo>
                  <a:lnTo>
                    <a:pt x="78" y="0"/>
                  </a:lnTo>
                  <a:lnTo>
                    <a:pt x="231" y="0"/>
                  </a:lnTo>
                  <a:lnTo>
                    <a:pt x="247" y="1"/>
                  </a:lnTo>
                  <a:lnTo>
                    <a:pt x="274" y="13"/>
                  </a:lnTo>
                  <a:lnTo>
                    <a:pt x="295" y="35"/>
                  </a:lnTo>
                  <a:lnTo>
                    <a:pt x="307" y="62"/>
                  </a:lnTo>
                  <a:lnTo>
                    <a:pt x="308" y="78"/>
                  </a:lnTo>
                  <a:lnTo>
                    <a:pt x="308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6" name="Freeform 70"/>
            <p:cNvSpPr>
              <a:spLocks/>
            </p:cNvSpPr>
            <p:nvPr/>
          </p:nvSpPr>
          <p:spPr bwMode="auto">
            <a:xfrm>
              <a:off x="2918" y="2493"/>
              <a:ext cx="102" cy="102"/>
            </a:xfrm>
            <a:custGeom>
              <a:avLst/>
              <a:gdLst>
                <a:gd name="T0" fmla="*/ 306 w 306"/>
                <a:gd name="T1" fmla="*/ 230 h 308"/>
                <a:gd name="T2" fmla="*/ 306 w 306"/>
                <a:gd name="T3" fmla="*/ 246 h 308"/>
                <a:gd name="T4" fmla="*/ 293 w 306"/>
                <a:gd name="T5" fmla="*/ 274 h 308"/>
                <a:gd name="T6" fmla="*/ 273 w 306"/>
                <a:gd name="T7" fmla="*/ 295 h 308"/>
                <a:gd name="T8" fmla="*/ 246 w 306"/>
                <a:gd name="T9" fmla="*/ 307 h 308"/>
                <a:gd name="T10" fmla="*/ 230 w 306"/>
                <a:gd name="T11" fmla="*/ 308 h 308"/>
                <a:gd name="T12" fmla="*/ 76 w 306"/>
                <a:gd name="T13" fmla="*/ 308 h 308"/>
                <a:gd name="T14" fmla="*/ 62 w 306"/>
                <a:gd name="T15" fmla="*/ 307 h 308"/>
                <a:gd name="T16" fmla="*/ 33 w 306"/>
                <a:gd name="T17" fmla="*/ 295 h 308"/>
                <a:gd name="T18" fmla="*/ 13 w 306"/>
                <a:gd name="T19" fmla="*/ 274 h 308"/>
                <a:gd name="T20" fmla="*/ 1 w 306"/>
                <a:gd name="T21" fmla="*/ 246 h 308"/>
                <a:gd name="T22" fmla="*/ 0 w 306"/>
                <a:gd name="T23" fmla="*/ 230 h 308"/>
                <a:gd name="T24" fmla="*/ 0 w 306"/>
                <a:gd name="T25" fmla="*/ 78 h 308"/>
                <a:gd name="T26" fmla="*/ 1 w 306"/>
                <a:gd name="T27" fmla="*/ 62 h 308"/>
                <a:gd name="T28" fmla="*/ 13 w 306"/>
                <a:gd name="T29" fmla="*/ 35 h 308"/>
                <a:gd name="T30" fmla="*/ 33 w 306"/>
                <a:gd name="T31" fmla="*/ 13 h 308"/>
                <a:gd name="T32" fmla="*/ 62 w 306"/>
                <a:gd name="T33" fmla="*/ 1 h 308"/>
                <a:gd name="T34" fmla="*/ 76 w 306"/>
                <a:gd name="T35" fmla="*/ 0 h 308"/>
                <a:gd name="T36" fmla="*/ 230 w 306"/>
                <a:gd name="T37" fmla="*/ 0 h 308"/>
                <a:gd name="T38" fmla="*/ 246 w 306"/>
                <a:gd name="T39" fmla="*/ 1 h 308"/>
                <a:gd name="T40" fmla="*/ 273 w 306"/>
                <a:gd name="T41" fmla="*/ 13 h 308"/>
                <a:gd name="T42" fmla="*/ 293 w 306"/>
                <a:gd name="T43" fmla="*/ 35 h 308"/>
                <a:gd name="T44" fmla="*/ 306 w 306"/>
                <a:gd name="T45" fmla="*/ 62 h 308"/>
                <a:gd name="T46" fmla="*/ 306 w 306"/>
                <a:gd name="T47" fmla="*/ 78 h 308"/>
                <a:gd name="T48" fmla="*/ 306 w 306"/>
                <a:gd name="T49" fmla="*/ 23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6" h="308">
                  <a:moveTo>
                    <a:pt x="306" y="230"/>
                  </a:moveTo>
                  <a:lnTo>
                    <a:pt x="306" y="246"/>
                  </a:lnTo>
                  <a:lnTo>
                    <a:pt x="293" y="274"/>
                  </a:lnTo>
                  <a:lnTo>
                    <a:pt x="273" y="295"/>
                  </a:lnTo>
                  <a:lnTo>
                    <a:pt x="246" y="307"/>
                  </a:lnTo>
                  <a:lnTo>
                    <a:pt x="230" y="308"/>
                  </a:lnTo>
                  <a:lnTo>
                    <a:pt x="76" y="308"/>
                  </a:lnTo>
                  <a:lnTo>
                    <a:pt x="62" y="307"/>
                  </a:lnTo>
                  <a:lnTo>
                    <a:pt x="33" y="295"/>
                  </a:lnTo>
                  <a:lnTo>
                    <a:pt x="13" y="274"/>
                  </a:lnTo>
                  <a:lnTo>
                    <a:pt x="1" y="246"/>
                  </a:lnTo>
                  <a:lnTo>
                    <a:pt x="0" y="230"/>
                  </a:lnTo>
                  <a:lnTo>
                    <a:pt x="0" y="78"/>
                  </a:lnTo>
                  <a:lnTo>
                    <a:pt x="1" y="62"/>
                  </a:lnTo>
                  <a:lnTo>
                    <a:pt x="13" y="35"/>
                  </a:lnTo>
                  <a:lnTo>
                    <a:pt x="33" y="13"/>
                  </a:lnTo>
                  <a:lnTo>
                    <a:pt x="62" y="1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6" y="1"/>
                  </a:lnTo>
                  <a:lnTo>
                    <a:pt x="273" y="13"/>
                  </a:lnTo>
                  <a:lnTo>
                    <a:pt x="293" y="35"/>
                  </a:lnTo>
                  <a:lnTo>
                    <a:pt x="306" y="62"/>
                  </a:lnTo>
                  <a:lnTo>
                    <a:pt x="306" y="78"/>
                  </a:lnTo>
                  <a:lnTo>
                    <a:pt x="306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7" name="Freeform 71"/>
            <p:cNvSpPr>
              <a:spLocks/>
            </p:cNvSpPr>
            <p:nvPr/>
          </p:nvSpPr>
          <p:spPr bwMode="auto">
            <a:xfrm>
              <a:off x="3046" y="2493"/>
              <a:ext cx="102" cy="102"/>
            </a:xfrm>
            <a:custGeom>
              <a:avLst/>
              <a:gdLst>
                <a:gd name="T0" fmla="*/ 307 w 307"/>
                <a:gd name="T1" fmla="*/ 230 h 308"/>
                <a:gd name="T2" fmla="*/ 305 w 307"/>
                <a:gd name="T3" fmla="*/ 246 h 308"/>
                <a:gd name="T4" fmla="*/ 294 w 307"/>
                <a:gd name="T5" fmla="*/ 274 h 308"/>
                <a:gd name="T6" fmla="*/ 274 w 307"/>
                <a:gd name="T7" fmla="*/ 295 h 308"/>
                <a:gd name="T8" fmla="*/ 245 w 307"/>
                <a:gd name="T9" fmla="*/ 307 h 308"/>
                <a:gd name="T10" fmla="*/ 231 w 307"/>
                <a:gd name="T11" fmla="*/ 308 h 308"/>
                <a:gd name="T12" fmla="*/ 76 w 307"/>
                <a:gd name="T13" fmla="*/ 308 h 308"/>
                <a:gd name="T14" fmla="*/ 61 w 307"/>
                <a:gd name="T15" fmla="*/ 307 h 308"/>
                <a:gd name="T16" fmla="*/ 33 w 307"/>
                <a:gd name="T17" fmla="*/ 295 h 308"/>
                <a:gd name="T18" fmla="*/ 13 w 307"/>
                <a:gd name="T19" fmla="*/ 274 h 308"/>
                <a:gd name="T20" fmla="*/ 0 w 307"/>
                <a:gd name="T21" fmla="*/ 246 h 308"/>
                <a:gd name="T22" fmla="*/ 0 w 307"/>
                <a:gd name="T23" fmla="*/ 230 h 308"/>
                <a:gd name="T24" fmla="*/ 0 w 307"/>
                <a:gd name="T25" fmla="*/ 78 h 308"/>
                <a:gd name="T26" fmla="*/ 0 w 307"/>
                <a:gd name="T27" fmla="*/ 62 h 308"/>
                <a:gd name="T28" fmla="*/ 13 w 307"/>
                <a:gd name="T29" fmla="*/ 35 h 308"/>
                <a:gd name="T30" fmla="*/ 33 w 307"/>
                <a:gd name="T31" fmla="*/ 13 h 308"/>
                <a:gd name="T32" fmla="*/ 61 w 307"/>
                <a:gd name="T33" fmla="*/ 1 h 308"/>
                <a:gd name="T34" fmla="*/ 76 w 307"/>
                <a:gd name="T35" fmla="*/ 0 h 308"/>
                <a:gd name="T36" fmla="*/ 231 w 307"/>
                <a:gd name="T37" fmla="*/ 0 h 308"/>
                <a:gd name="T38" fmla="*/ 245 w 307"/>
                <a:gd name="T39" fmla="*/ 1 h 308"/>
                <a:gd name="T40" fmla="*/ 274 w 307"/>
                <a:gd name="T41" fmla="*/ 13 h 308"/>
                <a:gd name="T42" fmla="*/ 294 w 307"/>
                <a:gd name="T43" fmla="*/ 35 h 308"/>
                <a:gd name="T44" fmla="*/ 305 w 307"/>
                <a:gd name="T45" fmla="*/ 62 h 308"/>
                <a:gd name="T46" fmla="*/ 307 w 307"/>
                <a:gd name="T47" fmla="*/ 78 h 308"/>
                <a:gd name="T48" fmla="*/ 307 w 307"/>
                <a:gd name="T49" fmla="*/ 23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308">
                  <a:moveTo>
                    <a:pt x="307" y="230"/>
                  </a:moveTo>
                  <a:lnTo>
                    <a:pt x="305" y="246"/>
                  </a:lnTo>
                  <a:lnTo>
                    <a:pt x="294" y="274"/>
                  </a:lnTo>
                  <a:lnTo>
                    <a:pt x="274" y="295"/>
                  </a:lnTo>
                  <a:lnTo>
                    <a:pt x="245" y="307"/>
                  </a:lnTo>
                  <a:lnTo>
                    <a:pt x="231" y="308"/>
                  </a:lnTo>
                  <a:lnTo>
                    <a:pt x="76" y="308"/>
                  </a:lnTo>
                  <a:lnTo>
                    <a:pt x="61" y="307"/>
                  </a:lnTo>
                  <a:lnTo>
                    <a:pt x="33" y="295"/>
                  </a:lnTo>
                  <a:lnTo>
                    <a:pt x="13" y="274"/>
                  </a:lnTo>
                  <a:lnTo>
                    <a:pt x="0" y="246"/>
                  </a:lnTo>
                  <a:lnTo>
                    <a:pt x="0" y="230"/>
                  </a:lnTo>
                  <a:lnTo>
                    <a:pt x="0" y="78"/>
                  </a:lnTo>
                  <a:lnTo>
                    <a:pt x="0" y="62"/>
                  </a:lnTo>
                  <a:lnTo>
                    <a:pt x="13" y="35"/>
                  </a:lnTo>
                  <a:lnTo>
                    <a:pt x="33" y="13"/>
                  </a:lnTo>
                  <a:lnTo>
                    <a:pt x="61" y="1"/>
                  </a:lnTo>
                  <a:lnTo>
                    <a:pt x="76" y="0"/>
                  </a:lnTo>
                  <a:lnTo>
                    <a:pt x="231" y="0"/>
                  </a:lnTo>
                  <a:lnTo>
                    <a:pt x="245" y="1"/>
                  </a:lnTo>
                  <a:lnTo>
                    <a:pt x="274" y="13"/>
                  </a:lnTo>
                  <a:lnTo>
                    <a:pt x="294" y="35"/>
                  </a:lnTo>
                  <a:lnTo>
                    <a:pt x="305" y="62"/>
                  </a:lnTo>
                  <a:lnTo>
                    <a:pt x="307" y="78"/>
                  </a:lnTo>
                  <a:lnTo>
                    <a:pt x="307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8" name="Freeform 72"/>
            <p:cNvSpPr>
              <a:spLocks/>
            </p:cNvSpPr>
            <p:nvPr/>
          </p:nvSpPr>
          <p:spPr bwMode="auto">
            <a:xfrm>
              <a:off x="3173" y="2493"/>
              <a:ext cx="103" cy="102"/>
            </a:xfrm>
            <a:custGeom>
              <a:avLst/>
              <a:gdLst>
                <a:gd name="T0" fmla="*/ 308 w 308"/>
                <a:gd name="T1" fmla="*/ 230 h 308"/>
                <a:gd name="T2" fmla="*/ 307 w 308"/>
                <a:gd name="T3" fmla="*/ 246 h 308"/>
                <a:gd name="T4" fmla="*/ 295 w 308"/>
                <a:gd name="T5" fmla="*/ 274 h 308"/>
                <a:gd name="T6" fmla="*/ 274 w 308"/>
                <a:gd name="T7" fmla="*/ 295 h 308"/>
                <a:gd name="T8" fmla="*/ 246 w 308"/>
                <a:gd name="T9" fmla="*/ 307 h 308"/>
                <a:gd name="T10" fmla="*/ 231 w 308"/>
                <a:gd name="T11" fmla="*/ 308 h 308"/>
                <a:gd name="T12" fmla="*/ 78 w 308"/>
                <a:gd name="T13" fmla="*/ 308 h 308"/>
                <a:gd name="T14" fmla="*/ 62 w 308"/>
                <a:gd name="T15" fmla="*/ 307 h 308"/>
                <a:gd name="T16" fmla="*/ 35 w 308"/>
                <a:gd name="T17" fmla="*/ 295 h 308"/>
                <a:gd name="T18" fmla="*/ 13 w 308"/>
                <a:gd name="T19" fmla="*/ 274 h 308"/>
                <a:gd name="T20" fmla="*/ 2 w 308"/>
                <a:gd name="T21" fmla="*/ 246 h 308"/>
                <a:gd name="T22" fmla="*/ 0 w 308"/>
                <a:gd name="T23" fmla="*/ 230 h 308"/>
                <a:gd name="T24" fmla="*/ 0 w 308"/>
                <a:gd name="T25" fmla="*/ 78 h 308"/>
                <a:gd name="T26" fmla="*/ 2 w 308"/>
                <a:gd name="T27" fmla="*/ 62 h 308"/>
                <a:gd name="T28" fmla="*/ 13 w 308"/>
                <a:gd name="T29" fmla="*/ 35 h 308"/>
                <a:gd name="T30" fmla="*/ 35 w 308"/>
                <a:gd name="T31" fmla="*/ 13 h 308"/>
                <a:gd name="T32" fmla="*/ 62 w 308"/>
                <a:gd name="T33" fmla="*/ 1 h 308"/>
                <a:gd name="T34" fmla="*/ 78 w 308"/>
                <a:gd name="T35" fmla="*/ 0 h 308"/>
                <a:gd name="T36" fmla="*/ 231 w 308"/>
                <a:gd name="T37" fmla="*/ 0 h 308"/>
                <a:gd name="T38" fmla="*/ 246 w 308"/>
                <a:gd name="T39" fmla="*/ 1 h 308"/>
                <a:gd name="T40" fmla="*/ 274 w 308"/>
                <a:gd name="T41" fmla="*/ 13 h 308"/>
                <a:gd name="T42" fmla="*/ 295 w 308"/>
                <a:gd name="T43" fmla="*/ 35 h 308"/>
                <a:gd name="T44" fmla="*/ 307 w 308"/>
                <a:gd name="T45" fmla="*/ 62 h 308"/>
                <a:gd name="T46" fmla="*/ 308 w 308"/>
                <a:gd name="T47" fmla="*/ 78 h 308"/>
                <a:gd name="T48" fmla="*/ 308 w 308"/>
                <a:gd name="T49" fmla="*/ 23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8" h="308">
                  <a:moveTo>
                    <a:pt x="308" y="230"/>
                  </a:moveTo>
                  <a:lnTo>
                    <a:pt x="307" y="246"/>
                  </a:lnTo>
                  <a:lnTo>
                    <a:pt x="295" y="274"/>
                  </a:lnTo>
                  <a:lnTo>
                    <a:pt x="274" y="295"/>
                  </a:lnTo>
                  <a:lnTo>
                    <a:pt x="246" y="307"/>
                  </a:lnTo>
                  <a:lnTo>
                    <a:pt x="231" y="308"/>
                  </a:lnTo>
                  <a:lnTo>
                    <a:pt x="78" y="308"/>
                  </a:lnTo>
                  <a:lnTo>
                    <a:pt x="62" y="307"/>
                  </a:lnTo>
                  <a:lnTo>
                    <a:pt x="35" y="295"/>
                  </a:lnTo>
                  <a:lnTo>
                    <a:pt x="13" y="274"/>
                  </a:lnTo>
                  <a:lnTo>
                    <a:pt x="2" y="246"/>
                  </a:lnTo>
                  <a:lnTo>
                    <a:pt x="0" y="230"/>
                  </a:lnTo>
                  <a:lnTo>
                    <a:pt x="0" y="78"/>
                  </a:lnTo>
                  <a:lnTo>
                    <a:pt x="2" y="62"/>
                  </a:lnTo>
                  <a:lnTo>
                    <a:pt x="13" y="35"/>
                  </a:lnTo>
                  <a:lnTo>
                    <a:pt x="35" y="13"/>
                  </a:lnTo>
                  <a:lnTo>
                    <a:pt x="62" y="1"/>
                  </a:lnTo>
                  <a:lnTo>
                    <a:pt x="78" y="0"/>
                  </a:lnTo>
                  <a:lnTo>
                    <a:pt x="231" y="0"/>
                  </a:lnTo>
                  <a:lnTo>
                    <a:pt x="246" y="1"/>
                  </a:lnTo>
                  <a:lnTo>
                    <a:pt x="274" y="13"/>
                  </a:lnTo>
                  <a:lnTo>
                    <a:pt x="295" y="35"/>
                  </a:lnTo>
                  <a:lnTo>
                    <a:pt x="307" y="62"/>
                  </a:lnTo>
                  <a:lnTo>
                    <a:pt x="308" y="78"/>
                  </a:lnTo>
                  <a:lnTo>
                    <a:pt x="308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9" name="Freeform 73"/>
            <p:cNvSpPr>
              <a:spLocks/>
            </p:cNvSpPr>
            <p:nvPr/>
          </p:nvSpPr>
          <p:spPr bwMode="auto">
            <a:xfrm>
              <a:off x="3302" y="2493"/>
              <a:ext cx="102" cy="102"/>
            </a:xfrm>
            <a:custGeom>
              <a:avLst/>
              <a:gdLst>
                <a:gd name="T0" fmla="*/ 306 w 306"/>
                <a:gd name="T1" fmla="*/ 230 h 308"/>
                <a:gd name="T2" fmla="*/ 306 w 306"/>
                <a:gd name="T3" fmla="*/ 246 h 308"/>
                <a:gd name="T4" fmla="*/ 293 w 306"/>
                <a:gd name="T5" fmla="*/ 274 h 308"/>
                <a:gd name="T6" fmla="*/ 273 w 306"/>
                <a:gd name="T7" fmla="*/ 295 h 308"/>
                <a:gd name="T8" fmla="*/ 246 w 306"/>
                <a:gd name="T9" fmla="*/ 307 h 308"/>
                <a:gd name="T10" fmla="*/ 230 w 306"/>
                <a:gd name="T11" fmla="*/ 308 h 308"/>
                <a:gd name="T12" fmla="*/ 76 w 306"/>
                <a:gd name="T13" fmla="*/ 308 h 308"/>
                <a:gd name="T14" fmla="*/ 62 w 306"/>
                <a:gd name="T15" fmla="*/ 307 h 308"/>
                <a:gd name="T16" fmla="*/ 33 w 306"/>
                <a:gd name="T17" fmla="*/ 295 h 308"/>
                <a:gd name="T18" fmla="*/ 13 w 306"/>
                <a:gd name="T19" fmla="*/ 274 h 308"/>
                <a:gd name="T20" fmla="*/ 1 w 306"/>
                <a:gd name="T21" fmla="*/ 246 h 308"/>
                <a:gd name="T22" fmla="*/ 0 w 306"/>
                <a:gd name="T23" fmla="*/ 230 h 308"/>
                <a:gd name="T24" fmla="*/ 0 w 306"/>
                <a:gd name="T25" fmla="*/ 78 h 308"/>
                <a:gd name="T26" fmla="*/ 1 w 306"/>
                <a:gd name="T27" fmla="*/ 62 h 308"/>
                <a:gd name="T28" fmla="*/ 13 w 306"/>
                <a:gd name="T29" fmla="*/ 35 h 308"/>
                <a:gd name="T30" fmla="*/ 33 w 306"/>
                <a:gd name="T31" fmla="*/ 13 h 308"/>
                <a:gd name="T32" fmla="*/ 62 w 306"/>
                <a:gd name="T33" fmla="*/ 1 h 308"/>
                <a:gd name="T34" fmla="*/ 76 w 306"/>
                <a:gd name="T35" fmla="*/ 0 h 308"/>
                <a:gd name="T36" fmla="*/ 230 w 306"/>
                <a:gd name="T37" fmla="*/ 0 h 308"/>
                <a:gd name="T38" fmla="*/ 246 w 306"/>
                <a:gd name="T39" fmla="*/ 1 h 308"/>
                <a:gd name="T40" fmla="*/ 273 w 306"/>
                <a:gd name="T41" fmla="*/ 13 h 308"/>
                <a:gd name="T42" fmla="*/ 293 w 306"/>
                <a:gd name="T43" fmla="*/ 35 h 308"/>
                <a:gd name="T44" fmla="*/ 306 w 306"/>
                <a:gd name="T45" fmla="*/ 62 h 308"/>
                <a:gd name="T46" fmla="*/ 306 w 306"/>
                <a:gd name="T47" fmla="*/ 78 h 308"/>
                <a:gd name="T48" fmla="*/ 306 w 306"/>
                <a:gd name="T49" fmla="*/ 23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6" h="308">
                  <a:moveTo>
                    <a:pt x="306" y="230"/>
                  </a:moveTo>
                  <a:lnTo>
                    <a:pt x="306" y="246"/>
                  </a:lnTo>
                  <a:lnTo>
                    <a:pt x="293" y="274"/>
                  </a:lnTo>
                  <a:lnTo>
                    <a:pt x="273" y="295"/>
                  </a:lnTo>
                  <a:lnTo>
                    <a:pt x="246" y="307"/>
                  </a:lnTo>
                  <a:lnTo>
                    <a:pt x="230" y="308"/>
                  </a:lnTo>
                  <a:lnTo>
                    <a:pt x="76" y="308"/>
                  </a:lnTo>
                  <a:lnTo>
                    <a:pt x="62" y="307"/>
                  </a:lnTo>
                  <a:lnTo>
                    <a:pt x="33" y="295"/>
                  </a:lnTo>
                  <a:lnTo>
                    <a:pt x="13" y="274"/>
                  </a:lnTo>
                  <a:lnTo>
                    <a:pt x="1" y="246"/>
                  </a:lnTo>
                  <a:lnTo>
                    <a:pt x="0" y="230"/>
                  </a:lnTo>
                  <a:lnTo>
                    <a:pt x="0" y="78"/>
                  </a:lnTo>
                  <a:lnTo>
                    <a:pt x="1" y="62"/>
                  </a:lnTo>
                  <a:lnTo>
                    <a:pt x="13" y="35"/>
                  </a:lnTo>
                  <a:lnTo>
                    <a:pt x="33" y="13"/>
                  </a:lnTo>
                  <a:lnTo>
                    <a:pt x="62" y="1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6" y="1"/>
                  </a:lnTo>
                  <a:lnTo>
                    <a:pt x="273" y="13"/>
                  </a:lnTo>
                  <a:lnTo>
                    <a:pt x="293" y="35"/>
                  </a:lnTo>
                  <a:lnTo>
                    <a:pt x="306" y="62"/>
                  </a:lnTo>
                  <a:lnTo>
                    <a:pt x="306" y="78"/>
                  </a:lnTo>
                  <a:lnTo>
                    <a:pt x="306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0" name="Freeform 74"/>
            <p:cNvSpPr>
              <a:spLocks/>
            </p:cNvSpPr>
            <p:nvPr/>
          </p:nvSpPr>
          <p:spPr bwMode="auto">
            <a:xfrm>
              <a:off x="3302" y="2749"/>
              <a:ext cx="358" cy="102"/>
            </a:xfrm>
            <a:custGeom>
              <a:avLst/>
              <a:gdLst>
                <a:gd name="T0" fmla="*/ 1075 w 1075"/>
                <a:gd name="T1" fmla="*/ 230 h 307"/>
                <a:gd name="T2" fmla="*/ 1074 w 1075"/>
                <a:gd name="T3" fmla="*/ 245 h 307"/>
                <a:gd name="T4" fmla="*/ 1062 w 1075"/>
                <a:gd name="T5" fmla="*/ 274 h 307"/>
                <a:gd name="T6" fmla="*/ 1041 w 1075"/>
                <a:gd name="T7" fmla="*/ 294 h 307"/>
                <a:gd name="T8" fmla="*/ 1013 w 1075"/>
                <a:gd name="T9" fmla="*/ 305 h 307"/>
                <a:gd name="T10" fmla="*/ 997 w 1075"/>
                <a:gd name="T11" fmla="*/ 307 h 307"/>
                <a:gd name="T12" fmla="*/ 76 w 1075"/>
                <a:gd name="T13" fmla="*/ 307 h 307"/>
                <a:gd name="T14" fmla="*/ 62 w 1075"/>
                <a:gd name="T15" fmla="*/ 305 h 307"/>
                <a:gd name="T16" fmla="*/ 33 w 1075"/>
                <a:gd name="T17" fmla="*/ 294 h 307"/>
                <a:gd name="T18" fmla="*/ 13 w 1075"/>
                <a:gd name="T19" fmla="*/ 274 h 307"/>
                <a:gd name="T20" fmla="*/ 1 w 1075"/>
                <a:gd name="T21" fmla="*/ 245 h 307"/>
                <a:gd name="T22" fmla="*/ 0 w 1075"/>
                <a:gd name="T23" fmla="*/ 230 h 307"/>
                <a:gd name="T24" fmla="*/ 0 w 1075"/>
                <a:gd name="T25" fmla="*/ 76 h 307"/>
                <a:gd name="T26" fmla="*/ 1 w 1075"/>
                <a:gd name="T27" fmla="*/ 61 h 307"/>
                <a:gd name="T28" fmla="*/ 13 w 1075"/>
                <a:gd name="T29" fmla="*/ 33 h 307"/>
                <a:gd name="T30" fmla="*/ 33 w 1075"/>
                <a:gd name="T31" fmla="*/ 13 h 307"/>
                <a:gd name="T32" fmla="*/ 62 w 1075"/>
                <a:gd name="T33" fmla="*/ 0 h 307"/>
                <a:gd name="T34" fmla="*/ 76 w 1075"/>
                <a:gd name="T35" fmla="*/ 0 h 307"/>
                <a:gd name="T36" fmla="*/ 997 w 1075"/>
                <a:gd name="T37" fmla="*/ 0 h 307"/>
                <a:gd name="T38" fmla="*/ 1013 w 1075"/>
                <a:gd name="T39" fmla="*/ 0 h 307"/>
                <a:gd name="T40" fmla="*/ 1041 w 1075"/>
                <a:gd name="T41" fmla="*/ 13 h 307"/>
                <a:gd name="T42" fmla="*/ 1062 w 1075"/>
                <a:gd name="T43" fmla="*/ 33 h 307"/>
                <a:gd name="T44" fmla="*/ 1074 w 1075"/>
                <a:gd name="T45" fmla="*/ 61 h 307"/>
                <a:gd name="T46" fmla="*/ 1075 w 1075"/>
                <a:gd name="T47" fmla="*/ 76 h 307"/>
                <a:gd name="T48" fmla="*/ 1075 w 1075"/>
                <a:gd name="T49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75" h="307">
                  <a:moveTo>
                    <a:pt x="1075" y="230"/>
                  </a:moveTo>
                  <a:lnTo>
                    <a:pt x="1074" y="245"/>
                  </a:lnTo>
                  <a:lnTo>
                    <a:pt x="1062" y="274"/>
                  </a:lnTo>
                  <a:lnTo>
                    <a:pt x="1041" y="294"/>
                  </a:lnTo>
                  <a:lnTo>
                    <a:pt x="1013" y="305"/>
                  </a:lnTo>
                  <a:lnTo>
                    <a:pt x="997" y="307"/>
                  </a:lnTo>
                  <a:lnTo>
                    <a:pt x="76" y="307"/>
                  </a:lnTo>
                  <a:lnTo>
                    <a:pt x="62" y="305"/>
                  </a:lnTo>
                  <a:lnTo>
                    <a:pt x="33" y="294"/>
                  </a:lnTo>
                  <a:lnTo>
                    <a:pt x="13" y="274"/>
                  </a:lnTo>
                  <a:lnTo>
                    <a:pt x="1" y="245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1" y="61"/>
                  </a:lnTo>
                  <a:lnTo>
                    <a:pt x="13" y="33"/>
                  </a:lnTo>
                  <a:lnTo>
                    <a:pt x="33" y="13"/>
                  </a:lnTo>
                  <a:lnTo>
                    <a:pt x="62" y="0"/>
                  </a:lnTo>
                  <a:lnTo>
                    <a:pt x="76" y="0"/>
                  </a:lnTo>
                  <a:lnTo>
                    <a:pt x="997" y="0"/>
                  </a:lnTo>
                  <a:lnTo>
                    <a:pt x="1013" y="0"/>
                  </a:lnTo>
                  <a:lnTo>
                    <a:pt x="1041" y="13"/>
                  </a:lnTo>
                  <a:lnTo>
                    <a:pt x="1062" y="33"/>
                  </a:lnTo>
                  <a:lnTo>
                    <a:pt x="1074" y="61"/>
                  </a:lnTo>
                  <a:lnTo>
                    <a:pt x="1075" y="76"/>
                  </a:lnTo>
                  <a:lnTo>
                    <a:pt x="1075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1" name="Freeform 75"/>
            <p:cNvSpPr>
              <a:spLocks/>
            </p:cNvSpPr>
            <p:nvPr/>
          </p:nvSpPr>
          <p:spPr bwMode="auto">
            <a:xfrm>
              <a:off x="3353" y="2621"/>
              <a:ext cx="307" cy="102"/>
            </a:xfrm>
            <a:custGeom>
              <a:avLst/>
              <a:gdLst>
                <a:gd name="T0" fmla="*/ 921 w 921"/>
                <a:gd name="T1" fmla="*/ 230 h 306"/>
                <a:gd name="T2" fmla="*/ 920 w 921"/>
                <a:gd name="T3" fmla="*/ 246 h 306"/>
                <a:gd name="T4" fmla="*/ 908 w 921"/>
                <a:gd name="T5" fmla="*/ 273 h 306"/>
                <a:gd name="T6" fmla="*/ 887 w 921"/>
                <a:gd name="T7" fmla="*/ 293 h 306"/>
                <a:gd name="T8" fmla="*/ 859 w 921"/>
                <a:gd name="T9" fmla="*/ 306 h 306"/>
                <a:gd name="T10" fmla="*/ 843 w 921"/>
                <a:gd name="T11" fmla="*/ 306 h 306"/>
                <a:gd name="T12" fmla="*/ 76 w 921"/>
                <a:gd name="T13" fmla="*/ 306 h 306"/>
                <a:gd name="T14" fmla="*/ 60 w 921"/>
                <a:gd name="T15" fmla="*/ 306 h 306"/>
                <a:gd name="T16" fmla="*/ 33 w 921"/>
                <a:gd name="T17" fmla="*/ 293 h 306"/>
                <a:gd name="T18" fmla="*/ 13 w 921"/>
                <a:gd name="T19" fmla="*/ 273 h 306"/>
                <a:gd name="T20" fmla="*/ 0 w 921"/>
                <a:gd name="T21" fmla="*/ 246 h 306"/>
                <a:gd name="T22" fmla="*/ 0 w 921"/>
                <a:gd name="T23" fmla="*/ 230 h 306"/>
                <a:gd name="T24" fmla="*/ 0 w 921"/>
                <a:gd name="T25" fmla="*/ 76 h 306"/>
                <a:gd name="T26" fmla="*/ 0 w 921"/>
                <a:gd name="T27" fmla="*/ 60 h 306"/>
                <a:gd name="T28" fmla="*/ 13 w 921"/>
                <a:gd name="T29" fmla="*/ 33 h 306"/>
                <a:gd name="T30" fmla="*/ 33 w 921"/>
                <a:gd name="T31" fmla="*/ 12 h 306"/>
                <a:gd name="T32" fmla="*/ 60 w 921"/>
                <a:gd name="T33" fmla="*/ 1 h 306"/>
                <a:gd name="T34" fmla="*/ 76 w 921"/>
                <a:gd name="T35" fmla="*/ 0 h 306"/>
                <a:gd name="T36" fmla="*/ 843 w 921"/>
                <a:gd name="T37" fmla="*/ 0 h 306"/>
                <a:gd name="T38" fmla="*/ 859 w 921"/>
                <a:gd name="T39" fmla="*/ 1 h 306"/>
                <a:gd name="T40" fmla="*/ 887 w 921"/>
                <a:gd name="T41" fmla="*/ 12 h 306"/>
                <a:gd name="T42" fmla="*/ 908 w 921"/>
                <a:gd name="T43" fmla="*/ 33 h 306"/>
                <a:gd name="T44" fmla="*/ 920 w 921"/>
                <a:gd name="T45" fmla="*/ 60 h 306"/>
                <a:gd name="T46" fmla="*/ 921 w 921"/>
                <a:gd name="T47" fmla="*/ 76 h 306"/>
                <a:gd name="T48" fmla="*/ 921 w 921"/>
                <a:gd name="T49" fmla="*/ 23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21" h="306">
                  <a:moveTo>
                    <a:pt x="921" y="230"/>
                  </a:moveTo>
                  <a:lnTo>
                    <a:pt x="920" y="246"/>
                  </a:lnTo>
                  <a:lnTo>
                    <a:pt x="908" y="273"/>
                  </a:lnTo>
                  <a:lnTo>
                    <a:pt x="887" y="293"/>
                  </a:lnTo>
                  <a:lnTo>
                    <a:pt x="859" y="306"/>
                  </a:lnTo>
                  <a:lnTo>
                    <a:pt x="843" y="306"/>
                  </a:lnTo>
                  <a:lnTo>
                    <a:pt x="76" y="306"/>
                  </a:lnTo>
                  <a:lnTo>
                    <a:pt x="60" y="306"/>
                  </a:lnTo>
                  <a:lnTo>
                    <a:pt x="33" y="293"/>
                  </a:lnTo>
                  <a:lnTo>
                    <a:pt x="13" y="273"/>
                  </a:lnTo>
                  <a:lnTo>
                    <a:pt x="0" y="246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0" y="60"/>
                  </a:lnTo>
                  <a:lnTo>
                    <a:pt x="13" y="33"/>
                  </a:lnTo>
                  <a:lnTo>
                    <a:pt x="33" y="12"/>
                  </a:lnTo>
                  <a:lnTo>
                    <a:pt x="60" y="1"/>
                  </a:lnTo>
                  <a:lnTo>
                    <a:pt x="76" y="0"/>
                  </a:lnTo>
                  <a:lnTo>
                    <a:pt x="843" y="0"/>
                  </a:lnTo>
                  <a:lnTo>
                    <a:pt x="859" y="1"/>
                  </a:lnTo>
                  <a:lnTo>
                    <a:pt x="887" y="12"/>
                  </a:lnTo>
                  <a:lnTo>
                    <a:pt x="908" y="33"/>
                  </a:lnTo>
                  <a:lnTo>
                    <a:pt x="920" y="60"/>
                  </a:lnTo>
                  <a:lnTo>
                    <a:pt x="921" y="76"/>
                  </a:lnTo>
                  <a:lnTo>
                    <a:pt x="921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2" name="Freeform 76"/>
            <p:cNvSpPr>
              <a:spLocks/>
            </p:cNvSpPr>
            <p:nvPr/>
          </p:nvSpPr>
          <p:spPr bwMode="auto">
            <a:xfrm>
              <a:off x="3430" y="2493"/>
              <a:ext cx="230" cy="102"/>
            </a:xfrm>
            <a:custGeom>
              <a:avLst/>
              <a:gdLst>
                <a:gd name="T0" fmla="*/ 691 w 691"/>
                <a:gd name="T1" fmla="*/ 230 h 308"/>
                <a:gd name="T2" fmla="*/ 690 w 691"/>
                <a:gd name="T3" fmla="*/ 246 h 308"/>
                <a:gd name="T4" fmla="*/ 678 w 691"/>
                <a:gd name="T5" fmla="*/ 274 h 308"/>
                <a:gd name="T6" fmla="*/ 657 w 691"/>
                <a:gd name="T7" fmla="*/ 295 h 308"/>
                <a:gd name="T8" fmla="*/ 629 w 691"/>
                <a:gd name="T9" fmla="*/ 307 h 308"/>
                <a:gd name="T10" fmla="*/ 613 w 691"/>
                <a:gd name="T11" fmla="*/ 308 h 308"/>
                <a:gd name="T12" fmla="*/ 76 w 691"/>
                <a:gd name="T13" fmla="*/ 308 h 308"/>
                <a:gd name="T14" fmla="*/ 61 w 691"/>
                <a:gd name="T15" fmla="*/ 307 h 308"/>
                <a:gd name="T16" fmla="*/ 33 w 691"/>
                <a:gd name="T17" fmla="*/ 295 h 308"/>
                <a:gd name="T18" fmla="*/ 13 w 691"/>
                <a:gd name="T19" fmla="*/ 274 h 308"/>
                <a:gd name="T20" fmla="*/ 0 w 691"/>
                <a:gd name="T21" fmla="*/ 246 h 308"/>
                <a:gd name="T22" fmla="*/ 0 w 691"/>
                <a:gd name="T23" fmla="*/ 230 h 308"/>
                <a:gd name="T24" fmla="*/ 0 w 691"/>
                <a:gd name="T25" fmla="*/ 78 h 308"/>
                <a:gd name="T26" fmla="*/ 0 w 691"/>
                <a:gd name="T27" fmla="*/ 62 h 308"/>
                <a:gd name="T28" fmla="*/ 13 w 691"/>
                <a:gd name="T29" fmla="*/ 35 h 308"/>
                <a:gd name="T30" fmla="*/ 33 w 691"/>
                <a:gd name="T31" fmla="*/ 13 h 308"/>
                <a:gd name="T32" fmla="*/ 61 w 691"/>
                <a:gd name="T33" fmla="*/ 1 h 308"/>
                <a:gd name="T34" fmla="*/ 76 w 691"/>
                <a:gd name="T35" fmla="*/ 0 h 308"/>
                <a:gd name="T36" fmla="*/ 613 w 691"/>
                <a:gd name="T37" fmla="*/ 0 h 308"/>
                <a:gd name="T38" fmla="*/ 629 w 691"/>
                <a:gd name="T39" fmla="*/ 1 h 308"/>
                <a:gd name="T40" fmla="*/ 657 w 691"/>
                <a:gd name="T41" fmla="*/ 13 h 308"/>
                <a:gd name="T42" fmla="*/ 678 w 691"/>
                <a:gd name="T43" fmla="*/ 35 h 308"/>
                <a:gd name="T44" fmla="*/ 690 w 691"/>
                <a:gd name="T45" fmla="*/ 62 h 308"/>
                <a:gd name="T46" fmla="*/ 691 w 691"/>
                <a:gd name="T47" fmla="*/ 78 h 308"/>
                <a:gd name="T48" fmla="*/ 691 w 691"/>
                <a:gd name="T49" fmla="*/ 23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91" h="308">
                  <a:moveTo>
                    <a:pt x="691" y="230"/>
                  </a:moveTo>
                  <a:lnTo>
                    <a:pt x="690" y="246"/>
                  </a:lnTo>
                  <a:lnTo>
                    <a:pt x="678" y="274"/>
                  </a:lnTo>
                  <a:lnTo>
                    <a:pt x="657" y="295"/>
                  </a:lnTo>
                  <a:lnTo>
                    <a:pt x="629" y="307"/>
                  </a:lnTo>
                  <a:lnTo>
                    <a:pt x="613" y="308"/>
                  </a:lnTo>
                  <a:lnTo>
                    <a:pt x="76" y="308"/>
                  </a:lnTo>
                  <a:lnTo>
                    <a:pt x="61" y="307"/>
                  </a:lnTo>
                  <a:lnTo>
                    <a:pt x="33" y="295"/>
                  </a:lnTo>
                  <a:lnTo>
                    <a:pt x="13" y="274"/>
                  </a:lnTo>
                  <a:lnTo>
                    <a:pt x="0" y="246"/>
                  </a:lnTo>
                  <a:lnTo>
                    <a:pt x="0" y="230"/>
                  </a:lnTo>
                  <a:lnTo>
                    <a:pt x="0" y="78"/>
                  </a:lnTo>
                  <a:lnTo>
                    <a:pt x="0" y="62"/>
                  </a:lnTo>
                  <a:lnTo>
                    <a:pt x="13" y="35"/>
                  </a:lnTo>
                  <a:lnTo>
                    <a:pt x="33" y="13"/>
                  </a:lnTo>
                  <a:lnTo>
                    <a:pt x="61" y="1"/>
                  </a:lnTo>
                  <a:lnTo>
                    <a:pt x="76" y="0"/>
                  </a:lnTo>
                  <a:lnTo>
                    <a:pt x="613" y="0"/>
                  </a:lnTo>
                  <a:lnTo>
                    <a:pt x="629" y="1"/>
                  </a:lnTo>
                  <a:lnTo>
                    <a:pt x="657" y="13"/>
                  </a:lnTo>
                  <a:lnTo>
                    <a:pt x="678" y="35"/>
                  </a:lnTo>
                  <a:lnTo>
                    <a:pt x="690" y="62"/>
                  </a:lnTo>
                  <a:lnTo>
                    <a:pt x="691" y="78"/>
                  </a:lnTo>
                  <a:lnTo>
                    <a:pt x="691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3" name="Freeform 77"/>
            <p:cNvSpPr>
              <a:spLocks/>
            </p:cNvSpPr>
            <p:nvPr/>
          </p:nvSpPr>
          <p:spPr bwMode="auto">
            <a:xfrm>
              <a:off x="2662" y="2493"/>
              <a:ext cx="102" cy="102"/>
            </a:xfrm>
            <a:custGeom>
              <a:avLst/>
              <a:gdLst>
                <a:gd name="T0" fmla="*/ 307 w 307"/>
                <a:gd name="T1" fmla="*/ 230 h 308"/>
                <a:gd name="T2" fmla="*/ 306 w 307"/>
                <a:gd name="T3" fmla="*/ 246 h 308"/>
                <a:gd name="T4" fmla="*/ 294 w 307"/>
                <a:gd name="T5" fmla="*/ 274 h 308"/>
                <a:gd name="T6" fmla="*/ 274 w 307"/>
                <a:gd name="T7" fmla="*/ 295 h 308"/>
                <a:gd name="T8" fmla="*/ 245 w 307"/>
                <a:gd name="T9" fmla="*/ 307 h 308"/>
                <a:gd name="T10" fmla="*/ 231 w 307"/>
                <a:gd name="T11" fmla="*/ 308 h 308"/>
                <a:gd name="T12" fmla="*/ 77 w 307"/>
                <a:gd name="T13" fmla="*/ 308 h 308"/>
                <a:gd name="T14" fmla="*/ 61 w 307"/>
                <a:gd name="T15" fmla="*/ 307 h 308"/>
                <a:gd name="T16" fmla="*/ 33 w 307"/>
                <a:gd name="T17" fmla="*/ 295 h 308"/>
                <a:gd name="T18" fmla="*/ 13 w 307"/>
                <a:gd name="T19" fmla="*/ 274 h 308"/>
                <a:gd name="T20" fmla="*/ 0 w 307"/>
                <a:gd name="T21" fmla="*/ 246 h 308"/>
                <a:gd name="T22" fmla="*/ 0 w 307"/>
                <a:gd name="T23" fmla="*/ 230 h 308"/>
                <a:gd name="T24" fmla="*/ 0 w 307"/>
                <a:gd name="T25" fmla="*/ 78 h 308"/>
                <a:gd name="T26" fmla="*/ 0 w 307"/>
                <a:gd name="T27" fmla="*/ 62 h 308"/>
                <a:gd name="T28" fmla="*/ 13 w 307"/>
                <a:gd name="T29" fmla="*/ 35 h 308"/>
                <a:gd name="T30" fmla="*/ 33 w 307"/>
                <a:gd name="T31" fmla="*/ 13 h 308"/>
                <a:gd name="T32" fmla="*/ 61 w 307"/>
                <a:gd name="T33" fmla="*/ 1 h 308"/>
                <a:gd name="T34" fmla="*/ 77 w 307"/>
                <a:gd name="T35" fmla="*/ 0 h 308"/>
                <a:gd name="T36" fmla="*/ 231 w 307"/>
                <a:gd name="T37" fmla="*/ 0 h 308"/>
                <a:gd name="T38" fmla="*/ 245 w 307"/>
                <a:gd name="T39" fmla="*/ 1 h 308"/>
                <a:gd name="T40" fmla="*/ 274 w 307"/>
                <a:gd name="T41" fmla="*/ 13 h 308"/>
                <a:gd name="T42" fmla="*/ 294 w 307"/>
                <a:gd name="T43" fmla="*/ 35 h 308"/>
                <a:gd name="T44" fmla="*/ 306 w 307"/>
                <a:gd name="T45" fmla="*/ 62 h 308"/>
                <a:gd name="T46" fmla="*/ 307 w 307"/>
                <a:gd name="T47" fmla="*/ 78 h 308"/>
                <a:gd name="T48" fmla="*/ 307 w 307"/>
                <a:gd name="T49" fmla="*/ 23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308">
                  <a:moveTo>
                    <a:pt x="307" y="230"/>
                  </a:moveTo>
                  <a:lnTo>
                    <a:pt x="306" y="246"/>
                  </a:lnTo>
                  <a:lnTo>
                    <a:pt x="294" y="274"/>
                  </a:lnTo>
                  <a:lnTo>
                    <a:pt x="274" y="295"/>
                  </a:lnTo>
                  <a:lnTo>
                    <a:pt x="245" y="307"/>
                  </a:lnTo>
                  <a:lnTo>
                    <a:pt x="231" y="308"/>
                  </a:lnTo>
                  <a:lnTo>
                    <a:pt x="77" y="308"/>
                  </a:lnTo>
                  <a:lnTo>
                    <a:pt x="61" y="307"/>
                  </a:lnTo>
                  <a:lnTo>
                    <a:pt x="33" y="295"/>
                  </a:lnTo>
                  <a:lnTo>
                    <a:pt x="13" y="274"/>
                  </a:lnTo>
                  <a:lnTo>
                    <a:pt x="0" y="246"/>
                  </a:lnTo>
                  <a:lnTo>
                    <a:pt x="0" y="230"/>
                  </a:lnTo>
                  <a:lnTo>
                    <a:pt x="0" y="78"/>
                  </a:lnTo>
                  <a:lnTo>
                    <a:pt x="0" y="62"/>
                  </a:lnTo>
                  <a:lnTo>
                    <a:pt x="13" y="35"/>
                  </a:lnTo>
                  <a:lnTo>
                    <a:pt x="33" y="13"/>
                  </a:lnTo>
                  <a:lnTo>
                    <a:pt x="61" y="1"/>
                  </a:lnTo>
                  <a:lnTo>
                    <a:pt x="77" y="0"/>
                  </a:lnTo>
                  <a:lnTo>
                    <a:pt x="231" y="0"/>
                  </a:lnTo>
                  <a:lnTo>
                    <a:pt x="245" y="1"/>
                  </a:lnTo>
                  <a:lnTo>
                    <a:pt x="274" y="13"/>
                  </a:lnTo>
                  <a:lnTo>
                    <a:pt x="294" y="35"/>
                  </a:lnTo>
                  <a:lnTo>
                    <a:pt x="306" y="62"/>
                  </a:lnTo>
                  <a:lnTo>
                    <a:pt x="307" y="78"/>
                  </a:lnTo>
                  <a:lnTo>
                    <a:pt x="307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4" name="Freeform 78"/>
            <p:cNvSpPr>
              <a:spLocks/>
            </p:cNvSpPr>
            <p:nvPr/>
          </p:nvSpPr>
          <p:spPr bwMode="auto">
            <a:xfrm>
              <a:off x="3276" y="2928"/>
              <a:ext cx="102" cy="77"/>
            </a:xfrm>
            <a:custGeom>
              <a:avLst/>
              <a:gdLst>
                <a:gd name="T0" fmla="*/ 307 w 307"/>
                <a:gd name="T1" fmla="*/ 154 h 231"/>
                <a:gd name="T2" fmla="*/ 306 w 307"/>
                <a:gd name="T3" fmla="*/ 170 h 231"/>
                <a:gd name="T4" fmla="*/ 294 w 307"/>
                <a:gd name="T5" fmla="*/ 198 h 231"/>
                <a:gd name="T6" fmla="*/ 274 w 307"/>
                <a:gd name="T7" fmla="*/ 218 h 231"/>
                <a:gd name="T8" fmla="*/ 247 w 307"/>
                <a:gd name="T9" fmla="*/ 229 h 231"/>
                <a:gd name="T10" fmla="*/ 231 w 307"/>
                <a:gd name="T11" fmla="*/ 231 h 231"/>
                <a:gd name="T12" fmla="*/ 77 w 307"/>
                <a:gd name="T13" fmla="*/ 231 h 231"/>
                <a:gd name="T14" fmla="*/ 61 w 307"/>
                <a:gd name="T15" fmla="*/ 229 h 231"/>
                <a:gd name="T16" fmla="*/ 33 w 307"/>
                <a:gd name="T17" fmla="*/ 218 h 231"/>
                <a:gd name="T18" fmla="*/ 13 w 307"/>
                <a:gd name="T19" fmla="*/ 198 h 231"/>
                <a:gd name="T20" fmla="*/ 0 w 307"/>
                <a:gd name="T21" fmla="*/ 170 h 231"/>
                <a:gd name="T22" fmla="*/ 0 w 307"/>
                <a:gd name="T23" fmla="*/ 154 h 231"/>
                <a:gd name="T24" fmla="*/ 0 w 307"/>
                <a:gd name="T25" fmla="*/ 77 h 231"/>
                <a:gd name="T26" fmla="*/ 0 w 307"/>
                <a:gd name="T27" fmla="*/ 61 h 231"/>
                <a:gd name="T28" fmla="*/ 13 w 307"/>
                <a:gd name="T29" fmla="*/ 33 h 231"/>
                <a:gd name="T30" fmla="*/ 33 w 307"/>
                <a:gd name="T31" fmla="*/ 13 h 231"/>
                <a:gd name="T32" fmla="*/ 61 w 307"/>
                <a:gd name="T33" fmla="*/ 2 h 231"/>
                <a:gd name="T34" fmla="*/ 77 w 307"/>
                <a:gd name="T35" fmla="*/ 0 h 231"/>
                <a:gd name="T36" fmla="*/ 231 w 307"/>
                <a:gd name="T37" fmla="*/ 0 h 231"/>
                <a:gd name="T38" fmla="*/ 247 w 307"/>
                <a:gd name="T39" fmla="*/ 2 h 231"/>
                <a:gd name="T40" fmla="*/ 274 w 307"/>
                <a:gd name="T41" fmla="*/ 13 h 231"/>
                <a:gd name="T42" fmla="*/ 294 w 307"/>
                <a:gd name="T43" fmla="*/ 33 h 231"/>
                <a:gd name="T44" fmla="*/ 306 w 307"/>
                <a:gd name="T45" fmla="*/ 61 h 231"/>
                <a:gd name="T46" fmla="*/ 307 w 307"/>
                <a:gd name="T47" fmla="*/ 77 h 231"/>
                <a:gd name="T48" fmla="*/ 307 w 307"/>
                <a:gd name="T49" fmla="*/ 154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7" h="231">
                  <a:moveTo>
                    <a:pt x="307" y="154"/>
                  </a:moveTo>
                  <a:lnTo>
                    <a:pt x="306" y="170"/>
                  </a:lnTo>
                  <a:lnTo>
                    <a:pt x="294" y="198"/>
                  </a:lnTo>
                  <a:lnTo>
                    <a:pt x="274" y="218"/>
                  </a:lnTo>
                  <a:lnTo>
                    <a:pt x="247" y="229"/>
                  </a:lnTo>
                  <a:lnTo>
                    <a:pt x="231" y="231"/>
                  </a:lnTo>
                  <a:lnTo>
                    <a:pt x="77" y="231"/>
                  </a:lnTo>
                  <a:lnTo>
                    <a:pt x="61" y="229"/>
                  </a:lnTo>
                  <a:lnTo>
                    <a:pt x="33" y="218"/>
                  </a:lnTo>
                  <a:lnTo>
                    <a:pt x="13" y="198"/>
                  </a:lnTo>
                  <a:lnTo>
                    <a:pt x="0" y="170"/>
                  </a:lnTo>
                  <a:lnTo>
                    <a:pt x="0" y="154"/>
                  </a:lnTo>
                  <a:lnTo>
                    <a:pt x="0" y="77"/>
                  </a:lnTo>
                  <a:lnTo>
                    <a:pt x="0" y="61"/>
                  </a:lnTo>
                  <a:lnTo>
                    <a:pt x="13" y="33"/>
                  </a:lnTo>
                  <a:lnTo>
                    <a:pt x="33" y="13"/>
                  </a:lnTo>
                  <a:lnTo>
                    <a:pt x="61" y="2"/>
                  </a:lnTo>
                  <a:lnTo>
                    <a:pt x="77" y="0"/>
                  </a:lnTo>
                  <a:lnTo>
                    <a:pt x="231" y="0"/>
                  </a:lnTo>
                  <a:lnTo>
                    <a:pt x="247" y="2"/>
                  </a:lnTo>
                  <a:lnTo>
                    <a:pt x="274" y="13"/>
                  </a:lnTo>
                  <a:lnTo>
                    <a:pt x="294" y="33"/>
                  </a:lnTo>
                  <a:lnTo>
                    <a:pt x="306" y="61"/>
                  </a:lnTo>
                  <a:lnTo>
                    <a:pt x="307" y="77"/>
                  </a:lnTo>
                  <a:lnTo>
                    <a:pt x="307" y="15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5" name="Freeform 79"/>
            <p:cNvSpPr>
              <a:spLocks/>
            </p:cNvSpPr>
            <p:nvPr/>
          </p:nvSpPr>
          <p:spPr bwMode="auto">
            <a:xfrm>
              <a:off x="3532" y="2928"/>
              <a:ext cx="102" cy="77"/>
            </a:xfrm>
            <a:custGeom>
              <a:avLst/>
              <a:gdLst>
                <a:gd name="T0" fmla="*/ 306 w 306"/>
                <a:gd name="T1" fmla="*/ 154 h 231"/>
                <a:gd name="T2" fmla="*/ 306 w 306"/>
                <a:gd name="T3" fmla="*/ 170 h 231"/>
                <a:gd name="T4" fmla="*/ 293 w 306"/>
                <a:gd name="T5" fmla="*/ 198 h 231"/>
                <a:gd name="T6" fmla="*/ 273 w 306"/>
                <a:gd name="T7" fmla="*/ 218 h 231"/>
                <a:gd name="T8" fmla="*/ 246 w 306"/>
                <a:gd name="T9" fmla="*/ 229 h 231"/>
                <a:gd name="T10" fmla="*/ 230 w 306"/>
                <a:gd name="T11" fmla="*/ 231 h 231"/>
                <a:gd name="T12" fmla="*/ 76 w 306"/>
                <a:gd name="T13" fmla="*/ 231 h 231"/>
                <a:gd name="T14" fmla="*/ 62 w 306"/>
                <a:gd name="T15" fmla="*/ 229 h 231"/>
                <a:gd name="T16" fmla="*/ 33 w 306"/>
                <a:gd name="T17" fmla="*/ 218 h 231"/>
                <a:gd name="T18" fmla="*/ 13 w 306"/>
                <a:gd name="T19" fmla="*/ 198 h 231"/>
                <a:gd name="T20" fmla="*/ 1 w 306"/>
                <a:gd name="T21" fmla="*/ 170 h 231"/>
                <a:gd name="T22" fmla="*/ 0 w 306"/>
                <a:gd name="T23" fmla="*/ 154 h 231"/>
                <a:gd name="T24" fmla="*/ 0 w 306"/>
                <a:gd name="T25" fmla="*/ 77 h 231"/>
                <a:gd name="T26" fmla="*/ 1 w 306"/>
                <a:gd name="T27" fmla="*/ 61 h 231"/>
                <a:gd name="T28" fmla="*/ 13 w 306"/>
                <a:gd name="T29" fmla="*/ 33 h 231"/>
                <a:gd name="T30" fmla="*/ 33 w 306"/>
                <a:gd name="T31" fmla="*/ 13 h 231"/>
                <a:gd name="T32" fmla="*/ 62 w 306"/>
                <a:gd name="T33" fmla="*/ 2 h 231"/>
                <a:gd name="T34" fmla="*/ 76 w 306"/>
                <a:gd name="T35" fmla="*/ 0 h 231"/>
                <a:gd name="T36" fmla="*/ 230 w 306"/>
                <a:gd name="T37" fmla="*/ 0 h 231"/>
                <a:gd name="T38" fmla="*/ 246 w 306"/>
                <a:gd name="T39" fmla="*/ 2 h 231"/>
                <a:gd name="T40" fmla="*/ 273 w 306"/>
                <a:gd name="T41" fmla="*/ 13 h 231"/>
                <a:gd name="T42" fmla="*/ 293 w 306"/>
                <a:gd name="T43" fmla="*/ 33 h 231"/>
                <a:gd name="T44" fmla="*/ 306 w 306"/>
                <a:gd name="T45" fmla="*/ 61 h 231"/>
                <a:gd name="T46" fmla="*/ 306 w 306"/>
                <a:gd name="T47" fmla="*/ 77 h 231"/>
                <a:gd name="T48" fmla="*/ 306 w 306"/>
                <a:gd name="T49" fmla="*/ 154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6" h="231">
                  <a:moveTo>
                    <a:pt x="306" y="154"/>
                  </a:moveTo>
                  <a:lnTo>
                    <a:pt x="306" y="170"/>
                  </a:lnTo>
                  <a:lnTo>
                    <a:pt x="293" y="198"/>
                  </a:lnTo>
                  <a:lnTo>
                    <a:pt x="273" y="218"/>
                  </a:lnTo>
                  <a:lnTo>
                    <a:pt x="246" y="229"/>
                  </a:lnTo>
                  <a:lnTo>
                    <a:pt x="230" y="231"/>
                  </a:lnTo>
                  <a:lnTo>
                    <a:pt x="76" y="231"/>
                  </a:lnTo>
                  <a:lnTo>
                    <a:pt x="62" y="229"/>
                  </a:lnTo>
                  <a:lnTo>
                    <a:pt x="33" y="218"/>
                  </a:lnTo>
                  <a:lnTo>
                    <a:pt x="13" y="198"/>
                  </a:lnTo>
                  <a:lnTo>
                    <a:pt x="1" y="170"/>
                  </a:lnTo>
                  <a:lnTo>
                    <a:pt x="0" y="154"/>
                  </a:lnTo>
                  <a:lnTo>
                    <a:pt x="0" y="77"/>
                  </a:lnTo>
                  <a:lnTo>
                    <a:pt x="1" y="61"/>
                  </a:lnTo>
                  <a:lnTo>
                    <a:pt x="13" y="33"/>
                  </a:lnTo>
                  <a:lnTo>
                    <a:pt x="33" y="13"/>
                  </a:lnTo>
                  <a:lnTo>
                    <a:pt x="62" y="2"/>
                  </a:lnTo>
                  <a:lnTo>
                    <a:pt x="76" y="0"/>
                  </a:lnTo>
                  <a:lnTo>
                    <a:pt x="230" y="0"/>
                  </a:lnTo>
                  <a:lnTo>
                    <a:pt x="246" y="2"/>
                  </a:lnTo>
                  <a:lnTo>
                    <a:pt x="273" y="13"/>
                  </a:lnTo>
                  <a:lnTo>
                    <a:pt x="293" y="33"/>
                  </a:lnTo>
                  <a:lnTo>
                    <a:pt x="306" y="61"/>
                  </a:lnTo>
                  <a:lnTo>
                    <a:pt x="306" y="77"/>
                  </a:lnTo>
                  <a:lnTo>
                    <a:pt x="306" y="15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6" name="Freeform 80"/>
            <p:cNvSpPr>
              <a:spLocks/>
            </p:cNvSpPr>
            <p:nvPr/>
          </p:nvSpPr>
          <p:spPr bwMode="auto">
            <a:xfrm>
              <a:off x="2022" y="2903"/>
              <a:ext cx="921" cy="102"/>
            </a:xfrm>
            <a:custGeom>
              <a:avLst/>
              <a:gdLst>
                <a:gd name="T0" fmla="*/ 2764 w 2764"/>
                <a:gd name="T1" fmla="*/ 230 h 307"/>
                <a:gd name="T2" fmla="*/ 2764 w 2764"/>
                <a:gd name="T3" fmla="*/ 246 h 307"/>
                <a:gd name="T4" fmla="*/ 2751 w 2764"/>
                <a:gd name="T5" fmla="*/ 274 h 307"/>
                <a:gd name="T6" fmla="*/ 2731 w 2764"/>
                <a:gd name="T7" fmla="*/ 294 h 307"/>
                <a:gd name="T8" fmla="*/ 2704 w 2764"/>
                <a:gd name="T9" fmla="*/ 305 h 307"/>
                <a:gd name="T10" fmla="*/ 2688 w 2764"/>
                <a:gd name="T11" fmla="*/ 307 h 307"/>
                <a:gd name="T12" fmla="*/ 77 w 2764"/>
                <a:gd name="T13" fmla="*/ 307 h 307"/>
                <a:gd name="T14" fmla="*/ 61 w 2764"/>
                <a:gd name="T15" fmla="*/ 305 h 307"/>
                <a:gd name="T16" fmla="*/ 34 w 2764"/>
                <a:gd name="T17" fmla="*/ 294 h 307"/>
                <a:gd name="T18" fmla="*/ 13 w 2764"/>
                <a:gd name="T19" fmla="*/ 274 h 307"/>
                <a:gd name="T20" fmla="*/ 1 w 2764"/>
                <a:gd name="T21" fmla="*/ 246 h 307"/>
                <a:gd name="T22" fmla="*/ 0 w 2764"/>
                <a:gd name="T23" fmla="*/ 230 h 307"/>
                <a:gd name="T24" fmla="*/ 0 w 2764"/>
                <a:gd name="T25" fmla="*/ 76 h 307"/>
                <a:gd name="T26" fmla="*/ 1 w 2764"/>
                <a:gd name="T27" fmla="*/ 60 h 307"/>
                <a:gd name="T28" fmla="*/ 13 w 2764"/>
                <a:gd name="T29" fmla="*/ 33 h 307"/>
                <a:gd name="T30" fmla="*/ 34 w 2764"/>
                <a:gd name="T31" fmla="*/ 13 h 307"/>
                <a:gd name="T32" fmla="*/ 61 w 2764"/>
                <a:gd name="T33" fmla="*/ 0 h 307"/>
                <a:gd name="T34" fmla="*/ 77 w 2764"/>
                <a:gd name="T35" fmla="*/ 0 h 307"/>
                <a:gd name="T36" fmla="*/ 2688 w 2764"/>
                <a:gd name="T37" fmla="*/ 0 h 307"/>
                <a:gd name="T38" fmla="*/ 2704 w 2764"/>
                <a:gd name="T39" fmla="*/ 0 h 307"/>
                <a:gd name="T40" fmla="*/ 2731 w 2764"/>
                <a:gd name="T41" fmla="*/ 13 h 307"/>
                <a:gd name="T42" fmla="*/ 2751 w 2764"/>
                <a:gd name="T43" fmla="*/ 33 h 307"/>
                <a:gd name="T44" fmla="*/ 2764 w 2764"/>
                <a:gd name="T45" fmla="*/ 60 h 307"/>
                <a:gd name="T46" fmla="*/ 2764 w 2764"/>
                <a:gd name="T47" fmla="*/ 76 h 307"/>
                <a:gd name="T48" fmla="*/ 2764 w 2764"/>
                <a:gd name="T49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64" h="307">
                  <a:moveTo>
                    <a:pt x="2764" y="230"/>
                  </a:moveTo>
                  <a:lnTo>
                    <a:pt x="2764" y="246"/>
                  </a:lnTo>
                  <a:lnTo>
                    <a:pt x="2751" y="274"/>
                  </a:lnTo>
                  <a:lnTo>
                    <a:pt x="2731" y="294"/>
                  </a:lnTo>
                  <a:lnTo>
                    <a:pt x="2704" y="305"/>
                  </a:lnTo>
                  <a:lnTo>
                    <a:pt x="2688" y="307"/>
                  </a:lnTo>
                  <a:lnTo>
                    <a:pt x="77" y="307"/>
                  </a:lnTo>
                  <a:lnTo>
                    <a:pt x="61" y="305"/>
                  </a:lnTo>
                  <a:lnTo>
                    <a:pt x="34" y="294"/>
                  </a:lnTo>
                  <a:lnTo>
                    <a:pt x="13" y="274"/>
                  </a:lnTo>
                  <a:lnTo>
                    <a:pt x="1" y="246"/>
                  </a:lnTo>
                  <a:lnTo>
                    <a:pt x="0" y="230"/>
                  </a:lnTo>
                  <a:lnTo>
                    <a:pt x="0" y="76"/>
                  </a:lnTo>
                  <a:lnTo>
                    <a:pt x="1" y="60"/>
                  </a:lnTo>
                  <a:lnTo>
                    <a:pt x="13" y="33"/>
                  </a:lnTo>
                  <a:lnTo>
                    <a:pt x="34" y="13"/>
                  </a:lnTo>
                  <a:lnTo>
                    <a:pt x="61" y="0"/>
                  </a:lnTo>
                  <a:lnTo>
                    <a:pt x="77" y="0"/>
                  </a:lnTo>
                  <a:lnTo>
                    <a:pt x="2688" y="0"/>
                  </a:lnTo>
                  <a:lnTo>
                    <a:pt x="2704" y="0"/>
                  </a:lnTo>
                  <a:lnTo>
                    <a:pt x="2731" y="13"/>
                  </a:lnTo>
                  <a:lnTo>
                    <a:pt x="2751" y="33"/>
                  </a:lnTo>
                  <a:lnTo>
                    <a:pt x="2764" y="60"/>
                  </a:lnTo>
                  <a:lnTo>
                    <a:pt x="2764" y="76"/>
                  </a:lnTo>
                  <a:lnTo>
                    <a:pt x="2764" y="23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8" name="Freeform 82"/>
            <p:cNvSpPr>
              <a:spLocks/>
            </p:cNvSpPr>
            <p:nvPr/>
          </p:nvSpPr>
          <p:spPr bwMode="auto">
            <a:xfrm>
              <a:off x="2559" y="2185"/>
              <a:ext cx="154" cy="77"/>
            </a:xfrm>
            <a:custGeom>
              <a:avLst/>
              <a:gdLst>
                <a:gd name="T0" fmla="*/ 385 w 461"/>
                <a:gd name="T1" fmla="*/ 0 h 231"/>
                <a:gd name="T2" fmla="*/ 78 w 461"/>
                <a:gd name="T3" fmla="*/ 0 h 231"/>
                <a:gd name="T4" fmla="*/ 62 w 461"/>
                <a:gd name="T5" fmla="*/ 2 h 231"/>
                <a:gd name="T6" fmla="*/ 35 w 461"/>
                <a:gd name="T7" fmla="*/ 13 h 231"/>
                <a:gd name="T8" fmla="*/ 13 w 461"/>
                <a:gd name="T9" fmla="*/ 35 h 231"/>
                <a:gd name="T10" fmla="*/ 2 w 461"/>
                <a:gd name="T11" fmla="*/ 62 h 231"/>
                <a:gd name="T12" fmla="*/ 0 w 461"/>
                <a:gd name="T13" fmla="*/ 78 h 231"/>
                <a:gd name="T14" fmla="*/ 0 w 461"/>
                <a:gd name="T15" fmla="*/ 231 h 231"/>
                <a:gd name="T16" fmla="*/ 461 w 461"/>
                <a:gd name="T17" fmla="*/ 231 h 231"/>
                <a:gd name="T18" fmla="*/ 461 w 461"/>
                <a:gd name="T19" fmla="*/ 78 h 231"/>
                <a:gd name="T20" fmla="*/ 461 w 461"/>
                <a:gd name="T21" fmla="*/ 62 h 231"/>
                <a:gd name="T22" fmla="*/ 448 w 461"/>
                <a:gd name="T23" fmla="*/ 35 h 231"/>
                <a:gd name="T24" fmla="*/ 428 w 461"/>
                <a:gd name="T25" fmla="*/ 13 h 231"/>
                <a:gd name="T26" fmla="*/ 400 w 461"/>
                <a:gd name="T27" fmla="*/ 2 h 231"/>
                <a:gd name="T28" fmla="*/ 385 w 461"/>
                <a:gd name="T29" fmla="*/ 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61" h="231">
                  <a:moveTo>
                    <a:pt x="385" y="0"/>
                  </a:moveTo>
                  <a:lnTo>
                    <a:pt x="78" y="0"/>
                  </a:lnTo>
                  <a:lnTo>
                    <a:pt x="62" y="2"/>
                  </a:lnTo>
                  <a:lnTo>
                    <a:pt x="35" y="13"/>
                  </a:lnTo>
                  <a:lnTo>
                    <a:pt x="13" y="35"/>
                  </a:lnTo>
                  <a:lnTo>
                    <a:pt x="2" y="62"/>
                  </a:lnTo>
                  <a:lnTo>
                    <a:pt x="0" y="78"/>
                  </a:lnTo>
                  <a:lnTo>
                    <a:pt x="0" y="231"/>
                  </a:lnTo>
                  <a:lnTo>
                    <a:pt x="461" y="231"/>
                  </a:lnTo>
                  <a:lnTo>
                    <a:pt x="461" y="78"/>
                  </a:lnTo>
                  <a:lnTo>
                    <a:pt x="461" y="62"/>
                  </a:lnTo>
                  <a:lnTo>
                    <a:pt x="448" y="35"/>
                  </a:lnTo>
                  <a:lnTo>
                    <a:pt x="428" y="13"/>
                  </a:lnTo>
                  <a:lnTo>
                    <a:pt x="400" y="2"/>
                  </a:lnTo>
                  <a:lnTo>
                    <a:pt x="385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9" name="Rectangle 83"/>
            <p:cNvSpPr>
              <a:spLocks noChangeArrowheads="1"/>
            </p:cNvSpPr>
            <p:nvPr/>
          </p:nvSpPr>
          <p:spPr bwMode="auto">
            <a:xfrm>
              <a:off x="2610" y="2160"/>
              <a:ext cx="52" cy="25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153" name="직사각형 152"/>
          <p:cNvSpPr/>
          <p:nvPr/>
        </p:nvSpPr>
        <p:spPr>
          <a:xfrm>
            <a:off x="11212894" y="6135378"/>
            <a:ext cx="45719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38" name="Group 86"/>
          <p:cNvGrpSpPr>
            <a:grpSpLocks noChangeAspect="1"/>
          </p:cNvGrpSpPr>
          <p:nvPr/>
        </p:nvGrpSpPr>
        <p:grpSpPr bwMode="auto">
          <a:xfrm>
            <a:off x="11053807" y="6164665"/>
            <a:ext cx="360163" cy="539893"/>
            <a:chOff x="3070" y="1006"/>
            <a:chExt cx="1537" cy="2304"/>
          </a:xfrm>
        </p:grpSpPr>
        <p:sp>
          <p:nvSpPr>
            <p:cNvPr id="141" name="Freeform 88"/>
            <p:cNvSpPr>
              <a:spLocks/>
            </p:cNvSpPr>
            <p:nvPr/>
          </p:nvSpPr>
          <p:spPr bwMode="auto">
            <a:xfrm>
              <a:off x="3070" y="1006"/>
              <a:ext cx="1537" cy="2304"/>
            </a:xfrm>
            <a:custGeom>
              <a:avLst/>
              <a:gdLst>
                <a:gd name="T0" fmla="*/ 2570 w 4609"/>
                <a:gd name="T1" fmla="*/ 1 h 6913"/>
                <a:gd name="T2" fmla="*/ 2995 w 4609"/>
                <a:gd name="T3" fmla="*/ 68 h 6913"/>
                <a:gd name="T4" fmla="*/ 3389 w 4609"/>
                <a:gd name="T5" fmla="*/ 212 h 6913"/>
                <a:gd name="T6" fmla="*/ 3744 w 4609"/>
                <a:gd name="T7" fmla="*/ 428 h 6913"/>
                <a:gd name="T8" fmla="*/ 4050 w 4609"/>
                <a:gd name="T9" fmla="*/ 706 h 6913"/>
                <a:gd name="T10" fmla="*/ 4298 w 4609"/>
                <a:gd name="T11" fmla="*/ 1037 h 6913"/>
                <a:gd name="T12" fmla="*/ 4480 w 4609"/>
                <a:gd name="T13" fmla="*/ 1413 h 6913"/>
                <a:gd name="T14" fmla="*/ 4586 w 4609"/>
                <a:gd name="T15" fmla="*/ 1823 h 6913"/>
                <a:gd name="T16" fmla="*/ 4609 w 4609"/>
                <a:gd name="T17" fmla="*/ 2150 h 6913"/>
                <a:gd name="T18" fmla="*/ 4608 w 4609"/>
                <a:gd name="T19" fmla="*/ 4872 h 6913"/>
                <a:gd name="T20" fmla="*/ 4543 w 4609"/>
                <a:gd name="T21" fmla="*/ 5299 h 6913"/>
                <a:gd name="T22" fmla="*/ 4397 w 4609"/>
                <a:gd name="T23" fmla="*/ 5693 h 6913"/>
                <a:gd name="T24" fmla="*/ 4181 w 4609"/>
                <a:gd name="T25" fmla="*/ 6047 h 6913"/>
                <a:gd name="T26" fmla="*/ 3903 w 4609"/>
                <a:gd name="T27" fmla="*/ 6353 h 6913"/>
                <a:gd name="T28" fmla="*/ 3572 w 4609"/>
                <a:gd name="T29" fmla="*/ 6602 h 6913"/>
                <a:gd name="T30" fmla="*/ 3196 w 4609"/>
                <a:gd name="T31" fmla="*/ 6783 h 6913"/>
                <a:gd name="T32" fmla="*/ 2786 w 4609"/>
                <a:gd name="T33" fmla="*/ 6889 h 6913"/>
                <a:gd name="T34" fmla="*/ 2459 w 4609"/>
                <a:gd name="T35" fmla="*/ 6913 h 6913"/>
                <a:gd name="T36" fmla="*/ 2041 w 4609"/>
                <a:gd name="T37" fmla="*/ 6912 h 6913"/>
                <a:gd name="T38" fmla="*/ 1615 w 4609"/>
                <a:gd name="T39" fmla="*/ 6845 h 6913"/>
                <a:gd name="T40" fmla="*/ 1220 w 4609"/>
                <a:gd name="T41" fmla="*/ 6701 h 6913"/>
                <a:gd name="T42" fmla="*/ 866 w 4609"/>
                <a:gd name="T43" fmla="*/ 6485 h 6913"/>
                <a:gd name="T44" fmla="*/ 560 w 4609"/>
                <a:gd name="T45" fmla="*/ 6207 h 6913"/>
                <a:gd name="T46" fmla="*/ 313 w 4609"/>
                <a:gd name="T47" fmla="*/ 5876 h 6913"/>
                <a:gd name="T48" fmla="*/ 131 w 4609"/>
                <a:gd name="T49" fmla="*/ 5500 h 6913"/>
                <a:gd name="T50" fmla="*/ 25 w 4609"/>
                <a:gd name="T51" fmla="*/ 5088 h 6913"/>
                <a:gd name="T52" fmla="*/ 0 w 4609"/>
                <a:gd name="T53" fmla="*/ 4763 h 6913"/>
                <a:gd name="T54" fmla="*/ 3 w 4609"/>
                <a:gd name="T55" fmla="*/ 2041 h 6913"/>
                <a:gd name="T56" fmla="*/ 68 w 4609"/>
                <a:gd name="T57" fmla="*/ 1614 h 6913"/>
                <a:gd name="T58" fmla="*/ 213 w 4609"/>
                <a:gd name="T59" fmla="*/ 1220 h 6913"/>
                <a:gd name="T60" fmla="*/ 429 w 4609"/>
                <a:gd name="T61" fmla="*/ 866 h 6913"/>
                <a:gd name="T62" fmla="*/ 707 w 4609"/>
                <a:gd name="T63" fmla="*/ 560 h 6913"/>
                <a:gd name="T64" fmla="*/ 1039 w 4609"/>
                <a:gd name="T65" fmla="*/ 313 h 6913"/>
                <a:gd name="T66" fmla="*/ 1413 w 4609"/>
                <a:gd name="T67" fmla="*/ 130 h 6913"/>
                <a:gd name="T68" fmla="*/ 1825 w 4609"/>
                <a:gd name="T69" fmla="*/ 24 h 6913"/>
                <a:gd name="T70" fmla="*/ 2152 w 4609"/>
                <a:gd name="T71" fmla="*/ 0 h 6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609" h="6913">
                  <a:moveTo>
                    <a:pt x="2459" y="0"/>
                  </a:moveTo>
                  <a:lnTo>
                    <a:pt x="2570" y="1"/>
                  </a:lnTo>
                  <a:lnTo>
                    <a:pt x="2786" y="24"/>
                  </a:lnTo>
                  <a:lnTo>
                    <a:pt x="2995" y="68"/>
                  </a:lnTo>
                  <a:lnTo>
                    <a:pt x="3196" y="130"/>
                  </a:lnTo>
                  <a:lnTo>
                    <a:pt x="3389" y="212"/>
                  </a:lnTo>
                  <a:lnTo>
                    <a:pt x="3572" y="313"/>
                  </a:lnTo>
                  <a:lnTo>
                    <a:pt x="3744" y="428"/>
                  </a:lnTo>
                  <a:lnTo>
                    <a:pt x="3903" y="560"/>
                  </a:lnTo>
                  <a:lnTo>
                    <a:pt x="4050" y="706"/>
                  </a:lnTo>
                  <a:lnTo>
                    <a:pt x="4181" y="866"/>
                  </a:lnTo>
                  <a:lnTo>
                    <a:pt x="4298" y="1037"/>
                  </a:lnTo>
                  <a:lnTo>
                    <a:pt x="4397" y="1220"/>
                  </a:lnTo>
                  <a:lnTo>
                    <a:pt x="4480" y="1413"/>
                  </a:lnTo>
                  <a:lnTo>
                    <a:pt x="4543" y="1614"/>
                  </a:lnTo>
                  <a:lnTo>
                    <a:pt x="4586" y="1823"/>
                  </a:lnTo>
                  <a:lnTo>
                    <a:pt x="4608" y="2041"/>
                  </a:lnTo>
                  <a:lnTo>
                    <a:pt x="4609" y="2150"/>
                  </a:lnTo>
                  <a:lnTo>
                    <a:pt x="4609" y="4763"/>
                  </a:lnTo>
                  <a:lnTo>
                    <a:pt x="4608" y="4872"/>
                  </a:lnTo>
                  <a:lnTo>
                    <a:pt x="4586" y="5088"/>
                  </a:lnTo>
                  <a:lnTo>
                    <a:pt x="4543" y="5299"/>
                  </a:lnTo>
                  <a:lnTo>
                    <a:pt x="4480" y="5500"/>
                  </a:lnTo>
                  <a:lnTo>
                    <a:pt x="4397" y="5693"/>
                  </a:lnTo>
                  <a:lnTo>
                    <a:pt x="4298" y="5876"/>
                  </a:lnTo>
                  <a:lnTo>
                    <a:pt x="4181" y="6047"/>
                  </a:lnTo>
                  <a:lnTo>
                    <a:pt x="4050" y="6207"/>
                  </a:lnTo>
                  <a:lnTo>
                    <a:pt x="3903" y="6353"/>
                  </a:lnTo>
                  <a:lnTo>
                    <a:pt x="3744" y="6485"/>
                  </a:lnTo>
                  <a:lnTo>
                    <a:pt x="3572" y="6602"/>
                  </a:lnTo>
                  <a:lnTo>
                    <a:pt x="3389" y="6701"/>
                  </a:lnTo>
                  <a:lnTo>
                    <a:pt x="3196" y="6783"/>
                  </a:lnTo>
                  <a:lnTo>
                    <a:pt x="2995" y="6845"/>
                  </a:lnTo>
                  <a:lnTo>
                    <a:pt x="2786" y="6889"/>
                  </a:lnTo>
                  <a:lnTo>
                    <a:pt x="2570" y="6912"/>
                  </a:lnTo>
                  <a:lnTo>
                    <a:pt x="2459" y="6913"/>
                  </a:lnTo>
                  <a:lnTo>
                    <a:pt x="2152" y="6913"/>
                  </a:lnTo>
                  <a:lnTo>
                    <a:pt x="2041" y="6912"/>
                  </a:lnTo>
                  <a:lnTo>
                    <a:pt x="1825" y="6889"/>
                  </a:lnTo>
                  <a:lnTo>
                    <a:pt x="1615" y="6845"/>
                  </a:lnTo>
                  <a:lnTo>
                    <a:pt x="1413" y="6783"/>
                  </a:lnTo>
                  <a:lnTo>
                    <a:pt x="1220" y="6701"/>
                  </a:lnTo>
                  <a:lnTo>
                    <a:pt x="1039" y="6602"/>
                  </a:lnTo>
                  <a:lnTo>
                    <a:pt x="866" y="6485"/>
                  </a:lnTo>
                  <a:lnTo>
                    <a:pt x="707" y="6353"/>
                  </a:lnTo>
                  <a:lnTo>
                    <a:pt x="560" y="6207"/>
                  </a:lnTo>
                  <a:lnTo>
                    <a:pt x="429" y="6047"/>
                  </a:lnTo>
                  <a:lnTo>
                    <a:pt x="313" y="5876"/>
                  </a:lnTo>
                  <a:lnTo>
                    <a:pt x="213" y="5693"/>
                  </a:lnTo>
                  <a:lnTo>
                    <a:pt x="131" y="5500"/>
                  </a:lnTo>
                  <a:lnTo>
                    <a:pt x="68" y="5299"/>
                  </a:lnTo>
                  <a:lnTo>
                    <a:pt x="25" y="5088"/>
                  </a:lnTo>
                  <a:lnTo>
                    <a:pt x="3" y="4872"/>
                  </a:lnTo>
                  <a:lnTo>
                    <a:pt x="0" y="4763"/>
                  </a:lnTo>
                  <a:lnTo>
                    <a:pt x="0" y="2150"/>
                  </a:lnTo>
                  <a:lnTo>
                    <a:pt x="3" y="2041"/>
                  </a:lnTo>
                  <a:lnTo>
                    <a:pt x="25" y="1823"/>
                  </a:lnTo>
                  <a:lnTo>
                    <a:pt x="68" y="1614"/>
                  </a:lnTo>
                  <a:lnTo>
                    <a:pt x="131" y="1413"/>
                  </a:lnTo>
                  <a:lnTo>
                    <a:pt x="213" y="1220"/>
                  </a:lnTo>
                  <a:lnTo>
                    <a:pt x="313" y="1037"/>
                  </a:lnTo>
                  <a:lnTo>
                    <a:pt x="429" y="866"/>
                  </a:lnTo>
                  <a:lnTo>
                    <a:pt x="560" y="706"/>
                  </a:lnTo>
                  <a:lnTo>
                    <a:pt x="707" y="560"/>
                  </a:lnTo>
                  <a:lnTo>
                    <a:pt x="866" y="428"/>
                  </a:lnTo>
                  <a:lnTo>
                    <a:pt x="1039" y="313"/>
                  </a:lnTo>
                  <a:lnTo>
                    <a:pt x="1220" y="212"/>
                  </a:lnTo>
                  <a:lnTo>
                    <a:pt x="1413" y="130"/>
                  </a:lnTo>
                  <a:lnTo>
                    <a:pt x="1615" y="68"/>
                  </a:lnTo>
                  <a:lnTo>
                    <a:pt x="1825" y="24"/>
                  </a:lnTo>
                  <a:lnTo>
                    <a:pt x="2041" y="1"/>
                  </a:lnTo>
                  <a:lnTo>
                    <a:pt x="2152" y="0"/>
                  </a:lnTo>
                  <a:lnTo>
                    <a:pt x="2459" y="0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2" name="Freeform 89"/>
            <p:cNvSpPr>
              <a:spLocks/>
            </p:cNvSpPr>
            <p:nvPr/>
          </p:nvSpPr>
          <p:spPr bwMode="auto">
            <a:xfrm>
              <a:off x="3788" y="1006"/>
              <a:ext cx="819" cy="2304"/>
            </a:xfrm>
            <a:custGeom>
              <a:avLst/>
              <a:gdLst>
                <a:gd name="T0" fmla="*/ 0 w 2457"/>
                <a:gd name="T1" fmla="*/ 0 h 6913"/>
                <a:gd name="T2" fmla="*/ 326 w 2457"/>
                <a:gd name="T3" fmla="*/ 24 h 6913"/>
                <a:gd name="T4" fmla="*/ 737 w 2457"/>
                <a:gd name="T5" fmla="*/ 130 h 6913"/>
                <a:gd name="T6" fmla="*/ 1113 w 2457"/>
                <a:gd name="T7" fmla="*/ 313 h 6913"/>
                <a:gd name="T8" fmla="*/ 1445 w 2457"/>
                <a:gd name="T9" fmla="*/ 560 h 6913"/>
                <a:gd name="T10" fmla="*/ 1723 w 2457"/>
                <a:gd name="T11" fmla="*/ 866 h 6913"/>
                <a:gd name="T12" fmla="*/ 1939 w 2457"/>
                <a:gd name="T13" fmla="*/ 1220 h 6913"/>
                <a:gd name="T14" fmla="*/ 2083 w 2457"/>
                <a:gd name="T15" fmla="*/ 1614 h 6913"/>
                <a:gd name="T16" fmla="*/ 2149 w 2457"/>
                <a:gd name="T17" fmla="*/ 2041 h 6913"/>
                <a:gd name="T18" fmla="*/ 2150 w 2457"/>
                <a:gd name="T19" fmla="*/ 4763 h 6913"/>
                <a:gd name="T20" fmla="*/ 2126 w 2457"/>
                <a:gd name="T21" fmla="*/ 5088 h 6913"/>
                <a:gd name="T22" fmla="*/ 2021 w 2457"/>
                <a:gd name="T23" fmla="*/ 5500 h 6913"/>
                <a:gd name="T24" fmla="*/ 1838 w 2457"/>
                <a:gd name="T25" fmla="*/ 5876 h 6913"/>
                <a:gd name="T26" fmla="*/ 1590 w 2457"/>
                <a:gd name="T27" fmla="*/ 6207 h 6913"/>
                <a:gd name="T28" fmla="*/ 1285 w 2457"/>
                <a:gd name="T29" fmla="*/ 6485 h 6913"/>
                <a:gd name="T30" fmla="*/ 930 w 2457"/>
                <a:gd name="T31" fmla="*/ 6701 h 6913"/>
                <a:gd name="T32" fmla="*/ 536 w 2457"/>
                <a:gd name="T33" fmla="*/ 6845 h 6913"/>
                <a:gd name="T34" fmla="*/ 109 w 2457"/>
                <a:gd name="T35" fmla="*/ 6912 h 6913"/>
                <a:gd name="T36" fmla="*/ 307 w 2457"/>
                <a:gd name="T37" fmla="*/ 6913 h 6913"/>
                <a:gd name="T38" fmla="*/ 634 w 2457"/>
                <a:gd name="T39" fmla="*/ 6889 h 6913"/>
                <a:gd name="T40" fmla="*/ 1044 w 2457"/>
                <a:gd name="T41" fmla="*/ 6783 h 6913"/>
                <a:gd name="T42" fmla="*/ 1420 w 2457"/>
                <a:gd name="T43" fmla="*/ 6602 h 6913"/>
                <a:gd name="T44" fmla="*/ 1751 w 2457"/>
                <a:gd name="T45" fmla="*/ 6353 h 6913"/>
                <a:gd name="T46" fmla="*/ 2029 w 2457"/>
                <a:gd name="T47" fmla="*/ 6047 h 6913"/>
                <a:gd name="T48" fmla="*/ 2245 w 2457"/>
                <a:gd name="T49" fmla="*/ 5693 h 6913"/>
                <a:gd name="T50" fmla="*/ 2391 w 2457"/>
                <a:gd name="T51" fmla="*/ 5299 h 6913"/>
                <a:gd name="T52" fmla="*/ 2456 w 2457"/>
                <a:gd name="T53" fmla="*/ 4872 h 6913"/>
                <a:gd name="T54" fmla="*/ 2457 w 2457"/>
                <a:gd name="T55" fmla="*/ 2150 h 6913"/>
                <a:gd name="T56" fmla="*/ 2434 w 2457"/>
                <a:gd name="T57" fmla="*/ 1823 h 6913"/>
                <a:gd name="T58" fmla="*/ 2328 w 2457"/>
                <a:gd name="T59" fmla="*/ 1413 h 6913"/>
                <a:gd name="T60" fmla="*/ 2146 w 2457"/>
                <a:gd name="T61" fmla="*/ 1037 h 6913"/>
                <a:gd name="T62" fmla="*/ 1898 w 2457"/>
                <a:gd name="T63" fmla="*/ 706 h 6913"/>
                <a:gd name="T64" fmla="*/ 1592 w 2457"/>
                <a:gd name="T65" fmla="*/ 428 h 6913"/>
                <a:gd name="T66" fmla="*/ 1237 w 2457"/>
                <a:gd name="T67" fmla="*/ 212 h 6913"/>
                <a:gd name="T68" fmla="*/ 843 w 2457"/>
                <a:gd name="T69" fmla="*/ 68 h 6913"/>
                <a:gd name="T70" fmla="*/ 418 w 2457"/>
                <a:gd name="T71" fmla="*/ 1 h 6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57" h="6913">
                  <a:moveTo>
                    <a:pt x="307" y="0"/>
                  </a:moveTo>
                  <a:lnTo>
                    <a:pt x="0" y="0"/>
                  </a:lnTo>
                  <a:lnTo>
                    <a:pt x="109" y="1"/>
                  </a:lnTo>
                  <a:lnTo>
                    <a:pt x="326" y="24"/>
                  </a:lnTo>
                  <a:lnTo>
                    <a:pt x="536" y="68"/>
                  </a:lnTo>
                  <a:lnTo>
                    <a:pt x="737" y="130"/>
                  </a:lnTo>
                  <a:lnTo>
                    <a:pt x="930" y="212"/>
                  </a:lnTo>
                  <a:lnTo>
                    <a:pt x="1113" y="313"/>
                  </a:lnTo>
                  <a:lnTo>
                    <a:pt x="1285" y="428"/>
                  </a:lnTo>
                  <a:lnTo>
                    <a:pt x="1445" y="560"/>
                  </a:lnTo>
                  <a:lnTo>
                    <a:pt x="1590" y="706"/>
                  </a:lnTo>
                  <a:lnTo>
                    <a:pt x="1723" y="866"/>
                  </a:lnTo>
                  <a:lnTo>
                    <a:pt x="1838" y="1037"/>
                  </a:lnTo>
                  <a:lnTo>
                    <a:pt x="1939" y="1220"/>
                  </a:lnTo>
                  <a:lnTo>
                    <a:pt x="2021" y="1413"/>
                  </a:lnTo>
                  <a:lnTo>
                    <a:pt x="2083" y="1614"/>
                  </a:lnTo>
                  <a:lnTo>
                    <a:pt x="2126" y="1823"/>
                  </a:lnTo>
                  <a:lnTo>
                    <a:pt x="2149" y="2041"/>
                  </a:lnTo>
                  <a:lnTo>
                    <a:pt x="2150" y="2150"/>
                  </a:lnTo>
                  <a:lnTo>
                    <a:pt x="2150" y="4763"/>
                  </a:lnTo>
                  <a:lnTo>
                    <a:pt x="2149" y="4872"/>
                  </a:lnTo>
                  <a:lnTo>
                    <a:pt x="2126" y="5088"/>
                  </a:lnTo>
                  <a:lnTo>
                    <a:pt x="2083" y="5299"/>
                  </a:lnTo>
                  <a:lnTo>
                    <a:pt x="2021" y="5500"/>
                  </a:lnTo>
                  <a:lnTo>
                    <a:pt x="1939" y="5693"/>
                  </a:lnTo>
                  <a:lnTo>
                    <a:pt x="1838" y="5876"/>
                  </a:lnTo>
                  <a:lnTo>
                    <a:pt x="1723" y="6047"/>
                  </a:lnTo>
                  <a:lnTo>
                    <a:pt x="1590" y="6207"/>
                  </a:lnTo>
                  <a:lnTo>
                    <a:pt x="1445" y="6353"/>
                  </a:lnTo>
                  <a:lnTo>
                    <a:pt x="1285" y="6485"/>
                  </a:lnTo>
                  <a:lnTo>
                    <a:pt x="1113" y="6602"/>
                  </a:lnTo>
                  <a:lnTo>
                    <a:pt x="930" y="6701"/>
                  </a:lnTo>
                  <a:lnTo>
                    <a:pt x="737" y="6783"/>
                  </a:lnTo>
                  <a:lnTo>
                    <a:pt x="536" y="6845"/>
                  </a:lnTo>
                  <a:lnTo>
                    <a:pt x="326" y="6889"/>
                  </a:lnTo>
                  <a:lnTo>
                    <a:pt x="109" y="6912"/>
                  </a:lnTo>
                  <a:lnTo>
                    <a:pt x="0" y="6913"/>
                  </a:lnTo>
                  <a:lnTo>
                    <a:pt x="307" y="6913"/>
                  </a:lnTo>
                  <a:lnTo>
                    <a:pt x="418" y="6912"/>
                  </a:lnTo>
                  <a:lnTo>
                    <a:pt x="634" y="6889"/>
                  </a:lnTo>
                  <a:lnTo>
                    <a:pt x="843" y="6845"/>
                  </a:lnTo>
                  <a:lnTo>
                    <a:pt x="1044" y="6783"/>
                  </a:lnTo>
                  <a:lnTo>
                    <a:pt x="1237" y="6701"/>
                  </a:lnTo>
                  <a:lnTo>
                    <a:pt x="1420" y="6602"/>
                  </a:lnTo>
                  <a:lnTo>
                    <a:pt x="1592" y="6485"/>
                  </a:lnTo>
                  <a:lnTo>
                    <a:pt x="1751" y="6353"/>
                  </a:lnTo>
                  <a:lnTo>
                    <a:pt x="1898" y="6207"/>
                  </a:lnTo>
                  <a:lnTo>
                    <a:pt x="2029" y="6047"/>
                  </a:lnTo>
                  <a:lnTo>
                    <a:pt x="2146" y="5876"/>
                  </a:lnTo>
                  <a:lnTo>
                    <a:pt x="2245" y="5693"/>
                  </a:lnTo>
                  <a:lnTo>
                    <a:pt x="2328" y="5500"/>
                  </a:lnTo>
                  <a:lnTo>
                    <a:pt x="2391" y="5299"/>
                  </a:lnTo>
                  <a:lnTo>
                    <a:pt x="2434" y="5088"/>
                  </a:lnTo>
                  <a:lnTo>
                    <a:pt x="2456" y="4872"/>
                  </a:lnTo>
                  <a:lnTo>
                    <a:pt x="2457" y="4763"/>
                  </a:lnTo>
                  <a:lnTo>
                    <a:pt x="2457" y="2150"/>
                  </a:lnTo>
                  <a:lnTo>
                    <a:pt x="2456" y="2041"/>
                  </a:lnTo>
                  <a:lnTo>
                    <a:pt x="2434" y="1823"/>
                  </a:lnTo>
                  <a:lnTo>
                    <a:pt x="2391" y="1614"/>
                  </a:lnTo>
                  <a:lnTo>
                    <a:pt x="2328" y="1413"/>
                  </a:lnTo>
                  <a:lnTo>
                    <a:pt x="2245" y="1220"/>
                  </a:lnTo>
                  <a:lnTo>
                    <a:pt x="2146" y="1037"/>
                  </a:lnTo>
                  <a:lnTo>
                    <a:pt x="2029" y="866"/>
                  </a:lnTo>
                  <a:lnTo>
                    <a:pt x="1898" y="706"/>
                  </a:lnTo>
                  <a:lnTo>
                    <a:pt x="1751" y="560"/>
                  </a:lnTo>
                  <a:lnTo>
                    <a:pt x="1592" y="428"/>
                  </a:lnTo>
                  <a:lnTo>
                    <a:pt x="1420" y="313"/>
                  </a:lnTo>
                  <a:lnTo>
                    <a:pt x="1237" y="212"/>
                  </a:lnTo>
                  <a:lnTo>
                    <a:pt x="1044" y="130"/>
                  </a:lnTo>
                  <a:lnTo>
                    <a:pt x="843" y="68"/>
                  </a:lnTo>
                  <a:lnTo>
                    <a:pt x="634" y="24"/>
                  </a:lnTo>
                  <a:lnTo>
                    <a:pt x="418" y="1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3" name="Freeform 90"/>
            <p:cNvSpPr>
              <a:spLocks/>
            </p:cNvSpPr>
            <p:nvPr/>
          </p:nvSpPr>
          <p:spPr bwMode="auto">
            <a:xfrm>
              <a:off x="3813" y="1006"/>
              <a:ext cx="51" cy="1050"/>
            </a:xfrm>
            <a:custGeom>
              <a:avLst/>
              <a:gdLst>
                <a:gd name="T0" fmla="*/ 0 w 154"/>
                <a:gd name="T1" fmla="*/ 0 h 3150"/>
                <a:gd name="T2" fmla="*/ 0 w 154"/>
                <a:gd name="T3" fmla="*/ 3072 h 3150"/>
                <a:gd name="T4" fmla="*/ 2 w 154"/>
                <a:gd name="T5" fmla="*/ 3088 h 3150"/>
                <a:gd name="T6" fmla="*/ 13 w 154"/>
                <a:gd name="T7" fmla="*/ 3115 h 3150"/>
                <a:gd name="T8" fmla="*/ 33 w 154"/>
                <a:gd name="T9" fmla="*/ 3137 h 3150"/>
                <a:gd name="T10" fmla="*/ 61 w 154"/>
                <a:gd name="T11" fmla="*/ 3148 h 3150"/>
                <a:gd name="T12" fmla="*/ 77 w 154"/>
                <a:gd name="T13" fmla="*/ 3150 h 3150"/>
                <a:gd name="T14" fmla="*/ 93 w 154"/>
                <a:gd name="T15" fmla="*/ 3148 h 3150"/>
                <a:gd name="T16" fmla="*/ 120 w 154"/>
                <a:gd name="T17" fmla="*/ 3137 h 3150"/>
                <a:gd name="T18" fmla="*/ 141 w 154"/>
                <a:gd name="T19" fmla="*/ 3115 h 3150"/>
                <a:gd name="T20" fmla="*/ 153 w 154"/>
                <a:gd name="T21" fmla="*/ 3088 h 3150"/>
                <a:gd name="T22" fmla="*/ 154 w 154"/>
                <a:gd name="T23" fmla="*/ 3072 h 3150"/>
                <a:gd name="T24" fmla="*/ 154 w 154"/>
                <a:gd name="T25" fmla="*/ 0 h 3150"/>
                <a:gd name="T26" fmla="*/ 0 w 154"/>
                <a:gd name="T27" fmla="*/ 0 h 3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4" h="3150">
                  <a:moveTo>
                    <a:pt x="0" y="0"/>
                  </a:moveTo>
                  <a:lnTo>
                    <a:pt x="0" y="3072"/>
                  </a:lnTo>
                  <a:lnTo>
                    <a:pt x="2" y="3088"/>
                  </a:lnTo>
                  <a:lnTo>
                    <a:pt x="13" y="3115"/>
                  </a:lnTo>
                  <a:lnTo>
                    <a:pt x="33" y="3137"/>
                  </a:lnTo>
                  <a:lnTo>
                    <a:pt x="61" y="3148"/>
                  </a:lnTo>
                  <a:lnTo>
                    <a:pt x="77" y="3150"/>
                  </a:lnTo>
                  <a:lnTo>
                    <a:pt x="93" y="3148"/>
                  </a:lnTo>
                  <a:lnTo>
                    <a:pt x="120" y="3137"/>
                  </a:lnTo>
                  <a:lnTo>
                    <a:pt x="141" y="3115"/>
                  </a:lnTo>
                  <a:lnTo>
                    <a:pt x="153" y="3088"/>
                  </a:lnTo>
                  <a:lnTo>
                    <a:pt x="154" y="3072"/>
                  </a:lnTo>
                  <a:lnTo>
                    <a:pt x="1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4" name="Freeform 91"/>
            <p:cNvSpPr>
              <a:spLocks/>
            </p:cNvSpPr>
            <p:nvPr/>
          </p:nvSpPr>
          <p:spPr bwMode="auto">
            <a:xfrm>
              <a:off x="3762" y="1390"/>
              <a:ext cx="153" cy="384"/>
            </a:xfrm>
            <a:custGeom>
              <a:avLst/>
              <a:gdLst>
                <a:gd name="T0" fmla="*/ 461 w 461"/>
                <a:gd name="T1" fmla="*/ 922 h 1152"/>
                <a:gd name="T2" fmla="*/ 461 w 461"/>
                <a:gd name="T3" fmla="*/ 945 h 1152"/>
                <a:gd name="T4" fmla="*/ 451 w 461"/>
                <a:gd name="T5" fmla="*/ 991 h 1152"/>
                <a:gd name="T6" fmla="*/ 434 w 461"/>
                <a:gd name="T7" fmla="*/ 1031 h 1152"/>
                <a:gd name="T8" fmla="*/ 409 w 461"/>
                <a:gd name="T9" fmla="*/ 1069 h 1152"/>
                <a:gd name="T10" fmla="*/ 378 w 461"/>
                <a:gd name="T11" fmla="*/ 1101 h 1152"/>
                <a:gd name="T12" fmla="*/ 342 w 461"/>
                <a:gd name="T13" fmla="*/ 1125 h 1152"/>
                <a:gd name="T14" fmla="*/ 300 w 461"/>
                <a:gd name="T15" fmla="*/ 1142 h 1152"/>
                <a:gd name="T16" fmla="*/ 255 w 461"/>
                <a:gd name="T17" fmla="*/ 1151 h 1152"/>
                <a:gd name="T18" fmla="*/ 231 w 461"/>
                <a:gd name="T19" fmla="*/ 1152 h 1152"/>
                <a:gd name="T20" fmla="*/ 208 w 461"/>
                <a:gd name="T21" fmla="*/ 1151 h 1152"/>
                <a:gd name="T22" fmla="*/ 163 w 461"/>
                <a:gd name="T23" fmla="*/ 1142 h 1152"/>
                <a:gd name="T24" fmla="*/ 121 w 461"/>
                <a:gd name="T25" fmla="*/ 1125 h 1152"/>
                <a:gd name="T26" fmla="*/ 85 w 461"/>
                <a:gd name="T27" fmla="*/ 1101 h 1152"/>
                <a:gd name="T28" fmla="*/ 54 w 461"/>
                <a:gd name="T29" fmla="*/ 1069 h 1152"/>
                <a:gd name="T30" fmla="*/ 28 w 461"/>
                <a:gd name="T31" fmla="*/ 1031 h 1152"/>
                <a:gd name="T32" fmla="*/ 10 w 461"/>
                <a:gd name="T33" fmla="*/ 991 h 1152"/>
                <a:gd name="T34" fmla="*/ 2 w 461"/>
                <a:gd name="T35" fmla="*/ 945 h 1152"/>
                <a:gd name="T36" fmla="*/ 0 w 461"/>
                <a:gd name="T37" fmla="*/ 922 h 1152"/>
                <a:gd name="T38" fmla="*/ 0 w 461"/>
                <a:gd name="T39" fmla="*/ 231 h 1152"/>
                <a:gd name="T40" fmla="*/ 2 w 461"/>
                <a:gd name="T41" fmla="*/ 208 h 1152"/>
                <a:gd name="T42" fmla="*/ 10 w 461"/>
                <a:gd name="T43" fmla="*/ 161 h 1152"/>
                <a:gd name="T44" fmla="*/ 28 w 461"/>
                <a:gd name="T45" fmla="*/ 121 h 1152"/>
                <a:gd name="T46" fmla="*/ 54 w 461"/>
                <a:gd name="T47" fmla="*/ 84 h 1152"/>
                <a:gd name="T48" fmla="*/ 85 w 461"/>
                <a:gd name="T49" fmla="*/ 52 h 1152"/>
                <a:gd name="T50" fmla="*/ 121 w 461"/>
                <a:gd name="T51" fmla="*/ 28 h 1152"/>
                <a:gd name="T52" fmla="*/ 163 w 461"/>
                <a:gd name="T53" fmla="*/ 10 h 1152"/>
                <a:gd name="T54" fmla="*/ 208 w 461"/>
                <a:gd name="T55" fmla="*/ 2 h 1152"/>
                <a:gd name="T56" fmla="*/ 231 w 461"/>
                <a:gd name="T57" fmla="*/ 0 h 1152"/>
                <a:gd name="T58" fmla="*/ 255 w 461"/>
                <a:gd name="T59" fmla="*/ 2 h 1152"/>
                <a:gd name="T60" fmla="*/ 300 w 461"/>
                <a:gd name="T61" fmla="*/ 10 h 1152"/>
                <a:gd name="T62" fmla="*/ 342 w 461"/>
                <a:gd name="T63" fmla="*/ 28 h 1152"/>
                <a:gd name="T64" fmla="*/ 378 w 461"/>
                <a:gd name="T65" fmla="*/ 52 h 1152"/>
                <a:gd name="T66" fmla="*/ 409 w 461"/>
                <a:gd name="T67" fmla="*/ 84 h 1152"/>
                <a:gd name="T68" fmla="*/ 434 w 461"/>
                <a:gd name="T69" fmla="*/ 121 h 1152"/>
                <a:gd name="T70" fmla="*/ 451 w 461"/>
                <a:gd name="T71" fmla="*/ 161 h 1152"/>
                <a:gd name="T72" fmla="*/ 461 w 461"/>
                <a:gd name="T73" fmla="*/ 208 h 1152"/>
                <a:gd name="T74" fmla="*/ 461 w 461"/>
                <a:gd name="T75" fmla="*/ 231 h 1152"/>
                <a:gd name="T76" fmla="*/ 461 w 461"/>
                <a:gd name="T77" fmla="*/ 922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61" h="1152">
                  <a:moveTo>
                    <a:pt x="461" y="922"/>
                  </a:moveTo>
                  <a:lnTo>
                    <a:pt x="461" y="945"/>
                  </a:lnTo>
                  <a:lnTo>
                    <a:pt x="451" y="991"/>
                  </a:lnTo>
                  <a:lnTo>
                    <a:pt x="434" y="1031"/>
                  </a:lnTo>
                  <a:lnTo>
                    <a:pt x="409" y="1069"/>
                  </a:lnTo>
                  <a:lnTo>
                    <a:pt x="378" y="1101"/>
                  </a:lnTo>
                  <a:lnTo>
                    <a:pt x="342" y="1125"/>
                  </a:lnTo>
                  <a:lnTo>
                    <a:pt x="300" y="1142"/>
                  </a:lnTo>
                  <a:lnTo>
                    <a:pt x="255" y="1151"/>
                  </a:lnTo>
                  <a:lnTo>
                    <a:pt x="231" y="1152"/>
                  </a:lnTo>
                  <a:lnTo>
                    <a:pt x="208" y="1151"/>
                  </a:lnTo>
                  <a:lnTo>
                    <a:pt x="163" y="1142"/>
                  </a:lnTo>
                  <a:lnTo>
                    <a:pt x="121" y="1125"/>
                  </a:lnTo>
                  <a:lnTo>
                    <a:pt x="85" y="1101"/>
                  </a:lnTo>
                  <a:lnTo>
                    <a:pt x="54" y="1069"/>
                  </a:lnTo>
                  <a:lnTo>
                    <a:pt x="28" y="1031"/>
                  </a:lnTo>
                  <a:lnTo>
                    <a:pt x="10" y="991"/>
                  </a:lnTo>
                  <a:lnTo>
                    <a:pt x="2" y="945"/>
                  </a:lnTo>
                  <a:lnTo>
                    <a:pt x="0" y="922"/>
                  </a:lnTo>
                  <a:lnTo>
                    <a:pt x="0" y="231"/>
                  </a:lnTo>
                  <a:lnTo>
                    <a:pt x="2" y="208"/>
                  </a:lnTo>
                  <a:lnTo>
                    <a:pt x="10" y="161"/>
                  </a:lnTo>
                  <a:lnTo>
                    <a:pt x="28" y="121"/>
                  </a:lnTo>
                  <a:lnTo>
                    <a:pt x="54" y="84"/>
                  </a:lnTo>
                  <a:lnTo>
                    <a:pt x="85" y="52"/>
                  </a:lnTo>
                  <a:lnTo>
                    <a:pt x="121" y="28"/>
                  </a:lnTo>
                  <a:lnTo>
                    <a:pt x="163" y="10"/>
                  </a:lnTo>
                  <a:lnTo>
                    <a:pt x="208" y="2"/>
                  </a:lnTo>
                  <a:lnTo>
                    <a:pt x="231" y="0"/>
                  </a:lnTo>
                  <a:lnTo>
                    <a:pt x="255" y="2"/>
                  </a:lnTo>
                  <a:lnTo>
                    <a:pt x="300" y="10"/>
                  </a:lnTo>
                  <a:lnTo>
                    <a:pt x="342" y="28"/>
                  </a:lnTo>
                  <a:lnTo>
                    <a:pt x="378" y="52"/>
                  </a:lnTo>
                  <a:lnTo>
                    <a:pt x="409" y="84"/>
                  </a:lnTo>
                  <a:lnTo>
                    <a:pt x="434" y="121"/>
                  </a:lnTo>
                  <a:lnTo>
                    <a:pt x="451" y="161"/>
                  </a:lnTo>
                  <a:lnTo>
                    <a:pt x="461" y="208"/>
                  </a:lnTo>
                  <a:lnTo>
                    <a:pt x="461" y="231"/>
                  </a:lnTo>
                  <a:lnTo>
                    <a:pt x="461" y="922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5" name="Rectangle 92"/>
            <p:cNvSpPr>
              <a:spLocks noChangeArrowheads="1"/>
            </p:cNvSpPr>
            <p:nvPr/>
          </p:nvSpPr>
          <p:spPr bwMode="auto">
            <a:xfrm>
              <a:off x="3788" y="1441"/>
              <a:ext cx="102" cy="26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6" name="Rectangle 93"/>
            <p:cNvSpPr>
              <a:spLocks noChangeArrowheads="1"/>
            </p:cNvSpPr>
            <p:nvPr/>
          </p:nvSpPr>
          <p:spPr bwMode="auto">
            <a:xfrm>
              <a:off x="3788" y="1492"/>
              <a:ext cx="102" cy="26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7" name="Rectangle 94"/>
            <p:cNvSpPr>
              <a:spLocks noChangeArrowheads="1"/>
            </p:cNvSpPr>
            <p:nvPr/>
          </p:nvSpPr>
          <p:spPr bwMode="auto">
            <a:xfrm>
              <a:off x="3788" y="1543"/>
              <a:ext cx="102" cy="26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8" name="Rectangle 95"/>
            <p:cNvSpPr>
              <a:spLocks noChangeArrowheads="1"/>
            </p:cNvSpPr>
            <p:nvPr/>
          </p:nvSpPr>
          <p:spPr bwMode="auto">
            <a:xfrm>
              <a:off x="3788" y="1595"/>
              <a:ext cx="102" cy="25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9" name="Rectangle 96"/>
            <p:cNvSpPr>
              <a:spLocks noChangeArrowheads="1"/>
            </p:cNvSpPr>
            <p:nvPr/>
          </p:nvSpPr>
          <p:spPr bwMode="auto">
            <a:xfrm>
              <a:off x="3788" y="1646"/>
              <a:ext cx="102" cy="26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0" name="Rectangle 97"/>
            <p:cNvSpPr>
              <a:spLocks noChangeArrowheads="1"/>
            </p:cNvSpPr>
            <p:nvPr/>
          </p:nvSpPr>
          <p:spPr bwMode="auto">
            <a:xfrm>
              <a:off x="3788" y="1697"/>
              <a:ext cx="102" cy="25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161" name="그룹 160"/>
          <p:cNvGrpSpPr/>
          <p:nvPr/>
        </p:nvGrpSpPr>
        <p:grpSpPr>
          <a:xfrm>
            <a:off x="794797" y="171666"/>
            <a:ext cx="622523" cy="512005"/>
            <a:chOff x="794797" y="171666"/>
            <a:chExt cx="1150117" cy="945934"/>
          </a:xfrm>
        </p:grpSpPr>
        <p:grpSp>
          <p:nvGrpSpPr>
            <p:cNvPr id="157" name="그룹 156"/>
            <p:cNvGrpSpPr/>
            <p:nvPr/>
          </p:nvGrpSpPr>
          <p:grpSpPr>
            <a:xfrm>
              <a:off x="794797" y="171666"/>
              <a:ext cx="1150117" cy="789633"/>
              <a:chOff x="794797" y="171666"/>
              <a:chExt cx="1745229" cy="1198217"/>
            </a:xfrm>
          </p:grpSpPr>
          <p:sp>
            <p:nvSpPr>
              <p:cNvPr id="155" name="Freeform 6"/>
              <p:cNvSpPr>
                <a:spLocks/>
              </p:cNvSpPr>
              <p:nvPr/>
            </p:nvSpPr>
            <p:spPr bwMode="auto">
              <a:xfrm>
                <a:off x="794797" y="171666"/>
                <a:ext cx="1745229" cy="1198217"/>
              </a:xfrm>
              <a:prstGeom prst="roundRect">
                <a:avLst>
                  <a:gd name="adj" fmla="val 7128"/>
                </a:avLst>
              </a:pr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6" name="Freeform 6"/>
              <p:cNvSpPr>
                <a:spLocks/>
              </p:cNvSpPr>
              <p:nvPr/>
            </p:nvSpPr>
            <p:spPr bwMode="auto">
              <a:xfrm>
                <a:off x="870997" y="246119"/>
                <a:ext cx="1589622" cy="1066455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altLang="ko-KR" sz="1200" dirty="0" smtClean="0"/>
                  <a:t>p1</a:t>
                </a:r>
                <a:endParaRPr lang="ko-KR" altLang="en-US" sz="1200" dirty="0"/>
              </a:p>
            </p:txBody>
          </p:sp>
        </p:grpSp>
        <p:sp>
          <p:nvSpPr>
            <p:cNvPr id="160" name="사다리꼴 159"/>
            <p:cNvSpPr/>
            <p:nvPr/>
          </p:nvSpPr>
          <p:spPr>
            <a:xfrm>
              <a:off x="1132115" y="961299"/>
              <a:ext cx="522514" cy="156301"/>
            </a:xfrm>
            <a:prstGeom prst="trapezoi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65" name="Freeform 6"/>
          <p:cNvSpPr>
            <a:spLocks/>
          </p:cNvSpPr>
          <p:nvPr/>
        </p:nvSpPr>
        <p:spPr bwMode="auto">
          <a:xfrm flipH="1">
            <a:off x="894043" y="192139"/>
            <a:ext cx="494953" cy="380404"/>
          </a:xfrm>
          <a:prstGeom prst="rtTriangle">
            <a:avLst/>
          </a:prstGeom>
          <a:solidFill>
            <a:schemeClr val="tx1">
              <a:alpha val="4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789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94</Words>
  <Application>Microsoft Office PowerPoint</Application>
  <PresentationFormat>와이드스크린</PresentationFormat>
  <Paragraphs>21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맑은 고딕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요청사항</dc:creator>
  <cp:lastModifiedBy>Microsoft 계정</cp:lastModifiedBy>
  <cp:revision>15</cp:revision>
  <dcterms:created xsi:type="dcterms:W3CDTF">2018-04-06T06:31:02Z</dcterms:created>
  <dcterms:modified xsi:type="dcterms:W3CDTF">2024-06-21T03:11:06Z</dcterms:modified>
</cp:coreProperties>
</file>