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F69"/>
    <a:srgbClr val="00B8C4"/>
    <a:srgbClr val="2476C0"/>
    <a:srgbClr val="FF9999"/>
    <a:srgbClr val="FF6600"/>
    <a:srgbClr val="7030A0"/>
    <a:srgbClr val="00B0F0"/>
    <a:srgbClr val="A9D18E"/>
    <a:srgbClr val="1BE1C7"/>
    <a:srgbClr val="FD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65000"/>
                <a:shade val="30000"/>
                <a:satMod val="115000"/>
              </a:schemeClr>
            </a:gs>
            <a:gs pos="9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오각형 28"/>
          <p:cNvSpPr/>
          <p:nvPr/>
        </p:nvSpPr>
        <p:spPr>
          <a:xfrm flipH="1">
            <a:off x="3095905" y="1596935"/>
            <a:ext cx="5832190" cy="921198"/>
          </a:xfrm>
          <a:prstGeom prst="homePlate">
            <a:avLst/>
          </a:prstGeom>
          <a:gradFill flip="none" rotWithShape="1">
            <a:gsLst>
              <a:gs pos="0">
                <a:srgbClr val="E55F69">
                  <a:shade val="30000"/>
                  <a:satMod val="115000"/>
                </a:srgbClr>
              </a:gs>
              <a:gs pos="50000">
                <a:srgbClr val="E55F69">
                  <a:shade val="67500"/>
                  <a:satMod val="115000"/>
                </a:srgbClr>
              </a:gs>
              <a:gs pos="100000">
                <a:srgbClr val="E55F6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오각형 29"/>
          <p:cNvSpPr/>
          <p:nvPr/>
        </p:nvSpPr>
        <p:spPr>
          <a:xfrm flipH="1">
            <a:off x="1695370" y="2525333"/>
            <a:ext cx="7232724" cy="907200"/>
          </a:xfrm>
          <a:prstGeom prst="homePlate">
            <a:avLst/>
          </a:prstGeom>
          <a:gradFill flip="none" rotWithShape="1">
            <a:gsLst>
              <a:gs pos="0">
                <a:srgbClr val="B0D034">
                  <a:shade val="30000"/>
                  <a:satMod val="115000"/>
                </a:srgbClr>
              </a:gs>
              <a:gs pos="50000">
                <a:srgbClr val="B0D034">
                  <a:shade val="67500"/>
                  <a:satMod val="115000"/>
                </a:srgbClr>
              </a:gs>
              <a:gs pos="100000">
                <a:srgbClr val="B0D03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오각형 30"/>
          <p:cNvSpPr/>
          <p:nvPr/>
        </p:nvSpPr>
        <p:spPr>
          <a:xfrm flipH="1">
            <a:off x="838843" y="3439733"/>
            <a:ext cx="8089252" cy="907200"/>
          </a:xfrm>
          <a:prstGeom prst="homePlate">
            <a:avLst/>
          </a:prstGeom>
          <a:gradFill flip="none" rotWithShape="1">
            <a:gsLst>
              <a:gs pos="0">
                <a:srgbClr val="2476C0">
                  <a:shade val="30000"/>
                  <a:satMod val="115000"/>
                </a:srgbClr>
              </a:gs>
              <a:gs pos="50000">
                <a:srgbClr val="2476C0">
                  <a:shade val="67500"/>
                  <a:satMod val="115000"/>
                </a:srgbClr>
              </a:gs>
              <a:gs pos="100000">
                <a:srgbClr val="2476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오각형 31"/>
          <p:cNvSpPr/>
          <p:nvPr/>
        </p:nvSpPr>
        <p:spPr>
          <a:xfrm flipH="1">
            <a:off x="1544899" y="4354133"/>
            <a:ext cx="7383194" cy="907200"/>
          </a:xfrm>
          <a:prstGeom prst="homePlate">
            <a:avLst/>
          </a:prstGeom>
          <a:gradFill flip="none" rotWithShape="1">
            <a:gsLst>
              <a:gs pos="0">
                <a:srgbClr val="00B8C4">
                  <a:shade val="30000"/>
                  <a:satMod val="115000"/>
                </a:srgbClr>
              </a:gs>
              <a:gs pos="50000">
                <a:srgbClr val="00B8C4">
                  <a:shade val="67500"/>
                  <a:satMod val="115000"/>
                </a:srgbClr>
              </a:gs>
              <a:gs pos="100000">
                <a:srgbClr val="00B8C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오각형 32"/>
          <p:cNvSpPr/>
          <p:nvPr/>
        </p:nvSpPr>
        <p:spPr>
          <a:xfrm flipH="1">
            <a:off x="2298696" y="5268533"/>
            <a:ext cx="5255717" cy="914400"/>
          </a:xfrm>
          <a:custGeom>
            <a:avLst/>
            <a:gdLst>
              <a:gd name="connsiteX0" fmla="*/ 0 w 4838204"/>
              <a:gd name="connsiteY0" fmla="*/ 0 h 914400"/>
              <a:gd name="connsiteX1" fmla="*/ 4381004 w 4838204"/>
              <a:gd name="connsiteY1" fmla="*/ 0 h 914400"/>
              <a:gd name="connsiteX2" fmla="*/ 4838204 w 4838204"/>
              <a:gd name="connsiteY2" fmla="*/ 457200 h 914400"/>
              <a:gd name="connsiteX3" fmla="*/ 4381004 w 4838204"/>
              <a:gd name="connsiteY3" fmla="*/ 914400 h 914400"/>
              <a:gd name="connsiteX4" fmla="*/ 0 w 4838204"/>
              <a:gd name="connsiteY4" fmla="*/ 914400 h 914400"/>
              <a:gd name="connsiteX5" fmla="*/ 0 w 4838204"/>
              <a:gd name="connsiteY5" fmla="*/ 0 h 914400"/>
              <a:gd name="connsiteX0" fmla="*/ 0 w 5174754"/>
              <a:gd name="connsiteY0" fmla="*/ 6350 h 914400"/>
              <a:gd name="connsiteX1" fmla="*/ 4717554 w 5174754"/>
              <a:gd name="connsiteY1" fmla="*/ 0 h 914400"/>
              <a:gd name="connsiteX2" fmla="*/ 5174754 w 5174754"/>
              <a:gd name="connsiteY2" fmla="*/ 457200 h 914400"/>
              <a:gd name="connsiteX3" fmla="*/ 4717554 w 5174754"/>
              <a:gd name="connsiteY3" fmla="*/ 914400 h 914400"/>
              <a:gd name="connsiteX4" fmla="*/ 336550 w 5174754"/>
              <a:gd name="connsiteY4" fmla="*/ 914400 h 914400"/>
              <a:gd name="connsiteX5" fmla="*/ 0 w 5174754"/>
              <a:gd name="connsiteY5" fmla="*/ 635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4754" h="914400">
                <a:moveTo>
                  <a:pt x="0" y="6350"/>
                </a:moveTo>
                <a:lnTo>
                  <a:pt x="4717554" y="0"/>
                </a:lnTo>
                <a:lnTo>
                  <a:pt x="5174754" y="457200"/>
                </a:lnTo>
                <a:lnTo>
                  <a:pt x="4717554" y="914400"/>
                </a:lnTo>
                <a:lnTo>
                  <a:pt x="336550" y="914400"/>
                </a:lnTo>
                <a:lnTo>
                  <a:pt x="0" y="635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6667180" y="1596935"/>
            <a:ext cx="4317196" cy="4588292"/>
            <a:chOff x="6082979" y="1241335"/>
            <a:chExt cx="4377959" cy="4588292"/>
          </a:xfrm>
          <a:effectLst>
            <a:outerShdw blurRad="266700" dist="1397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700000" rev="0"/>
            </a:camera>
            <a:lightRig rig="threePt" dir="t"/>
          </a:scene3d>
        </p:grpSpPr>
        <p:sp>
          <p:nvSpPr>
            <p:cNvPr id="24" name="자유형 23"/>
            <p:cNvSpPr/>
            <p:nvPr/>
          </p:nvSpPr>
          <p:spPr>
            <a:xfrm>
              <a:off x="6460965" y="1241335"/>
              <a:ext cx="3620094" cy="921198"/>
            </a:xfrm>
            <a:custGeom>
              <a:avLst/>
              <a:gdLst>
                <a:gd name="connsiteX0" fmla="*/ 1857091 w 3620094"/>
                <a:gd name="connsiteY0" fmla="*/ 444 h 921198"/>
                <a:gd name="connsiteX1" fmla="*/ 2977708 w 3620094"/>
                <a:gd name="connsiteY1" fmla="*/ 323481 h 921198"/>
                <a:gd name="connsiteX2" fmla="*/ 3586223 w 3620094"/>
                <a:gd name="connsiteY2" fmla="*/ 871345 h 921198"/>
                <a:gd name="connsiteX3" fmla="*/ 3620094 w 3620094"/>
                <a:gd name="connsiteY3" fmla="*/ 921198 h 921198"/>
                <a:gd name="connsiteX4" fmla="*/ 0 w 3620094"/>
                <a:gd name="connsiteY4" fmla="*/ 921198 h 921198"/>
                <a:gd name="connsiteX5" fmla="*/ 4632 w 3620094"/>
                <a:gd name="connsiteY5" fmla="*/ 913995 h 921198"/>
                <a:gd name="connsiteX6" fmla="*/ 134967 w 3620094"/>
                <a:gd name="connsiteY6" fmla="*/ 749509 h 921198"/>
                <a:gd name="connsiteX7" fmla="*/ 1857091 w 3620094"/>
                <a:gd name="connsiteY7" fmla="*/ 444 h 921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0094" h="921198">
                  <a:moveTo>
                    <a:pt x="1857091" y="444"/>
                  </a:moveTo>
                  <a:cubicBezTo>
                    <a:pt x="2243108" y="8057"/>
                    <a:pt x="2630685" y="113632"/>
                    <a:pt x="2977708" y="323481"/>
                  </a:cubicBezTo>
                  <a:cubicBezTo>
                    <a:pt x="3222299" y="471388"/>
                    <a:pt x="3426370" y="658564"/>
                    <a:pt x="3586223" y="871345"/>
                  </a:cubicBezTo>
                  <a:lnTo>
                    <a:pt x="3620094" y="921198"/>
                  </a:lnTo>
                  <a:lnTo>
                    <a:pt x="0" y="921198"/>
                  </a:lnTo>
                  <a:lnTo>
                    <a:pt x="4632" y="913995"/>
                  </a:lnTo>
                  <a:cubicBezTo>
                    <a:pt x="44871" y="857709"/>
                    <a:pt x="88311" y="802806"/>
                    <a:pt x="134967" y="749509"/>
                  </a:cubicBezTo>
                  <a:cubicBezTo>
                    <a:pt x="574698" y="247183"/>
                    <a:pt x="1213728" y="-12245"/>
                    <a:pt x="1857091" y="444"/>
                  </a:cubicBezTo>
                  <a:close/>
                </a:path>
              </a:pathLst>
            </a:custGeom>
            <a:solidFill>
              <a:srgbClr val="E55F69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 20"/>
            <p:cNvSpPr/>
            <p:nvPr/>
          </p:nvSpPr>
          <p:spPr>
            <a:xfrm>
              <a:off x="6100395" y="2169733"/>
              <a:ext cx="4340622" cy="907200"/>
            </a:xfrm>
            <a:custGeom>
              <a:avLst/>
              <a:gdLst>
                <a:gd name="connsiteX0" fmla="*/ 355939 w 4340622"/>
                <a:gd name="connsiteY0" fmla="*/ 0 h 907200"/>
                <a:gd name="connsiteX1" fmla="*/ 3985556 w 4340622"/>
                <a:gd name="connsiteY1" fmla="*/ 0 h 907200"/>
                <a:gd name="connsiteX2" fmla="*/ 4058335 w 4340622"/>
                <a:gd name="connsiteY2" fmla="*/ 107121 h 907200"/>
                <a:gd name="connsiteX3" fmla="*/ 4331757 w 4340622"/>
                <a:gd name="connsiteY3" fmla="*/ 834208 h 907200"/>
                <a:gd name="connsiteX4" fmla="*/ 4340622 w 4340622"/>
                <a:gd name="connsiteY4" fmla="*/ 907200 h 907200"/>
                <a:gd name="connsiteX5" fmla="*/ 0 w 4340622"/>
                <a:gd name="connsiteY5" fmla="*/ 907200 h 907200"/>
                <a:gd name="connsiteX6" fmla="*/ 118 w 4340622"/>
                <a:gd name="connsiteY6" fmla="*/ 905793 h 907200"/>
                <a:gd name="connsiteX7" fmla="*/ 254082 w 4340622"/>
                <a:gd name="connsiteY7" fmla="*/ 158379 h 907200"/>
                <a:gd name="connsiteX8" fmla="*/ 355939 w 4340622"/>
                <a:gd name="connsiteY8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0622" h="907200">
                  <a:moveTo>
                    <a:pt x="355939" y="0"/>
                  </a:moveTo>
                  <a:lnTo>
                    <a:pt x="3985556" y="0"/>
                  </a:lnTo>
                  <a:lnTo>
                    <a:pt x="4058335" y="107121"/>
                  </a:lnTo>
                  <a:cubicBezTo>
                    <a:pt x="4195849" y="331850"/>
                    <a:pt x="4288222" y="578767"/>
                    <a:pt x="4331757" y="834208"/>
                  </a:cubicBezTo>
                  <a:lnTo>
                    <a:pt x="4340622" y="907200"/>
                  </a:lnTo>
                  <a:lnTo>
                    <a:pt x="0" y="907200"/>
                  </a:lnTo>
                  <a:lnTo>
                    <a:pt x="118" y="905793"/>
                  </a:lnTo>
                  <a:cubicBezTo>
                    <a:pt x="34328" y="647576"/>
                    <a:pt x="118694" y="393694"/>
                    <a:pt x="254082" y="158379"/>
                  </a:cubicBezTo>
                  <a:lnTo>
                    <a:pt x="355939" y="0"/>
                  </a:lnTo>
                  <a:close/>
                </a:path>
              </a:pathLst>
            </a:custGeom>
            <a:solidFill>
              <a:srgbClr val="B0D034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6082979" y="3084133"/>
              <a:ext cx="4377959" cy="907200"/>
            </a:xfrm>
            <a:custGeom>
              <a:avLst/>
              <a:gdLst>
                <a:gd name="connsiteX0" fmla="*/ 16814 w 4377959"/>
                <a:gd name="connsiteY0" fmla="*/ 0 h 907200"/>
                <a:gd name="connsiteX1" fmla="*/ 4358914 w 4377959"/>
                <a:gd name="connsiteY1" fmla="*/ 0 h 907200"/>
                <a:gd name="connsiteX2" fmla="*/ 4372610 w 4377959"/>
                <a:gd name="connsiteY2" fmla="*/ 112773 h 907200"/>
                <a:gd name="connsiteX3" fmla="*/ 4276278 w 4377959"/>
                <a:gd name="connsiteY3" fmla="*/ 890971 h 907200"/>
                <a:gd name="connsiteX4" fmla="*/ 4270005 w 4377959"/>
                <a:gd name="connsiteY4" fmla="*/ 907200 h 907200"/>
                <a:gd name="connsiteX5" fmla="*/ 108696 w 4377959"/>
                <a:gd name="connsiteY5" fmla="*/ 907200 h 907200"/>
                <a:gd name="connsiteX6" fmla="*/ 64510 w 4377959"/>
                <a:gd name="connsiteY6" fmla="*/ 764812 h 907200"/>
                <a:gd name="connsiteX7" fmla="*/ 1268 w 4377959"/>
                <a:gd name="connsiteY7" fmla="*/ 185645 h 907200"/>
                <a:gd name="connsiteX8" fmla="*/ 16814 w 4377959"/>
                <a:gd name="connsiteY8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7959" h="907200">
                  <a:moveTo>
                    <a:pt x="16814" y="0"/>
                  </a:moveTo>
                  <a:lnTo>
                    <a:pt x="4358914" y="0"/>
                  </a:lnTo>
                  <a:lnTo>
                    <a:pt x="4372610" y="112773"/>
                  </a:lnTo>
                  <a:cubicBezTo>
                    <a:pt x="4391494" y="371620"/>
                    <a:pt x="4360616" y="635575"/>
                    <a:pt x="4276278" y="890971"/>
                  </a:cubicBezTo>
                  <a:lnTo>
                    <a:pt x="4270005" y="907200"/>
                  </a:lnTo>
                  <a:lnTo>
                    <a:pt x="108696" y="907200"/>
                  </a:lnTo>
                  <a:lnTo>
                    <a:pt x="64510" y="764812"/>
                  </a:lnTo>
                  <a:cubicBezTo>
                    <a:pt x="15581" y="575323"/>
                    <a:pt x="-5621" y="380265"/>
                    <a:pt x="1268" y="185645"/>
                  </a:cubicBezTo>
                  <a:lnTo>
                    <a:pt x="16814" y="0"/>
                  </a:lnTo>
                  <a:close/>
                </a:path>
              </a:pathLst>
            </a:custGeom>
            <a:solidFill>
              <a:srgbClr val="2476C0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6193910" y="3998533"/>
              <a:ext cx="4156291" cy="907200"/>
            </a:xfrm>
            <a:custGeom>
              <a:avLst/>
              <a:gdLst>
                <a:gd name="connsiteX0" fmla="*/ 0 w 4156291"/>
                <a:gd name="connsiteY0" fmla="*/ 0 h 907200"/>
                <a:gd name="connsiteX1" fmla="*/ 4156291 w 4156291"/>
                <a:gd name="connsiteY1" fmla="*/ 0 h 907200"/>
                <a:gd name="connsiteX2" fmla="*/ 4092013 w 4156291"/>
                <a:gd name="connsiteY2" fmla="*/ 166299 h 907200"/>
                <a:gd name="connsiteX3" fmla="*/ 3998284 w 4156291"/>
                <a:gd name="connsiteY3" fmla="*/ 351537 h 907200"/>
                <a:gd name="connsiteX4" fmla="*/ 3639519 w 4156291"/>
                <a:gd name="connsiteY4" fmla="*/ 815975 h 907200"/>
                <a:gd name="connsiteX5" fmla="*/ 3537329 w 4156291"/>
                <a:gd name="connsiteY5" fmla="*/ 907200 h 907200"/>
                <a:gd name="connsiteX6" fmla="*/ 571992 w 4156291"/>
                <a:gd name="connsiteY6" fmla="*/ 907200 h 907200"/>
                <a:gd name="connsiteX7" fmla="*/ 576958 w 4156291"/>
                <a:gd name="connsiteY7" fmla="*/ 872506 h 907200"/>
                <a:gd name="connsiteX8" fmla="*/ 11737 w 4156291"/>
                <a:gd name="connsiteY8" fmla="*/ 37824 h 907200"/>
                <a:gd name="connsiteX9" fmla="*/ 0 w 4156291"/>
                <a:gd name="connsiteY9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56291" h="907200">
                  <a:moveTo>
                    <a:pt x="0" y="0"/>
                  </a:moveTo>
                  <a:lnTo>
                    <a:pt x="4156291" y="0"/>
                  </a:lnTo>
                  <a:lnTo>
                    <a:pt x="4092013" y="166299"/>
                  </a:lnTo>
                  <a:cubicBezTo>
                    <a:pt x="4064188" y="228865"/>
                    <a:pt x="4032965" y="290682"/>
                    <a:pt x="3998284" y="351537"/>
                  </a:cubicBezTo>
                  <a:cubicBezTo>
                    <a:pt x="3899304" y="525223"/>
                    <a:pt x="3778020" y="680628"/>
                    <a:pt x="3639519" y="815975"/>
                  </a:cubicBezTo>
                  <a:lnTo>
                    <a:pt x="3537329" y="907200"/>
                  </a:lnTo>
                  <a:lnTo>
                    <a:pt x="571992" y="907200"/>
                  </a:lnTo>
                  <a:lnTo>
                    <a:pt x="576958" y="872506"/>
                  </a:lnTo>
                  <a:cubicBezTo>
                    <a:pt x="312995" y="633835"/>
                    <a:pt x="124026" y="346342"/>
                    <a:pt x="11737" y="378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8C4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6633663" y="4912933"/>
              <a:ext cx="3089510" cy="916694"/>
            </a:xfrm>
            <a:custGeom>
              <a:avLst/>
              <a:gdLst>
                <a:gd name="connsiteX0" fmla="*/ 131208 w 3089510"/>
                <a:gd name="connsiteY0" fmla="*/ 0 h 916694"/>
                <a:gd name="connsiteX1" fmla="*/ 3089510 w 3089510"/>
                <a:gd name="connsiteY1" fmla="*/ 0 h 916694"/>
                <a:gd name="connsiteX2" fmla="*/ 3055714 w 3089510"/>
                <a:gd name="connsiteY2" fmla="*/ 30169 h 916694"/>
                <a:gd name="connsiteX3" fmla="*/ 843298 w 3089510"/>
                <a:gd name="connsiteY3" fmla="*/ 386390 h 916694"/>
                <a:gd name="connsiteX4" fmla="*/ 0 w 3089510"/>
                <a:gd name="connsiteY4" fmla="*/ 916694 h 916694"/>
                <a:gd name="connsiteX5" fmla="*/ 131208 w 3089510"/>
                <a:gd name="connsiteY5" fmla="*/ 0 h 91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9510" h="916694">
                  <a:moveTo>
                    <a:pt x="131208" y="0"/>
                  </a:moveTo>
                  <a:lnTo>
                    <a:pt x="3089510" y="0"/>
                  </a:lnTo>
                  <a:lnTo>
                    <a:pt x="3055714" y="30169"/>
                  </a:lnTo>
                  <a:cubicBezTo>
                    <a:pt x="2458062" y="517274"/>
                    <a:pt x="1612074" y="673952"/>
                    <a:pt x="843298" y="386390"/>
                  </a:cubicBezTo>
                  <a:lnTo>
                    <a:pt x="0" y="916694"/>
                  </a:lnTo>
                  <a:lnTo>
                    <a:pt x="13120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22"/>
          <p:cNvGrpSpPr>
            <a:grpSpLocks noChangeAspect="1"/>
          </p:cNvGrpSpPr>
          <p:nvPr/>
        </p:nvGrpSpPr>
        <p:grpSpPr bwMode="auto">
          <a:xfrm>
            <a:off x="3624652" y="1943838"/>
            <a:ext cx="277924" cy="227392"/>
            <a:chOff x="1080" y="4"/>
            <a:chExt cx="132" cy="108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1140" y="61"/>
              <a:ext cx="13" cy="15"/>
            </a:xfrm>
            <a:custGeom>
              <a:avLst/>
              <a:gdLst>
                <a:gd name="T0" fmla="*/ 163 w 324"/>
                <a:gd name="T1" fmla="*/ 0 h 393"/>
                <a:gd name="T2" fmla="*/ 191 w 324"/>
                <a:gd name="T3" fmla="*/ 2 h 393"/>
                <a:gd name="T4" fmla="*/ 219 w 324"/>
                <a:gd name="T5" fmla="*/ 9 h 393"/>
                <a:gd name="T6" fmla="*/ 245 w 324"/>
                <a:gd name="T7" fmla="*/ 21 h 393"/>
                <a:gd name="T8" fmla="*/ 267 w 324"/>
                <a:gd name="T9" fmla="*/ 37 h 393"/>
                <a:gd name="T10" fmla="*/ 287 w 324"/>
                <a:gd name="T11" fmla="*/ 57 h 393"/>
                <a:gd name="T12" fmla="*/ 303 w 324"/>
                <a:gd name="T13" fmla="*/ 79 h 393"/>
                <a:gd name="T14" fmla="*/ 314 w 324"/>
                <a:gd name="T15" fmla="*/ 104 h 393"/>
                <a:gd name="T16" fmla="*/ 322 w 324"/>
                <a:gd name="T17" fmla="*/ 131 h 393"/>
                <a:gd name="T18" fmla="*/ 324 w 324"/>
                <a:gd name="T19" fmla="*/ 160 h 393"/>
                <a:gd name="T20" fmla="*/ 324 w 324"/>
                <a:gd name="T21" fmla="*/ 233 h 393"/>
                <a:gd name="T22" fmla="*/ 322 w 324"/>
                <a:gd name="T23" fmla="*/ 262 h 393"/>
                <a:gd name="T24" fmla="*/ 314 w 324"/>
                <a:gd name="T25" fmla="*/ 289 h 393"/>
                <a:gd name="T26" fmla="*/ 303 w 324"/>
                <a:gd name="T27" fmla="*/ 314 h 393"/>
                <a:gd name="T28" fmla="*/ 287 w 324"/>
                <a:gd name="T29" fmla="*/ 337 h 393"/>
                <a:gd name="T30" fmla="*/ 267 w 324"/>
                <a:gd name="T31" fmla="*/ 356 h 393"/>
                <a:gd name="T32" fmla="*/ 245 w 324"/>
                <a:gd name="T33" fmla="*/ 372 h 393"/>
                <a:gd name="T34" fmla="*/ 219 w 324"/>
                <a:gd name="T35" fmla="*/ 383 h 393"/>
                <a:gd name="T36" fmla="*/ 191 w 324"/>
                <a:gd name="T37" fmla="*/ 391 h 393"/>
                <a:gd name="T38" fmla="*/ 163 w 324"/>
                <a:gd name="T39" fmla="*/ 393 h 393"/>
                <a:gd name="T40" fmla="*/ 133 w 324"/>
                <a:gd name="T41" fmla="*/ 391 h 393"/>
                <a:gd name="T42" fmla="*/ 106 w 324"/>
                <a:gd name="T43" fmla="*/ 383 h 393"/>
                <a:gd name="T44" fmla="*/ 81 w 324"/>
                <a:gd name="T45" fmla="*/ 372 h 393"/>
                <a:gd name="T46" fmla="*/ 57 w 324"/>
                <a:gd name="T47" fmla="*/ 356 h 393"/>
                <a:gd name="T48" fmla="*/ 38 w 324"/>
                <a:gd name="T49" fmla="*/ 337 h 393"/>
                <a:gd name="T50" fmla="*/ 23 w 324"/>
                <a:gd name="T51" fmla="*/ 314 h 393"/>
                <a:gd name="T52" fmla="*/ 10 w 324"/>
                <a:gd name="T53" fmla="*/ 289 h 393"/>
                <a:gd name="T54" fmla="*/ 3 w 324"/>
                <a:gd name="T55" fmla="*/ 262 h 393"/>
                <a:gd name="T56" fmla="*/ 0 w 324"/>
                <a:gd name="T57" fmla="*/ 233 h 393"/>
                <a:gd name="T58" fmla="*/ 0 w 324"/>
                <a:gd name="T59" fmla="*/ 160 h 393"/>
                <a:gd name="T60" fmla="*/ 3 w 324"/>
                <a:gd name="T61" fmla="*/ 131 h 393"/>
                <a:gd name="T62" fmla="*/ 10 w 324"/>
                <a:gd name="T63" fmla="*/ 104 h 393"/>
                <a:gd name="T64" fmla="*/ 23 w 324"/>
                <a:gd name="T65" fmla="*/ 79 h 393"/>
                <a:gd name="T66" fmla="*/ 38 w 324"/>
                <a:gd name="T67" fmla="*/ 57 h 393"/>
                <a:gd name="T68" fmla="*/ 57 w 324"/>
                <a:gd name="T69" fmla="*/ 37 h 393"/>
                <a:gd name="T70" fmla="*/ 81 w 324"/>
                <a:gd name="T71" fmla="*/ 21 h 393"/>
                <a:gd name="T72" fmla="*/ 106 w 324"/>
                <a:gd name="T73" fmla="*/ 9 h 393"/>
                <a:gd name="T74" fmla="*/ 133 w 324"/>
                <a:gd name="T75" fmla="*/ 2 h 393"/>
                <a:gd name="T76" fmla="*/ 163 w 324"/>
                <a:gd name="T77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4" h="393">
                  <a:moveTo>
                    <a:pt x="163" y="0"/>
                  </a:moveTo>
                  <a:lnTo>
                    <a:pt x="191" y="2"/>
                  </a:lnTo>
                  <a:lnTo>
                    <a:pt x="219" y="9"/>
                  </a:lnTo>
                  <a:lnTo>
                    <a:pt x="245" y="21"/>
                  </a:lnTo>
                  <a:lnTo>
                    <a:pt x="267" y="37"/>
                  </a:lnTo>
                  <a:lnTo>
                    <a:pt x="287" y="57"/>
                  </a:lnTo>
                  <a:lnTo>
                    <a:pt x="303" y="79"/>
                  </a:lnTo>
                  <a:lnTo>
                    <a:pt x="314" y="104"/>
                  </a:lnTo>
                  <a:lnTo>
                    <a:pt x="322" y="131"/>
                  </a:lnTo>
                  <a:lnTo>
                    <a:pt x="324" y="160"/>
                  </a:lnTo>
                  <a:lnTo>
                    <a:pt x="324" y="233"/>
                  </a:lnTo>
                  <a:lnTo>
                    <a:pt x="322" y="262"/>
                  </a:lnTo>
                  <a:lnTo>
                    <a:pt x="314" y="289"/>
                  </a:lnTo>
                  <a:lnTo>
                    <a:pt x="303" y="314"/>
                  </a:lnTo>
                  <a:lnTo>
                    <a:pt x="287" y="337"/>
                  </a:lnTo>
                  <a:lnTo>
                    <a:pt x="267" y="356"/>
                  </a:lnTo>
                  <a:lnTo>
                    <a:pt x="245" y="372"/>
                  </a:lnTo>
                  <a:lnTo>
                    <a:pt x="219" y="383"/>
                  </a:lnTo>
                  <a:lnTo>
                    <a:pt x="191" y="391"/>
                  </a:lnTo>
                  <a:lnTo>
                    <a:pt x="163" y="393"/>
                  </a:lnTo>
                  <a:lnTo>
                    <a:pt x="133" y="391"/>
                  </a:lnTo>
                  <a:lnTo>
                    <a:pt x="106" y="383"/>
                  </a:lnTo>
                  <a:lnTo>
                    <a:pt x="81" y="372"/>
                  </a:lnTo>
                  <a:lnTo>
                    <a:pt x="57" y="356"/>
                  </a:lnTo>
                  <a:lnTo>
                    <a:pt x="38" y="337"/>
                  </a:lnTo>
                  <a:lnTo>
                    <a:pt x="23" y="314"/>
                  </a:lnTo>
                  <a:lnTo>
                    <a:pt x="10" y="289"/>
                  </a:lnTo>
                  <a:lnTo>
                    <a:pt x="3" y="262"/>
                  </a:lnTo>
                  <a:lnTo>
                    <a:pt x="0" y="233"/>
                  </a:lnTo>
                  <a:lnTo>
                    <a:pt x="0" y="160"/>
                  </a:lnTo>
                  <a:lnTo>
                    <a:pt x="3" y="131"/>
                  </a:lnTo>
                  <a:lnTo>
                    <a:pt x="10" y="104"/>
                  </a:lnTo>
                  <a:lnTo>
                    <a:pt x="23" y="79"/>
                  </a:lnTo>
                  <a:lnTo>
                    <a:pt x="38" y="57"/>
                  </a:lnTo>
                  <a:lnTo>
                    <a:pt x="57" y="37"/>
                  </a:lnTo>
                  <a:lnTo>
                    <a:pt x="81" y="21"/>
                  </a:lnTo>
                  <a:lnTo>
                    <a:pt x="106" y="9"/>
                  </a:lnTo>
                  <a:lnTo>
                    <a:pt x="133" y="2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1083" y="72"/>
              <a:ext cx="127" cy="40"/>
            </a:xfrm>
            <a:custGeom>
              <a:avLst/>
              <a:gdLst>
                <a:gd name="T0" fmla="*/ 0 w 3176"/>
                <a:gd name="T1" fmla="*/ 0 h 997"/>
                <a:gd name="T2" fmla="*/ 47 w 3176"/>
                <a:gd name="T3" fmla="*/ 18 h 997"/>
                <a:gd name="T4" fmla="*/ 95 w 3176"/>
                <a:gd name="T5" fmla="*/ 32 h 997"/>
                <a:gd name="T6" fmla="*/ 146 w 3176"/>
                <a:gd name="T7" fmla="*/ 41 h 997"/>
                <a:gd name="T8" fmla="*/ 197 w 3176"/>
                <a:gd name="T9" fmla="*/ 44 h 997"/>
                <a:gd name="T10" fmla="*/ 1315 w 3176"/>
                <a:gd name="T11" fmla="*/ 44 h 997"/>
                <a:gd name="T12" fmla="*/ 1329 w 3176"/>
                <a:gd name="T13" fmla="*/ 82 h 997"/>
                <a:gd name="T14" fmla="*/ 1348 w 3176"/>
                <a:gd name="T15" fmla="*/ 116 h 997"/>
                <a:gd name="T16" fmla="*/ 1373 w 3176"/>
                <a:gd name="T17" fmla="*/ 149 h 997"/>
                <a:gd name="T18" fmla="*/ 1402 w 3176"/>
                <a:gd name="T19" fmla="*/ 176 h 997"/>
                <a:gd name="T20" fmla="*/ 1433 w 3176"/>
                <a:gd name="T21" fmla="*/ 201 h 997"/>
                <a:gd name="T22" fmla="*/ 1468 w 3176"/>
                <a:gd name="T23" fmla="*/ 220 h 997"/>
                <a:gd name="T24" fmla="*/ 1506 w 3176"/>
                <a:gd name="T25" fmla="*/ 234 h 997"/>
                <a:gd name="T26" fmla="*/ 1546 w 3176"/>
                <a:gd name="T27" fmla="*/ 243 h 997"/>
                <a:gd name="T28" fmla="*/ 1589 w 3176"/>
                <a:gd name="T29" fmla="*/ 246 h 997"/>
                <a:gd name="T30" fmla="*/ 1631 w 3176"/>
                <a:gd name="T31" fmla="*/ 243 h 997"/>
                <a:gd name="T32" fmla="*/ 1671 w 3176"/>
                <a:gd name="T33" fmla="*/ 234 h 997"/>
                <a:gd name="T34" fmla="*/ 1708 w 3176"/>
                <a:gd name="T35" fmla="*/ 220 h 997"/>
                <a:gd name="T36" fmla="*/ 1744 w 3176"/>
                <a:gd name="T37" fmla="*/ 201 h 997"/>
                <a:gd name="T38" fmla="*/ 1776 w 3176"/>
                <a:gd name="T39" fmla="*/ 176 h 997"/>
                <a:gd name="T40" fmla="*/ 1804 w 3176"/>
                <a:gd name="T41" fmla="*/ 149 h 997"/>
                <a:gd name="T42" fmla="*/ 1828 w 3176"/>
                <a:gd name="T43" fmla="*/ 116 h 997"/>
                <a:gd name="T44" fmla="*/ 1848 w 3176"/>
                <a:gd name="T45" fmla="*/ 82 h 997"/>
                <a:gd name="T46" fmla="*/ 1862 w 3176"/>
                <a:gd name="T47" fmla="*/ 44 h 997"/>
                <a:gd name="T48" fmla="*/ 2980 w 3176"/>
                <a:gd name="T49" fmla="*/ 44 h 997"/>
                <a:gd name="T50" fmla="*/ 3032 w 3176"/>
                <a:gd name="T51" fmla="*/ 41 h 997"/>
                <a:gd name="T52" fmla="*/ 3082 w 3176"/>
                <a:gd name="T53" fmla="*/ 32 h 997"/>
                <a:gd name="T54" fmla="*/ 3130 w 3176"/>
                <a:gd name="T55" fmla="*/ 18 h 997"/>
                <a:gd name="T56" fmla="*/ 3176 w 3176"/>
                <a:gd name="T57" fmla="*/ 0 h 997"/>
                <a:gd name="T58" fmla="*/ 3176 w 3176"/>
                <a:gd name="T59" fmla="*/ 735 h 997"/>
                <a:gd name="T60" fmla="*/ 3173 w 3176"/>
                <a:gd name="T61" fmla="*/ 774 h 997"/>
                <a:gd name="T62" fmla="*/ 3165 w 3176"/>
                <a:gd name="T63" fmla="*/ 810 h 997"/>
                <a:gd name="T64" fmla="*/ 3152 w 3176"/>
                <a:gd name="T65" fmla="*/ 846 h 997"/>
                <a:gd name="T66" fmla="*/ 3134 w 3176"/>
                <a:gd name="T67" fmla="*/ 877 h 997"/>
                <a:gd name="T68" fmla="*/ 3112 w 3176"/>
                <a:gd name="T69" fmla="*/ 907 h 997"/>
                <a:gd name="T70" fmla="*/ 3085 w 3176"/>
                <a:gd name="T71" fmla="*/ 932 h 997"/>
                <a:gd name="T72" fmla="*/ 3056 w 3176"/>
                <a:gd name="T73" fmla="*/ 954 h 997"/>
                <a:gd name="T74" fmla="*/ 3024 w 3176"/>
                <a:gd name="T75" fmla="*/ 973 h 997"/>
                <a:gd name="T76" fmla="*/ 2989 w 3176"/>
                <a:gd name="T77" fmla="*/ 986 h 997"/>
                <a:gd name="T78" fmla="*/ 2952 w 3176"/>
                <a:gd name="T79" fmla="*/ 994 h 997"/>
                <a:gd name="T80" fmla="*/ 2913 w 3176"/>
                <a:gd name="T81" fmla="*/ 997 h 997"/>
                <a:gd name="T82" fmla="*/ 264 w 3176"/>
                <a:gd name="T83" fmla="*/ 997 h 997"/>
                <a:gd name="T84" fmla="*/ 225 w 3176"/>
                <a:gd name="T85" fmla="*/ 994 h 997"/>
                <a:gd name="T86" fmla="*/ 188 w 3176"/>
                <a:gd name="T87" fmla="*/ 986 h 997"/>
                <a:gd name="T88" fmla="*/ 153 w 3176"/>
                <a:gd name="T89" fmla="*/ 973 h 997"/>
                <a:gd name="T90" fmla="*/ 121 w 3176"/>
                <a:gd name="T91" fmla="*/ 954 h 997"/>
                <a:gd name="T92" fmla="*/ 92 w 3176"/>
                <a:gd name="T93" fmla="*/ 932 h 997"/>
                <a:gd name="T94" fmla="*/ 65 w 3176"/>
                <a:gd name="T95" fmla="*/ 907 h 997"/>
                <a:gd name="T96" fmla="*/ 43 w 3176"/>
                <a:gd name="T97" fmla="*/ 877 h 997"/>
                <a:gd name="T98" fmla="*/ 25 w 3176"/>
                <a:gd name="T99" fmla="*/ 846 h 997"/>
                <a:gd name="T100" fmla="*/ 12 w 3176"/>
                <a:gd name="T101" fmla="*/ 810 h 997"/>
                <a:gd name="T102" fmla="*/ 4 w 3176"/>
                <a:gd name="T103" fmla="*/ 774 h 997"/>
                <a:gd name="T104" fmla="*/ 0 w 3176"/>
                <a:gd name="T105" fmla="*/ 735 h 997"/>
                <a:gd name="T106" fmla="*/ 0 w 3176"/>
                <a:gd name="T107" fmla="*/ 0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76" h="997">
                  <a:moveTo>
                    <a:pt x="0" y="0"/>
                  </a:moveTo>
                  <a:lnTo>
                    <a:pt x="47" y="18"/>
                  </a:lnTo>
                  <a:lnTo>
                    <a:pt x="95" y="32"/>
                  </a:lnTo>
                  <a:lnTo>
                    <a:pt x="146" y="41"/>
                  </a:lnTo>
                  <a:lnTo>
                    <a:pt x="197" y="44"/>
                  </a:lnTo>
                  <a:lnTo>
                    <a:pt x="1315" y="44"/>
                  </a:lnTo>
                  <a:lnTo>
                    <a:pt x="1329" y="82"/>
                  </a:lnTo>
                  <a:lnTo>
                    <a:pt x="1348" y="116"/>
                  </a:lnTo>
                  <a:lnTo>
                    <a:pt x="1373" y="149"/>
                  </a:lnTo>
                  <a:lnTo>
                    <a:pt x="1402" y="176"/>
                  </a:lnTo>
                  <a:lnTo>
                    <a:pt x="1433" y="201"/>
                  </a:lnTo>
                  <a:lnTo>
                    <a:pt x="1468" y="220"/>
                  </a:lnTo>
                  <a:lnTo>
                    <a:pt x="1506" y="234"/>
                  </a:lnTo>
                  <a:lnTo>
                    <a:pt x="1546" y="243"/>
                  </a:lnTo>
                  <a:lnTo>
                    <a:pt x="1589" y="246"/>
                  </a:lnTo>
                  <a:lnTo>
                    <a:pt x="1631" y="243"/>
                  </a:lnTo>
                  <a:lnTo>
                    <a:pt x="1671" y="234"/>
                  </a:lnTo>
                  <a:lnTo>
                    <a:pt x="1708" y="220"/>
                  </a:lnTo>
                  <a:lnTo>
                    <a:pt x="1744" y="201"/>
                  </a:lnTo>
                  <a:lnTo>
                    <a:pt x="1776" y="176"/>
                  </a:lnTo>
                  <a:lnTo>
                    <a:pt x="1804" y="149"/>
                  </a:lnTo>
                  <a:lnTo>
                    <a:pt x="1828" y="116"/>
                  </a:lnTo>
                  <a:lnTo>
                    <a:pt x="1848" y="82"/>
                  </a:lnTo>
                  <a:lnTo>
                    <a:pt x="1862" y="44"/>
                  </a:lnTo>
                  <a:lnTo>
                    <a:pt x="2980" y="44"/>
                  </a:lnTo>
                  <a:lnTo>
                    <a:pt x="3032" y="41"/>
                  </a:lnTo>
                  <a:lnTo>
                    <a:pt x="3082" y="32"/>
                  </a:lnTo>
                  <a:lnTo>
                    <a:pt x="3130" y="18"/>
                  </a:lnTo>
                  <a:lnTo>
                    <a:pt x="3176" y="0"/>
                  </a:lnTo>
                  <a:lnTo>
                    <a:pt x="3176" y="735"/>
                  </a:lnTo>
                  <a:lnTo>
                    <a:pt x="3173" y="774"/>
                  </a:lnTo>
                  <a:lnTo>
                    <a:pt x="3165" y="810"/>
                  </a:lnTo>
                  <a:lnTo>
                    <a:pt x="3152" y="846"/>
                  </a:lnTo>
                  <a:lnTo>
                    <a:pt x="3134" y="877"/>
                  </a:lnTo>
                  <a:lnTo>
                    <a:pt x="3112" y="907"/>
                  </a:lnTo>
                  <a:lnTo>
                    <a:pt x="3085" y="932"/>
                  </a:lnTo>
                  <a:lnTo>
                    <a:pt x="3056" y="954"/>
                  </a:lnTo>
                  <a:lnTo>
                    <a:pt x="3024" y="973"/>
                  </a:lnTo>
                  <a:lnTo>
                    <a:pt x="2989" y="986"/>
                  </a:lnTo>
                  <a:lnTo>
                    <a:pt x="2952" y="994"/>
                  </a:lnTo>
                  <a:lnTo>
                    <a:pt x="2913" y="997"/>
                  </a:lnTo>
                  <a:lnTo>
                    <a:pt x="264" y="997"/>
                  </a:lnTo>
                  <a:lnTo>
                    <a:pt x="225" y="994"/>
                  </a:lnTo>
                  <a:lnTo>
                    <a:pt x="188" y="986"/>
                  </a:lnTo>
                  <a:lnTo>
                    <a:pt x="153" y="973"/>
                  </a:lnTo>
                  <a:lnTo>
                    <a:pt x="121" y="954"/>
                  </a:lnTo>
                  <a:lnTo>
                    <a:pt x="92" y="932"/>
                  </a:lnTo>
                  <a:lnTo>
                    <a:pt x="65" y="907"/>
                  </a:lnTo>
                  <a:lnTo>
                    <a:pt x="43" y="877"/>
                  </a:lnTo>
                  <a:lnTo>
                    <a:pt x="25" y="846"/>
                  </a:lnTo>
                  <a:lnTo>
                    <a:pt x="12" y="810"/>
                  </a:lnTo>
                  <a:lnTo>
                    <a:pt x="4" y="774"/>
                  </a:lnTo>
                  <a:lnTo>
                    <a:pt x="0" y="7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6"/>
            <p:cNvSpPr>
              <a:spLocks noEditPoints="1"/>
            </p:cNvSpPr>
            <p:nvPr/>
          </p:nvSpPr>
          <p:spPr bwMode="auto">
            <a:xfrm>
              <a:off x="1080" y="4"/>
              <a:ext cx="132" cy="62"/>
            </a:xfrm>
            <a:custGeom>
              <a:avLst/>
              <a:gdLst>
                <a:gd name="T0" fmla="*/ 1330 w 3309"/>
                <a:gd name="T1" fmla="*/ 256 h 1545"/>
                <a:gd name="T2" fmla="*/ 1238 w 3309"/>
                <a:gd name="T3" fmla="*/ 305 h 1545"/>
                <a:gd name="T4" fmla="*/ 1174 w 3309"/>
                <a:gd name="T5" fmla="*/ 386 h 1545"/>
                <a:gd name="T6" fmla="*/ 2135 w 3309"/>
                <a:gd name="T7" fmla="*/ 386 h 1545"/>
                <a:gd name="T8" fmla="*/ 2071 w 3309"/>
                <a:gd name="T9" fmla="*/ 305 h 1545"/>
                <a:gd name="T10" fmla="*/ 1980 w 3309"/>
                <a:gd name="T11" fmla="*/ 256 h 1545"/>
                <a:gd name="T12" fmla="*/ 1401 w 3309"/>
                <a:gd name="T13" fmla="*/ 244 h 1545"/>
                <a:gd name="T14" fmla="*/ 1965 w 3309"/>
                <a:gd name="T15" fmla="*/ 3 h 1545"/>
                <a:gd name="T16" fmla="*/ 2122 w 3309"/>
                <a:gd name="T17" fmla="*/ 48 h 1545"/>
                <a:gd name="T18" fmla="*/ 2254 w 3309"/>
                <a:gd name="T19" fmla="*/ 139 h 1545"/>
                <a:gd name="T20" fmla="*/ 2350 w 3309"/>
                <a:gd name="T21" fmla="*/ 265 h 1545"/>
                <a:gd name="T22" fmla="*/ 2402 w 3309"/>
                <a:gd name="T23" fmla="*/ 419 h 1545"/>
                <a:gd name="T24" fmla="*/ 3113 w 3309"/>
                <a:gd name="T25" fmla="*/ 430 h 1545"/>
                <a:gd name="T26" fmla="*/ 3214 w 3309"/>
                <a:gd name="T27" fmla="*/ 483 h 1545"/>
                <a:gd name="T28" fmla="*/ 3283 w 3309"/>
                <a:gd name="T29" fmla="*/ 570 h 1545"/>
                <a:gd name="T30" fmla="*/ 3309 w 3309"/>
                <a:gd name="T31" fmla="*/ 681 h 1545"/>
                <a:gd name="T32" fmla="*/ 3297 w 3309"/>
                <a:gd name="T33" fmla="*/ 1358 h 1545"/>
                <a:gd name="T34" fmla="*/ 3244 w 3309"/>
                <a:gd name="T35" fmla="*/ 1454 h 1545"/>
                <a:gd name="T36" fmla="*/ 3156 w 3309"/>
                <a:gd name="T37" fmla="*/ 1520 h 1545"/>
                <a:gd name="T38" fmla="*/ 3046 w 3309"/>
                <a:gd name="T39" fmla="*/ 1545 h 1545"/>
                <a:gd name="T40" fmla="*/ 1927 w 3309"/>
                <a:gd name="T41" fmla="*/ 1472 h 1545"/>
                <a:gd name="T42" fmla="*/ 1877 w 3309"/>
                <a:gd name="T43" fmla="*/ 1378 h 1545"/>
                <a:gd name="T44" fmla="*/ 1847 w 3309"/>
                <a:gd name="T45" fmla="*/ 1349 h 1545"/>
                <a:gd name="T46" fmla="*/ 1797 w 3309"/>
                <a:gd name="T47" fmla="*/ 1311 h 1545"/>
                <a:gd name="T48" fmla="*/ 1750 w 3309"/>
                <a:gd name="T49" fmla="*/ 1290 h 1545"/>
                <a:gd name="T50" fmla="*/ 1711 w 3309"/>
                <a:gd name="T51" fmla="*/ 1279 h 1545"/>
                <a:gd name="T52" fmla="*/ 1625 w 3309"/>
                <a:gd name="T53" fmla="*/ 1275 h 1545"/>
                <a:gd name="T54" fmla="*/ 1573 w 3309"/>
                <a:gd name="T55" fmla="*/ 1286 h 1545"/>
                <a:gd name="T56" fmla="*/ 1528 w 3309"/>
                <a:gd name="T57" fmla="*/ 1302 h 1545"/>
                <a:gd name="T58" fmla="*/ 1502 w 3309"/>
                <a:gd name="T59" fmla="*/ 1318 h 1545"/>
                <a:gd name="T60" fmla="*/ 1461 w 3309"/>
                <a:gd name="T61" fmla="*/ 1349 h 1545"/>
                <a:gd name="T62" fmla="*/ 1432 w 3309"/>
                <a:gd name="T63" fmla="*/ 1378 h 1545"/>
                <a:gd name="T64" fmla="*/ 1382 w 3309"/>
                <a:gd name="T65" fmla="*/ 1472 h 1545"/>
                <a:gd name="T66" fmla="*/ 263 w 3309"/>
                <a:gd name="T67" fmla="*/ 1545 h 1545"/>
                <a:gd name="T68" fmla="*/ 152 w 3309"/>
                <a:gd name="T69" fmla="*/ 1520 h 1545"/>
                <a:gd name="T70" fmla="*/ 64 w 3309"/>
                <a:gd name="T71" fmla="*/ 1454 h 1545"/>
                <a:gd name="T72" fmla="*/ 11 w 3309"/>
                <a:gd name="T73" fmla="*/ 1358 h 1545"/>
                <a:gd name="T74" fmla="*/ 0 w 3309"/>
                <a:gd name="T75" fmla="*/ 681 h 1545"/>
                <a:gd name="T76" fmla="*/ 26 w 3309"/>
                <a:gd name="T77" fmla="*/ 570 h 1545"/>
                <a:gd name="T78" fmla="*/ 95 w 3309"/>
                <a:gd name="T79" fmla="*/ 483 h 1545"/>
                <a:gd name="T80" fmla="*/ 195 w 3309"/>
                <a:gd name="T81" fmla="*/ 430 h 1545"/>
                <a:gd name="T82" fmla="*/ 906 w 3309"/>
                <a:gd name="T83" fmla="*/ 419 h 1545"/>
                <a:gd name="T84" fmla="*/ 958 w 3309"/>
                <a:gd name="T85" fmla="*/ 265 h 1545"/>
                <a:gd name="T86" fmla="*/ 1054 w 3309"/>
                <a:gd name="T87" fmla="*/ 139 h 1545"/>
                <a:gd name="T88" fmla="*/ 1186 w 3309"/>
                <a:gd name="T89" fmla="*/ 48 h 1545"/>
                <a:gd name="T90" fmla="*/ 1344 w 3309"/>
                <a:gd name="T91" fmla="*/ 3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09" h="1545">
                  <a:moveTo>
                    <a:pt x="1401" y="244"/>
                  </a:moveTo>
                  <a:lnTo>
                    <a:pt x="1364" y="247"/>
                  </a:lnTo>
                  <a:lnTo>
                    <a:pt x="1330" y="256"/>
                  </a:lnTo>
                  <a:lnTo>
                    <a:pt x="1296" y="268"/>
                  </a:lnTo>
                  <a:lnTo>
                    <a:pt x="1265" y="284"/>
                  </a:lnTo>
                  <a:lnTo>
                    <a:pt x="1238" y="305"/>
                  </a:lnTo>
                  <a:lnTo>
                    <a:pt x="1213" y="329"/>
                  </a:lnTo>
                  <a:lnTo>
                    <a:pt x="1191" y="356"/>
                  </a:lnTo>
                  <a:lnTo>
                    <a:pt x="1174" y="386"/>
                  </a:lnTo>
                  <a:lnTo>
                    <a:pt x="1160" y="419"/>
                  </a:lnTo>
                  <a:lnTo>
                    <a:pt x="2149" y="419"/>
                  </a:lnTo>
                  <a:lnTo>
                    <a:pt x="2135" y="386"/>
                  </a:lnTo>
                  <a:lnTo>
                    <a:pt x="2118" y="356"/>
                  </a:lnTo>
                  <a:lnTo>
                    <a:pt x="2097" y="329"/>
                  </a:lnTo>
                  <a:lnTo>
                    <a:pt x="2071" y="305"/>
                  </a:lnTo>
                  <a:lnTo>
                    <a:pt x="2043" y="284"/>
                  </a:lnTo>
                  <a:lnTo>
                    <a:pt x="2013" y="268"/>
                  </a:lnTo>
                  <a:lnTo>
                    <a:pt x="1980" y="256"/>
                  </a:lnTo>
                  <a:lnTo>
                    <a:pt x="1944" y="247"/>
                  </a:lnTo>
                  <a:lnTo>
                    <a:pt x="1907" y="244"/>
                  </a:lnTo>
                  <a:lnTo>
                    <a:pt x="1401" y="244"/>
                  </a:lnTo>
                  <a:close/>
                  <a:moveTo>
                    <a:pt x="1401" y="0"/>
                  </a:moveTo>
                  <a:lnTo>
                    <a:pt x="1907" y="0"/>
                  </a:lnTo>
                  <a:lnTo>
                    <a:pt x="1965" y="3"/>
                  </a:lnTo>
                  <a:lnTo>
                    <a:pt x="2019" y="13"/>
                  </a:lnTo>
                  <a:lnTo>
                    <a:pt x="2072" y="27"/>
                  </a:lnTo>
                  <a:lnTo>
                    <a:pt x="2122" y="48"/>
                  </a:lnTo>
                  <a:lnTo>
                    <a:pt x="2169" y="74"/>
                  </a:lnTo>
                  <a:lnTo>
                    <a:pt x="2213" y="103"/>
                  </a:lnTo>
                  <a:lnTo>
                    <a:pt x="2254" y="139"/>
                  </a:lnTo>
                  <a:lnTo>
                    <a:pt x="2290" y="178"/>
                  </a:lnTo>
                  <a:lnTo>
                    <a:pt x="2323" y="219"/>
                  </a:lnTo>
                  <a:lnTo>
                    <a:pt x="2350" y="265"/>
                  </a:lnTo>
                  <a:lnTo>
                    <a:pt x="2373" y="313"/>
                  </a:lnTo>
                  <a:lnTo>
                    <a:pt x="2390" y="365"/>
                  </a:lnTo>
                  <a:lnTo>
                    <a:pt x="2402" y="419"/>
                  </a:lnTo>
                  <a:lnTo>
                    <a:pt x="3034" y="419"/>
                  </a:lnTo>
                  <a:lnTo>
                    <a:pt x="3075" y="422"/>
                  </a:lnTo>
                  <a:lnTo>
                    <a:pt x="3113" y="430"/>
                  </a:lnTo>
                  <a:lnTo>
                    <a:pt x="3150" y="443"/>
                  </a:lnTo>
                  <a:lnTo>
                    <a:pt x="3184" y="460"/>
                  </a:lnTo>
                  <a:lnTo>
                    <a:pt x="3214" y="483"/>
                  </a:lnTo>
                  <a:lnTo>
                    <a:pt x="3241" y="509"/>
                  </a:lnTo>
                  <a:lnTo>
                    <a:pt x="3265" y="538"/>
                  </a:lnTo>
                  <a:lnTo>
                    <a:pt x="3283" y="570"/>
                  </a:lnTo>
                  <a:lnTo>
                    <a:pt x="3297" y="605"/>
                  </a:lnTo>
                  <a:lnTo>
                    <a:pt x="3305" y="642"/>
                  </a:lnTo>
                  <a:lnTo>
                    <a:pt x="3309" y="681"/>
                  </a:lnTo>
                  <a:lnTo>
                    <a:pt x="3309" y="1283"/>
                  </a:lnTo>
                  <a:lnTo>
                    <a:pt x="3305" y="1322"/>
                  </a:lnTo>
                  <a:lnTo>
                    <a:pt x="3297" y="1358"/>
                  </a:lnTo>
                  <a:lnTo>
                    <a:pt x="3284" y="1394"/>
                  </a:lnTo>
                  <a:lnTo>
                    <a:pt x="3267" y="1425"/>
                  </a:lnTo>
                  <a:lnTo>
                    <a:pt x="3244" y="1454"/>
                  </a:lnTo>
                  <a:lnTo>
                    <a:pt x="3219" y="1480"/>
                  </a:lnTo>
                  <a:lnTo>
                    <a:pt x="3189" y="1502"/>
                  </a:lnTo>
                  <a:lnTo>
                    <a:pt x="3156" y="1520"/>
                  </a:lnTo>
                  <a:lnTo>
                    <a:pt x="3121" y="1534"/>
                  </a:lnTo>
                  <a:lnTo>
                    <a:pt x="3085" y="1542"/>
                  </a:lnTo>
                  <a:lnTo>
                    <a:pt x="3046" y="1545"/>
                  </a:lnTo>
                  <a:lnTo>
                    <a:pt x="1940" y="1545"/>
                  </a:lnTo>
                  <a:lnTo>
                    <a:pt x="1936" y="1507"/>
                  </a:lnTo>
                  <a:lnTo>
                    <a:pt x="1927" y="1472"/>
                  </a:lnTo>
                  <a:lnTo>
                    <a:pt x="1915" y="1438"/>
                  </a:lnTo>
                  <a:lnTo>
                    <a:pt x="1897" y="1408"/>
                  </a:lnTo>
                  <a:lnTo>
                    <a:pt x="1877" y="1378"/>
                  </a:lnTo>
                  <a:lnTo>
                    <a:pt x="1852" y="1353"/>
                  </a:lnTo>
                  <a:lnTo>
                    <a:pt x="1850" y="1351"/>
                  </a:lnTo>
                  <a:lnTo>
                    <a:pt x="1847" y="1349"/>
                  </a:lnTo>
                  <a:lnTo>
                    <a:pt x="1830" y="1334"/>
                  </a:lnTo>
                  <a:lnTo>
                    <a:pt x="1811" y="1320"/>
                  </a:lnTo>
                  <a:lnTo>
                    <a:pt x="1797" y="1311"/>
                  </a:lnTo>
                  <a:lnTo>
                    <a:pt x="1781" y="1303"/>
                  </a:lnTo>
                  <a:lnTo>
                    <a:pt x="1764" y="1295"/>
                  </a:lnTo>
                  <a:lnTo>
                    <a:pt x="1750" y="1290"/>
                  </a:lnTo>
                  <a:lnTo>
                    <a:pt x="1736" y="1286"/>
                  </a:lnTo>
                  <a:lnTo>
                    <a:pt x="1723" y="1282"/>
                  </a:lnTo>
                  <a:lnTo>
                    <a:pt x="1711" y="1279"/>
                  </a:lnTo>
                  <a:lnTo>
                    <a:pt x="1683" y="1275"/>
                  </a:lnTo>
                  <a:lnTo>
                    <a:pt x="1655" y="1273"/>
                  </a:lnTo>
                  <a:lnTo>
                    <a:pt x="1625" y="1275"/>
                  </a:lnTo>
                  <a:lnTo>
                    <a:pt x="1598" y="1279"/>
                  </a:lnTo>
                  <a:lnTo>
                    <a:pt x="1585" y="1282"/>
                  </a:lnTo>
                  <a:lnTo>
                    <a:pt x="1573" y="1286"/>
                  </a:lnTo>
                  <a:lnTo>
                    <a:pt x="1559" y="1290"/>
                  </a:lnTo>
                  <a:lnTo>
                    <a:pt x="1544" y="1295"/>
                  </a:lnTo>
                  <a:lnTo>
                    <a:pt x="1528" y="1302"/>
                  </a:lnTo>
                  <a:lnTo>
                    <a:pt x="1513" y="1311"/>
                  </a:lnTo>
                  <a:lnTo>
                    <a:pt x="1508" y="1314"/>
                  </a:lnTo>
                  <a:lnTo>
                    <a:pt x="1502" y="1318"/>
                  </a:lnTo>
                  <a:lnTo>
                    <a:pt x="1497" y="1320"/>
                  </a:lnTo>
                  <a:lnTo>
                    <a:pt x="1479" y="1334"/>
                  </a:lnTo>
                  <a:lnTo>
                    <a:pt x="1461" y="1349"/>
                  </a:lnTo>
                  <a:lnTo>
                    <a:pt x="1458" y="1351"/>
                  </a:lnTo>
                  <a:lnTo>
                    <a:pt x="1456" y="1353"/>
                  </a:lnTo>
                  <a:lnTo>
                    <a:pt x="1432" y="1378"/>
                  </a:lnTo>
                  <a:lnTo>
                    <a:pt x="1411" y="1408"/>
                  </a:lnTo>
                  <a:lnTo>
                    <a:pt x="1394" y="1438"/>
                  </a:lnTo>
                  <a:lnTo>
                    <a:pt x="1382" y="1472"/>
                  </a:lnTo>
                  <a:lnTo>
                    <a:pt x="1373" y="1507"/>
                  </a:lnTo>
                  <a:lnTo>
                    <a:pt x="1368" y="1545"/>
                  </a:lnTo>
                  <a:lnTo>
                    <a:pt x="263" y="1545"/>
                  </a:lnTo>
                  <a:lnTo>
                    <a:pt x="224" y="1542"/>
                  </a:lnTo>
                  <a:lnTo>
                    <a:pt x="187" y="1534"/>
                  </a:lnTo>
                  <a:lnTo>
                    <a:pt x="152" y="1520"/>
                  </a:lnTo>
                  <a:lnTo>
                    <a:pt x="120" y="1502"/>
                  </a:lnTo>
                  <a:lnTo>
                    <a:pt x="91" y="1480"/>
                  </a:lnTo>
                  <a:lnTo>
                    <a:pt x="64" y="1454"/>
                  </a:lnTo>
                  <a:lnTo>
                    <a:pt x="43" y="1425"/>
                  </a:lnTo>
                  <a:lnTo>
                    <a:pt x="25" y="1393"/>
                  </a:lnTo>
                  <a:lnTo>
                    <a:pt x="11" y="1358"/>
                  </a:lnTo>
                  <a:lnTo>
                    <a:pt x="3" y="1322"/>
                  </a:lnTo>
                  <a:lnTo>
                    <a:pt x="0" y="1283"/>
                  </a:lnTo>
                  <a:lnTo>
                    <a:pt x="0" y="681"/>
                  </a:lnTo>
                  <a:lnTo>
                    <a:pt x="3" y="642"/>
                  </a:lnTo>
                  <a:lnTo>
                    <a:pt x="11" y="605"/>
                  </a:lnTo>
                  <a:lnTo>
                    <a:pt x="26" y="570"/>
                  </a:lnTo>
                  <a:lnTo>
                    <a:pt x="44" y="538"/>
                  </a:lnTo>
                  <a:lnTo>
                    <a:pt x="68" y="509"/>
                  </a:lnTo>
                  <a:lnTo>
                    <a:pt x="95" y="483"/>
                  </a:lnTo>
                  <a:lnTo>
                    <a:pt x="125" y="460"/>
                  </a:lnTo>
                  <a:lnTo>
                    <a:pt x="159" y="443"/>
                  </a:lnTo>
                  <a:lnTo>
                    <a:pt x="195" y="430"/>
                  </a:lnTo>
                  <a:lnTo>
                    <a:pt x="234" y="422"/>
                  </a:lnTo>
                  <a:lnTo>
                    <a:pt x="274" y="419"/>
                  </a:lnTo>
                  <a:lnTo>
                    <a:pt x="906" y="419"/>
                  </a:lnTo>
                  <a:lnTo>
                    <a:pt x="918" y="365"/>
                  </a:lnTo>
                  <a:lnTo>
                    <a:pt x="936" y="313"/>
                  </a:lnTo>
                  <a:lnTo>
                    <a:pt x="958" y="265"/>
                  </a:lnTo>
                  <a:lnTo>
                    <a:pt x="986" y="219"/>
                  </a:lnTo>
                  <a:lnTo>
                    <a:pt x="1019" y="178"/>
                  </a:lnTo>
                  <a:lnTo>
                    <a:pt x="1054" y="139"/>
                  </a:lnTo>
                  <a:lnTo>
                    <a:pt x="1095" y="103"/>
                  </a:lnTo>
                  <a:lnTo>
                    <a:pt x="1139" y="74"/>
                  </a:lnTo>
                  <a:lnTo>
                    <a:pt x="1186" y="48"/>
                  </a:lnTo>
                  <a:lnTo>
                    <a:pt x="1236" y="27"/>
                  </a:lnTo>
                  <a:lnTo>
                    <a:pt x="1290" y="13"/>
                  </a:lnTo>
                  <a:lnTo>
                    <a:pt x="1344" y="3"/>
                  </a:lnTo>
                  <a:lnTo>
                    <a:pt x="1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455383" y="2865787"/>
            <a:ext cx="230002" cy="226292"/>
            <a:chOff x="706438" y="3175"/>
            <a:chExt cx="1968500" cy="1936751"/>
          </a:xfrm>
          <a:solidFill>
            <a:schemeClr val="bg1"/>
          </a:solidFill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863601" y="3175"/>
              <a:ext cx="1655763" cy="803275"/>
            </a:xfrm>
            <a:custGeom>
              <a:avLst/>
              <a:gdLst>
                <a:gd name="T0" fmla="*/ 1564 w 3128"/>
                <a:gd name="T1" fmla="*/ 0 h 1517"/>
                <a:gd name="T2" fmla="*/ 1601 w 3128"/>
                <a:gd name="T3" fmla="*/ 3 h 1517"/>
                <a:gd name="T4" fmla="*/ 1636 w 3128"/>
                <a:gd name="T5" fmla="*/ 12 h 1517"/>
                <a:gd name="T6" fmla="*/ 1671 w 3128"/>
                <a:gd name="T7" fmla="*/ 27 h 1517"/>
                <a:gd name="T8" fmla="*/ 1703 w 3128"/>
                <a:gd name="T9" fmla="*/ 47 h 1517"/>
                <a:gd name="T10" fmla="*/ 3104 w 3128"/>
                <a:gd name="T11" fmla="*/ 1137 h 1517"/>
                <a:gd name="T12" fmla="*/ 3116 w 3128"/>
                <a:gd name="T13" fmla="*/ 1150 h 1517"/>
                <a:gd name="T14" fmla="*/ 3124 w 3128"/>
                <a:gd name="T15" fmla="*/ 1164 h 1517"/>
                <a:gd name="T16" fmla="*/ 3128 w 3128"/>
                <a:gd name="T17" fmla="*/ 1181 h 1517"/>
                <a:gd name="T18" fmla="*/ 3126 w 3128"/>
                <a:gd name="T19" fmla="*/ 1198 h 1517"/>
                <a:gd name="T20" fmla="*/ 3120 w 3128"/>
                <a:gd name="T21" fmla="*/ 1214 h 1517"/>
                <a:gd name="T22" fmla="*/ 3109 w 3128"/>
                <a:gd name="T23" fmla="*/ 1227 h 1517"/>
                <a:gd name="T24" fmla="*/ 2819 w 3128"/>
                <a:gd name="T25" fmla="*/ 1517 h 1517"/>
                <a:gd name="T26" fmla="*/ 2819 w 3128"/>
                <a:gd name="T27" fmla="*/ 1297 h 1517"/>
                <a:gd name="T28" fmla="*/ 2817 w 3128"/>
                <a:gd name="T29" fmla="*/ 1260 h 1517"/>
                <a:gd name="T30" fmla="*/ 2808 w 3128"/>
                <a:gd name="T31" fmla="*/ 1225 h 1517"/>
                <a:gd name="T32" fmla="*/ 2794 w 3128"/>
                <a:gd name="T33" fmla="*/ 1192 h 1517"/>
                <a:gd name="T34" fmla="*/ 2776 w 3128"/>
                <a:gd name="T35" fmla="*/ 1163 h 1517"/>
                <a:gd name="T36" fmla="*/ 2754 w 3128"/>
                <a:gd name="T37" fmla="*/ 1137 h 1517"/>
                <a:gd name="T38" fmla="*/ 2727 w 3128"/>
                <a:gd name="T39" fmla="*/ 1115 h 1517"/>
                <a:gd name="T40" fmla="*/ 2697 w 3128"/>
                <a:gd name="T41" fmla="*/ 1095 h 1517"/>
                <a:gd name="T42" fmla="*/ 2665 w 3128"/>
                <a:gd name="T43" fmla="*/ 1082 h 1517"/>
                <a:gd name="T44" fmla="*/ 2630 w 3128"/>
                <a:gd name="T45" fmla="*/ 1074 h 1517"/>
                <a:gd name="T46" fmla="*/ 2593 w 3128"/>
                <a:gd name="T47" fmla="*/ 1071 h 1517"/>
                <a:gd name="T48" fmla="*/ 534 w 3128"/>
                <a:gd name="T49" fmla="*/ 1071 h 1517"/>
                <a:gd name="T50" fmla="*/ 498 w 3128"/>
                <a:gd name="T51" fmla="*/ 1074 h 1517"/>
                <a:gd name="T52" fmla="*/ 463 w 3128"/>
                <a:gd name="T53" fmla="*/ 1082 h 1517"/>
                <a:gd name="T54" fmla="*/ 430 w 3128"/>
                <a:gd name="T55" fmla="*/ 1095 h 1517"/>
                <a:gd name="T56" fmla="*/ 401 w 3128"/>
                <a:gd name="T57" fmla="*/ 1115 h 1517"/>
                <a:gd name="T58" fmla="*/ 374 w 3128"/>
                <a:gd name="T59" fmla="*/ 1137 h 1517"/>
                <a:gd name="T60" fmla="*/ 351 w 3128"/>
                <a:gd name="T61" fmla="*/ 1163 h 1517"/>
                <a:gd name="T62" fmla="*/ 333 w 3128"/>
                <a:gd name="T63" fmla="*/ 1192 h 1517"/>
                <a:gd name="T64" fmla="*/ 319 w 3128"/>
                <a:gd name="T65" fmla="*/ 1225 h 1517"/>
                <a:gd name="T66" fmla="*/ 310 w 3128"/>
                <a:gd name="T67" fmla="*/ 1260 h 1517"/>
                <a:gd name="T68" fmla="*/ 308 w 3128"/>
                <a:gd name="T69" fmla="*/ 1297 h 1517"/>
                <a:gd name="T70" fmla="*/ 308 w 3128"/>
                <a:gd name="T71" fmla="*/ 1517 h 1517"/>
                <a:gd name="T72" fmla="*/ 18 w 3128"/>
                <a:gd name="T73" fmla="*/ 1227 h 1517"/>
                <a:gd name="T74" fmla="*/ 8 w 3128"/>
                <a:gd name="T75" fmla="*/ 1214 h 1517"/>
                <a:gd name="T76" fmla="*/ 1 w 3128"/>
                <a:gd name="T77" fmla="*/ 1198 h 1517"/>
                <a:gd name="T78" fmla="*/ 0 w 3128"/>
                <a:gd name="T79" fmla="*/ 1181 h 1517"/>
                <a:gd name="T80" fmla="*/ 3 w 3128"/>
                <a:gd name="T81" fmla="*/ 1164 h 1517"/>
                <a:gd name="T82" fmla="*/ 11 w 3128"/>
                <a:gd name="T83" fmla="*/ 1150 h 1517"/>
                <a:gd name="T84" fmla="*/ 24 w 3128"/>
                <a:gd name="T85" fmla="*/ 1137 h 1517"/>
                <a:gd name="T86" fmla="*/ 1425 w 3128"/>
                <a:gd name="T87" fmla="*/ 47 h 1517"/>
                <a:gd name="T88" fmla="*/ 1456 w 3128"/>
                <a:gd name="T89" fmla="*/ 27 h 1517"/>
                <a:gd name="T90" fmla="*/ 1491 w 3128"/>
                <a:gd name="T91" fmla="*/ 12 h 1517"/>
                <a:gd name="T92" fmla="*/ 1528 w 3128"/>
                <a:gd name="T93" fmla="*/ 3 h 1517"/>
                <a:gd name="T94" fmla="*/ 1564 w 312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8" h="1517">
                  <a:moveTo>
                    <a:pt x="1564" y="0"/>
                  </a:moveTo>
                  <a:lnTo>
                    <a:pt x="1601" y="3"/>
                  </a:lnTo>
                  <a:lnTo>
                    <a:pt x="1636" y="12"/>
                  </a:lnTo>
                  <a:lnTo>
                    <a:pt x="1671" y="27"/>
                  </a:lnTo>
                  <a:lnTo>
                    <a:pt x="1703" y="47"/>
                  </a:lnTo>
                  <a:lnTo>
                    <a:pt x="3104" y="1137"/>
                  </a:lnTo>
                  <a:lnTo>
                    <a:pt x="3116" y="1150"/>
                  </a:lnTo>
                  <a:lnTo>
                    <a:pt x="3124" y="1164"/>
                  </a:lnTo>
                  <a:lnTo>
                    <a:pt x="3128" y="1181"/>
                  </a:lnTo>
                  <a:lnTo>
                    <a:pt x="3126" y="1198"/>
                  </a:lnTo>
                  <a:lnTo>
                    <a:pt x="3120" y="1214"/>
                  </a:lnTo>
                  <a:lnTo>
                    <a:pt x="3109" y="1227"/>
                  </a:lnTo>
                  <a:lnTo>
                    <a:pt x="2819" y="1517"/>
                  </a:lnTo>
                  <a:lnTo>
                    <a:pt x="2819" y="1297"/>
                  </a:lnTo>
                  <a:lnTo>
                    <a:pt x="2817" y="1260"/>
                  </a:lnTo>
                  <a:lnTo>
                    <a:pt x="2808" y="1225"/>
                  </a:lnTo>
                  <a:lnTo>
                    <a:pt x="2794" y="1192"/>
                  </a:lnTo>
                  <a:lnTo>
                    <a:pt x="2776" y="1163"/>
                  </a:lnTo>
                  <a:lnTo>
                    <a:pt x="2754" y="1137"/>
                  </a:lnTo>
                  <a:lnTo>
                    <a:pt x="2727" y="1115"/>
                  </a:lnTo>
                  <a:lnTo>
                    <a:pt x="2697" y="1095"/>
                  </a:lnTo>
                  <a:lnTo>
                    <a:pt x="2665" y="1082"/>
                  </a:lnTo>
                  <a:lnTo>
                    <a:pt x="2630" y="1074"/>
                  </a:lnTo>
                  <a:lnTo>
                    <a:pt x="2593" y="1071"/>
                  </a:lnTo>
                  <a:lnTo>
                    <a:pt x="534" y="1071"/>
                  </a:lnTo>
                  <a:lnTo>
                    <a:pt x="498" y="1074"/>
                  </a:lnTo>
                  <a:lnTo>
                    <a:pt x="463" y="1082"/>
                  </a:lnTo>
                  <a:lnTo>
                    <a:pt x="430" y="1095"/>
                  </a:lnTo>
                  <a:lnTo>
                    <a:pt x="401" y="1115"/>
                  </a:lnTo>
                  <a:lnTo>
                    <a:pt x="374" y="1137"/>
                  </a:lnTo>
                  <a:lnTo>
                    <a:pt x="351" y="1163"/>
                  </a:lnTo>
                  <a:lnTo>
                    <a:pt x="333" y="1192"/>
                  </a:lnTo>
                  <a:lnTo>
                    <a:pt x="319" y="1225"/>
                  </a:lnTo>
                  <a:lnTo>
                    <a:pt x="310" y="1260"/>
                  </a:lnTo>
                  <a:lnTo>
                    <a:pt x="308" y="1297"/>
                  </a:lnTo>
                  <a:lnTo>
                    <a:pt x="308" y="1517"/>
                  </a:lnTo>
                  <a:lnTo>
                    <a:pt x="18" y="1227"/>
                  </a:lnTo>
                  <a:lnTo>
                    <a:pt x="8" y="1214"/>
                  </a:lnTo>
                  <a:lnTo>
                    <a:pt x="1" y="1198"/>
                  </a:lnTo>
                  <a:lnTo>
                    <a:pt x="0" y="1181"/>
                  </a:lnTo>
                  <a:lnTo>
                    <a:pt x="3" y="1164"/>
                  </a:lnTo>
                  <a:lnTo>
                    <a:pt x="11" y="1150"/>
                  </a:lnTo>
                  <a:lnTo>
                    <a:pt x="24" y="1137"/>
                  </a:lnTo>
                  <a:lnTo>
                    <a:pt x="1425" y="47"/>
                  </a:lnTo>
                  <a:lnTo>
                    <a:pt x="1456" y="27"/>
                  </a:lnTo>
                  <a:lnTo>
                    <a:pt x="1491" y="12"/>
                  </a:lnTo>
                  <a:lnTo>
                    <a:pt x="1528" y="3"/>
                  </a:lnTo>
                  <a:lnTo>
                    <a:pt x="1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706438" y="744538"/>
              <a:ext cx="1968500" cy="1195388"/>
            </a:xfrm>
            <a:custGeom>
              <a:avLst/>
              <a:gdLst>
                <a:gd name="T0" fmla="*/ 3667 w 3721"/>
                <a:gd name="T1" fmla="*/ 0 h 2259"/>
                <a:gd name="T2" fmla="*/ 3684 w 3721"/>
                <a:gd name="T3" fmla="*/ 5 h 2259"/>
                <a:gd name="T4" fmla="*/ 3700 w 3721"/>
                <a:gd name="T5" fmla="*/ 14 h 2259"/>
                <a:gd name="T6" fmla="*/ 3711 w 3721"/>
                <a:gd name="T7" fmla="*/ 26 h 2259"/>
                <a:gd name="T8" fmla="*/ 3719 w 3721"/>
                <a:gd name="T9" fmla="*/ 42 h 2259"/>
                <a:gd name="T10" fmla="*/ 3721 w 3721"/>
                <a:gd name="T11" fmla="*/ 60 h 2259"/>
                <a:gd name="T12" fmla="*/ 3721 w 3721"/>
                <a:gd name="T13" fmla="*/ 2011 h 2259"/>
                <a:gd name="T14" fmla="*/ 3718 w 3721"/>
                <a:gd name="T15" fmla="*/ 2050 h 2259"/>
                <a:gd name="T16" fmla="*/ 3709 w 3721"/>
                <a:gd name="T17" fmla="*/ 2089 h 2259"/>
                <a:gd name="T18" fmla="*/ 3694 w 3721"/>
                <a:gd name="T19" fmla="*/ 2125 h 2259"/>
                <a:gd name="T20" fmla="*/ 3674 w 3721"/>
                <a:gd name="T21" fmla="*/ 2157 h 2259"/>
                <a:gd name="T22" fmla="*/ 3649 w 3721"/>
                <a:gd name="T23" fmla="*/ 2186 h 2259"/>
                <a:gd name="T24" fmla="*/ 3620 w 3721"/>
                <a:gd name="T25" fmla="*/ 2210 h 2259"/>
                <a:gd name="T26" fmla="*/ 3587 w 3721"/>
                <a:gd name="T27" fmla="*/ 2231 h 2259"/>
                <a:gd name="T28" fmla="*/ 3552 w 3721"/>
                <a:gd name="T29" fmla="*/ 2245 h 2259"/>
                <a:gd name="T30" fmla="*/ 3514 w 3721"/>
                <a:gd name="T31" fmla="*/ 2256 h 2259"/>
                <a:gd name="T32" fmla="*/ 3473 w 3721"/>
                <a:gd name="T33" fmla="*/ 2259 h 2259"/>
                <a:gd name="T34" fmla="*/ 248 w 3721"/>
                <a:gd name="T35" fmla="*/ 2259 h 2259"/>
                <a:gd name="T36" fmla="*/ 208 w 3721"/>
                <a:gd name="T37" fmla="*/ 2256 h 2259"/>
                <a:gd name="T38" fmla="*/ 169 w 3721"/>
                <a:gd name="T39" fmla="*/ 2245 h 2259"/>
                <a:gd name="T40" fmla="*/ 134 w 3721"/>
                <a:gd name="T41" fmla="*/ 2231 h 2259"/>
                <a:gd name="T42" fmla="*/ 102 w 3721"/>
                <a:gd name="T43" fmla="*/ 2210 h 2259"/>
                <a:gd name="T44" fmla="*/ 72 w 3721"/>
                <a:gd name="T45" fmla="*/ 2186 h 2259"/>
                <a:gd name="T46" fmla="*/ 47 w 3721"/>
                <a:gd name="T47" fmla="*/ 2157 h 2259"/>
                <a:gd name="T48" fmla="*/ 28 w 3721"/>
                <a:gd name="T49" fmla="*/ 2125 h 2259"/>
                <a:gd name="T50" fmla="*/ 12 w 3721"/>
                <a:gd name="T51" fmla="*/ 2089 h 2259"/>
                <a:gd name="T52" fmla="*/ 3 w 3721"/>
                <a:gd name="T53" fmla="*/ 2050 h 2259"/>
                <a:gd name="T54" fmla="*/ 0 w 3721"/>
                <a:gd name="T55" fmla="*/ 2011 h 2259"/>
                <a:gd name="T56" fmla="*/ 0 w 3721"/>
                <a:gd name="T57" fmla="*/ 60 h 2259"/>
                <a:gd name="T58" fmla="*/ 2 w 3721"/>
                <a:gd name="T59" fmla="*/ 42 h 2259"/>
                <a:gd name="T60" fmla="*/ 10 w 3721"/>
                <a:gd name="T61" fmla="*/ 26 h 2259"/>
                <a:gd name="T62" fmla="*/ 21 w 3721"/>
                <a:gd name="T63" fmla="*/ 14 h 2259"/>
                <a:gd name="T64" fmla="*/ 37 w 3721"/>
                <a:gd name="T65" fmla="*/ 5 h 2259"/>
                <a:gd name="T66" fmla="*/ 54 w 3721"/>
                <a:gd name="T67" fmla="*/ 0 h 2259"/>
                <a:gd name="T68" fmla="*/ 72 w 3721"/>
                <a:gd name="T69" fmla="*/ 1 h 2259"/>
                <a:gd name="T70" fmla="*/ 88 w 3721"/>
                <a:gd name="T71" fmla="*/ 7 h 2259"/>
                <a:gd name="T72" fmla="*/ 103 w 3721"/>
                <a:gd name="T73" fmla="*/ 17 h 2259"/>
                <a:gd name="T74" fmla="*/ 1639 w 3721"/>
                <a:gd name="T75" fmla="*/ 1553 h 2259"/>
                <a:gd name="T76" fmla="*/ 1670 w 3721"/>
                <a:gd name="T77" fmla="*/ 1580 h 2259"/>
                <a:gd name="T78" fmla="*/ 1705 w 3721"/>
                <a:gd name="T79" fmla="*/ 1603 h 2259"/>
                <a:gd name="T80" fmla="*/ 1741 w 3721"/>
                <a:gd name="T81" fmla="*/ 1620 h 2259"/>
                <a:gd name="T82" fmla="*/ 1779 w 3721"/>
                <a:gd name="T83" fmla="*/ 1634 h 2259"/>
                <a:gd name="T84" fmla="*/ 1820 w 3721"/>
                <a:gd name="T85" fmla="*/ 1642 h 2259"/>
                <a:gd name="T86" fmla="*/ 1861 w 3721"/>
                <a:gd name="T87" fmla="*/ 1645 h 2259"/>
                <a:gd name="T88" fmla="*/ 1901 w 3721"/>
                <a:gd name="T89" fmla="*/ 1642 h 2259"/>
                <a:gd name="T90" fmla="*/ 1942 w 3721"/>
                <a:gd name="T91" fmla="*/ 1634 h 2259"/>
                <a:gd name="T92" fmla="*/ 1980 w 3721"/>
                <a:gd name="T93" fmla="*/ 1620 h 2259"/>
                <a:gd name="T94" fmla="*/ 2017 w 3721"/>
                <a:gd name="T95" fmla="*/ 1603 h 2259"/>
                <a:gd name="T96" fmla="*/ 2052 w 3721"/>
                <a:gd name="T97" fmla="*/ 1580 h 2259"/>
                <a:gd name="T98" fmla="*/ 2082 w 3721"/>
                <a:gd name="T99" fmla="*/ 1553 h 2259"/>
                <a:gd name="T100" fmla="*/ 3619 w 3721"/>
                <a:gd name="T101" fmla="*/ 17 h 2259"/>
                <a:gd name="T102" fmla="*/ 3633 w 3721"/>
                <a:gd name="T103" fmla="*/ 7 h 2259"/>
                <a:gd name="T104" fmla="*/ 3649 w 3721"/>
                <a:gd name="T105" fmla="*/ 1 h 2259"/>
                <a:gd name="T106" fmla="*/ 3667 w 3721"/>
                <a:gd name="T107" fmla="*/ 0 h 2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21" h="2259">
                  <a:moveTo>
                    <a:pt x="3667" y="0"/>
                  </a:moveTo>
                  <a:lnTo>
                    <a:pt x="3684" y="5"/>
                  </a:lnTo>
                  <a:lnTo>
                    <a:pt x="3700" y="14"/>
                  </a:lnTo>
                  <a:lnTo>
                    <a:pt x="3711" y="26"/>
                  </a:lnTo>
                  <a:lnTo>
                    <a:pt x="3719" y="42"/>
                  </a:lnTo>
                  <a:lnTo>
                    <a:pt x="3721" y="60"/>
                  </a:lnTo>
                  <a:lnTo>
                    <a:pt x="3721" y="2011"/>
                  </a:lnTo>
                  <a:lnTo>
                    <a:pt x="3718" y="2050"/>
                  </a:lnTo>
                  <a:lnTo>
                    <a:pt x="3709" y="2089"/>
                  </a:lnTo>
                  <a:lnTo>
                    <a:pt x="3694" y="2125"/>
                  </a:lnTo>
                  <a:lnTo>
                    <a:pt x="3674" y="2157"/>
                  </a:lnTo>
                  <a:lnTo>
                    <a:pt x="3649" y="2186"/>
                  </a:lnTo>
                  <a:lnTo>
                    <a:pt x="3620" y="2210"/>
                  </a:lnTo>
                  <a:lnTo>
                    <a:pt x="3587" y="2231"/>
                  </a:lnTo>
                  <a:lnTo>
                    <a:pt x="3552" y="2245"/>
                  </a:lnTo>
                  <a:lnTo>
                    <a:pt x="3514" y="2256"/>
                  </a:lnTo>
                  <a:lnTo>
                    <a:pt x="3473" y="2259"/>
                  </a:lnTo>
                  <a:lnTo>
                    <a:pt x="248" y="2259"/>
                  </a:lnTo>
                  <a:lnTo>
                    <a:pt x="208" y="2256"/>
                  </a:lnTo>
                  <a:lnTo>
                    <a:pt x="169" y="2245"/>
                  </a:lnTo>
                  <a:lnTo>
                    <a:pt x="134" y="2231"/>
                  </a:lnTo>
                  <a:lnTo>
                    <a:pt x="102" y="2210"/>
                  </a:lnTo>
                  <a:lnTo>
                    <a:pt x="72" y="2186"/>
                  </a:lnTo>
                  <a:lnTo>
                    <a:pt x="47" y="2157"/>
                  </a:lnTo>
                  <a:lnTo>
                    <a:pt x="28" y="2125"/>
                  </a:lnTo>
                  <a:lnTo>
                    <a:pt x="12" y="2089"/>
                  </a:lnTo>
                  <a:lnTo>
                    <a:pt x="3" y="2050"/>
                  </a:lnTo>
                  <a:lnTo>
                    <a:pt x="0" y="2011"/>
                  </a:lnTo>
                  <a:lnTo>
                    <a:pt x="0" y="60"/>
                  </a:lnTo>
                  <a:lnTo>
                    <a:pt x="2" y="42"/>
                  </a:lnTo>
                  <a:lnTo>
                    <a:pt x="10" y="26"/>
                  </a:lnTo>
                  <a:lnTo>
                    <a:pt x="21" y="14"/>
                  </a:lnTo>
                  <a:lnTo>
                    <a:pt x="37" y="5"/>
                  </a:lnTo>
                  <a:lnTo>
                    <a:pt x="54" y="0"/>
                  </a:lnTo>
                  <a:lnTo>
                    <a:pt x="72" y="1"/>
                  </a:lnTo>
                  <a:lnTo>
                    <a:pt x="88" y="7"/>
                  </a:lnTo>
                  <a:lnTo>
                    <a:pt x="103" y="17"/>
                  </a:lnTo>
                  <a:lnTo>
                    <a:pt x="1639" y="1553"/>
                  </a:lnTo>
                  <a:lnTo>
                    <a:pt x="1670" y="1580"/>
                  </a:lnTo>
                  <a:lnTo>
                    <a:pt x="1705" y="1603"/>
                  </a:lnTo>
                  <a:lnTo>
                    <a:pt x="1741" y="1620"/>
                  </a:lnTo>
                  <a:lnTo>
                    <a:pt x="1779" y="1634"/>
                  </a:lnTo>
                  <a:lnTo>
                    <a:pt x="1820" y="1642"/>
                  </a:lnTo>
                  <a:lnTo>
                    <a:pt x="1861" y="1645"/>
                  </a:lnTo>
                  <a:lnTo>
                    <a:pt x="1901" y="1642"/>
                  </a:lnTo>
                  <a:lnTo>
                    <a:pt x="1942" y="1634"/>
                  </a:lnTo>
                  <a:lnTo>
                    <a:pt x="1980" y="1620"/>
                  </a:lnTo>
                  <a:lnTo>
                    <a:pt x="2017" y="1603"/>
                  </a:lnTo>
                  <a:lnTo>
                    <a:pt x="2052" y="1580"/>
                  </a:lnTo>
                  <a:lnTo>
                    <a:pt x="2082" y="1553"/>
                  </a:lnTo>
                  <a:lnTo>
                    <a:pt x="3619" y="17"/>
                  </a:lnTo>
                  <a:lnTo>
                    <a:pt x="3633" y="7"/>
                  </a:lnTo>
                  <a:lnTo>
                    <a:pt x="3649" y="1"/>
                  </a:lnTo>
                  <a:lnTo>
                    <a:pt x="36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1262063" y="754063"/>
              <a:ext cx="858838" cy="130175"/>
            </a:xfrm>
            <a:custGeom>
              <a:avLst/>
              <a:gdLst>
                <a:gd name="T0" fmla="*/ 124 w 1624"/>
                <a:gd name="T1" fmla="*/ 0 h 248"/>
                <a:gd name="T2" fmla="*/ 1499 w 1624"/>
                <a:gd name="T3" fmla="*/ 0 h 248"/>
                <a:gd name="T4" fmla="*/ 1528 w 1624"/>
                <a:gd name="T5" fmla="*/ 3 h 248"/>
                <a:gd name="T6" fmla="*/ 1554 w 1624"/>
                <a:gd name="T7" fmla="*/ 12 h 248"/>
                <a:gd name="T8" fmla="*/ 1577 w 1624"/>
                <a:gd name="T9" fmla="*/ 27 h 248"/>
                <a:gd name="T10" fmla="*/ 1596 w 1624"/>
                <a:gd name="T11" fmla="*/ 46 h 248"/>
                <a:gd name="T12" fmla="*/ 1611 w 1624"/>
                <a:gd name="T13" fmla="*/ 69 h 248"/>
                <a:gd name="T14" fmla="*/ 1620 w 1624"/>
                <a:gd name="T15" fmla="*/ 95 h 248"/>
                <a:gd name="T16" fmla="*/ 1624 w 1624"/>
                <a:gd name="T17" fmla="*/ 124 h 248"/>
                <a:gd name="T18" fmla="*/ 1620 w 1624"/>
                <a:gd name="T19" fmla="*/ 152 h 248"/>
                <a:gd name="T20" fmla="*/ 1611 w 1624"/>
                <a:gd name="T21" fmla="*/ 178 h 248"/>
                <a:gd name="T22" fmla="*/ 1596 w 1624"/>
                <a:gd name="T23" fmla="*/ 201 h 248"/>
                <a:gd name="T24" fmla="*/ 1577 w 1624"/>
                <a:gd name="T25" fmla="*/ 220 h 248"/>
                <a:gd name="T26" fmla="*/ 1554 w 1624"/>
                <a:gd name="T27" fmla="*/ 235 h 248"/>
                <a:gd name="T28" fmla="*/ 1528 w 1624"/>
                <a:gd name="T29" fmla="*/ 245 h 248"/>
                <a:gd name="T30" fmla="*/ 1499 w 1624"/>
                <a:gd name="T31" fmla="*/ 248 h 248"/>
                <a:gd name="T32" fmla="*/ 124 w 1624"/>
                <a:gd name="T33" fmla="*/ 248 h 248"/>
                <a:gd name="T34" fmla="*/ 96 w 1624"/>
                <a:gd name="T35" fmla="*/ 245 h 248"/>
                <a:gd name="T36" fmla="*/ 70 w 1624"/>
                <a:gd name="T37" fmla="*/ 235 h 248"/>
                <a:gd name="T38" fmla="*/ 46 w 1624"/>
                <a:gd name="T39" fmla="*/ 220 h 248"/>
                <a:gd name="T40" fmla="*/ 27 w 1624"/>
                <a:gd name="T41" fmla="*/ 201 h 248"/>
                <a:gd name="T42" fmla="*/ 13 w 1624"/>
                <a:gd name="T43" fmla="*/ 178 h 248"/>
                <a:gd name="T44" fmla="*/ 3 w 1624"/>
                <a:gd name="T45" fmla="*/ 152 h 248"/>
                <a:gd name="T46" fmla="*/ 0 w 1624"/>
                <a:gd name="T47" fmla="*/ 124 h 248"/>
                <a:gd name="T48" fmla="*/ 3 w 1624"/>
                <a:gd name="T49" fmla="*/ 95 h 248"/>
                <a:gd name="T50" fmla="*/ 13 w 1624"/>
                <a:gd name="T51" fmla="*/ 69 h 248"/>
                <a:gd name="T52" fmla="*/ 27 w 1624"/>
                <a:gd name="T53" fmla="*/ 46 h 248"/>
                <a:gd name="T54" fmla="*/ 46 w 1624"/>
                <a:gd name="T55" fmla="*/ 27 h 248"/>
                <a:gd name="T56" fmla="*/ 70 w 1624"/>
                <a:gd name="T57" fmla="*/ 12 h 248"/>
                <a:gd name="T58" fmla="*/ 96 w 1624"/>
                <a:gd name="T59" fmla="*/ 3 h 248"/>
                <a:gd name="T60" fmla="*/ 124 w 1624"/>
                <a:gd name="T6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24" h="248">
                  <a:moveTo>
                    <a:pt x="124" y="0"/>
                  </a:moveTo>
                  <a:lnTo>
                    <a:pt x="1499" y="0"/>
                  </a:lnTo>
                  <a:lnTo>
                    <a:pt x="1528" y="3"/>
                  </a:lnTo>
                  <a:lnTo>
                    <a:pt x="1554" y="12"/>
                  </a:lnTo>
                  <a:lnTo>
                    <a:pt x="1577" y="27"/>
                  </a:lnTo>
                  <a:lnTo>
                    <a:pt x="1596" y="46"/>
                  </a:lnTo>
                  <a:lnTo>
                    <a:pt x="1611" y="69"/>
                  </a:lnTo>
                  <a:lnTo>
                    <a:pt x="1620" y="95"/>
                  </a:lnTo>
                  <a:lnTo>
                    <a:pt x="1624" y="124"/>
                  </a:lnTo>
                  <a:lnTo>
                    <a:pt x="1620" y="152"/>
                  </a:lnTo>
                  <a:lnTo>
                    <a:pt x="1611" y="178"/>
                  </a:lnTo>
                  <a:lnTo>
                    <a:pt x="1596" y="201"/>
                  </a:lnTo>
                  <a:lnTo>
                    <a:pt x="1577" y="220"/>
                  </a:lnTo>
                  <a:lnTo>
                    <a:pt x="1554" y="235"/>
                  </a:lnTo>
                  <a:lnTo>
                    <a:pt x="1528" y="245"/>
                  </a:lnTo>
                  <a:lnTo>
                    <a:pt x="1499" y="248"/>
                  </a:lnTo>
                  <a:lnTo>
                    <a:pt x="124" y="248"/>
                  </a:lnTo>
                  <a:lnTo>
                    <a:pt x="96" y="245"/>
                  </a:lnTo>
                  <a:lnTo>
                    <a:pt x="70" y="235"/>
                  </a:lnTo>
                  <a:lnTo>
                    <a:pt x="46" y="220"/>
                  </a:lnTo>
                  <a:lnTo>
                    <a:pt x="27" y="201"/>
                  </a:lnTo>
                  <a:lnTo>
                    <a:pt x="13" y="178"/>
                  </a:lnTo>
                  <a:lnTo>
                    <a:pt x="3" y="152"/>
                  </a:lnTo>
                  <a:lnTo>
                    <a:pt x="0" y="124"/>
                  </a:lnTo>
                  <a:lnTo>
                    <a:pt x="3" y="95"/>
                  </a:lnTo>
                  <a:lnTo>
                    <a:pt x="13" y="69"/>
                  </a:lnTo>
                  <a:lnTo>
                    <a:pt x="27" y="46"/>
                  </a:lnTo>
                  <a:lnTo>
                    <a:pt x="46" y="27"/>
                  </a:lnTo>
                  <a:lnTo>
                    <a:pt x="70" y="12"/>
                  </a:lnTo>
                  <a:lnTo>
                    <a:pt x="96" y="3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1262063" y="1016000"/>
              <a:ext cx="858838" cy="131763"/>
            </a:xfrm>
            <a:custGeom>
              <a:avLst/>
              <a:gdLst>
                <a:gd name="T0" fmla="*/ 124 w 1624"/>
                <a:gd name="T1" fmla="*/ 0 h 249"/>
                <a:gd name="T2" fmla="*/ 1499 w 1624"/>
                <a:gd name="T3" fmla="*/ 0 h 249"/>
                <a:gd name="T4" fmla="*/ 1528 w 1624"/>
                <a:gd name="T5" fmla="*/ 4 h 249"/>
                <a:gd name="T6" fmla="*/ 1554 w 1624"/>
                <a:gd name="T7" fmla="*/ 13 h 249"/>
                <a:gd name="T8" fmla="*/ 1577 w 1624"/>
                <a:gd name="T9" fmla="*/ 27 h 249"/>
                <a:gd name="T10" fmla="*/ 1596 w 1624"/>
                <a:gd name="T11" fmla="*/ 47 h 249"/>
                <a:gd name="T12" fmla="*/ 1611 w 1624"/>
                <a:gd name="T13" fmla="*/ 70 h 249"/>
                <a:gd name="T14" fmla="*/ 1620 w 1624"/>
                <a:gd name="T15" fmla="*/ 96 h 249"/>
                <a:gd name="T16" fmla="*/ 1624 w 1624"/>
                <a:gd name="T17" fmla="*/ 124 h 249"/>
                <a:gd name="T18" fmla="*/ 1620 w 1624"/>
                <a:gd name="T19" fmla="*/ 153 h 249"/>
                <a:gd name="T20" fmla="*/ 1611 w 1624"/>
                <a:gd name="T21" fmla="*/ 179 h 249"/>
                <a:gd name="T22" fmla="*/ 1596 w 1624"/>
                <a:gd name="T23" fmla="*/ 202 h 249"/>
                <a:gd name="T24" fmla="*/ 1577 w 1624"/>
                <a:gd name="T25" fmla="*/ 221 h 249"/>
                <a:gd name="T26" fmla="*/ 1554 w 1624"/>
                <a:gd name="T27" fmla="*/ 236 h 249"/>
                <a:gd name="T28" fmla="*/ 1528 w 1624"/>
                <a:gd name="T29" fmla="*/ 245 h 249"/>
                <a:gd name="T30" fmla="*/ 1499 w 1624"/>
                <a:gd name="T31" fmla="*/ 249 h 249"/>
                <a:gd name="T32" fmla="*/ 124 w 1624"/>
                <a:gd name="T33" fmla="*/ 249 h 249"/>
                <a:gd name="T34" fmla="*/ 96 w 1624"/>
                <a:gd name="T35" fmla="*/ 245 h 249"/>
                <a:gd name="T36" fmla="*/ 70 w 1624"/>
                <a:gd name="T37" fmla="*/ 236 h 249"/>
                <a:gd name="T38" fmla="*/ 46 w 1624"/>
                <a:gd name="T39" fmla="*/ 221 h 249"/>
                <a:gd name="T40" fmla="*/ 27 w 1624"/>
                <a:gd name="T41" fmla="*/ 202 h 249"/>
                <a:gd name="T42" fmla="*/ 13 w 1624"/>
                <a:gd name="T43" fmla="*/ 179 h 249"/>
                <a:gd name="T44" fmla="*/ 3 w 1624"/>
                <a:gd name="T45" fmla="*/ 153 h 249"/>
                <a:gd name="T46" fmla="*/ 0 w 1624"/>
                <a:gd name="T47" fmla="*/ 124 h 249"/>
                <a:gd name="T48" fmla="*/ 3 w 1624"/>
                <a:gd name="T49" fmla="*/ 96 h 249"/>
                <a:gd name="T50" fmla="*/ 13 w 1624"/>
                <a:gd name="T51" fmla="*/ 70 h 249"/>
                <a:gd name="T52" fmla="*/ 27 w 1624"/>
                <a:gd name="T53" fmla="*/ 47 h 249"/>
                <a:gd name="T54" fmla="*/ 46 w 1624"/>
                <a:gd name="T55" fmla="*/ 27 h 249"/>
                <a:gd name="T56" fmla="*/ 70 w 1624"/>
                <a:gd name="T57" fmla="*/ 13 h 249"/>
                <a:gd name="T58" fmla="*/ 96 w 1624"/>
                <a:gd name="T59" fmla="*/ 4 h 249"/>
                <a:gd name="T60" fmla="*/ 124 w 1624"/>
                <a:gd name="T6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24" h="249">
                  <a:moveTo>
                    <a:pt x="124" y="0"/>
                  </a:moveTo>
                  <a:lnTo>
                    <a:pt x="1499" y="0"/>
                  </a:lnTo>
                  <a:lnTo>
                    <a:pt x="1528" y="4"/>
                  </a:lnTo>
                  <a:lnTo>
                    <a:pt x="1554" y="13"/>
                  </a:lnTo>
                  <a:lnTo>
                    <a:pt x="1577" y="27"/>
                  </a:lnTo>
                  <a:lnTo>
                    <a:pt x="1596" y="47"/>
                  </a:lnTo>
                  <a:lnTo>
                    <a:pt x="1611" y="70"/>
                  </a:lnTo>
                  <a:lnTo>
                    <a:pt x="1620" y="96"/>
                  </a:lnTo>
                  <a:lnTo>
                    <a:pt x="1624" y="124"/>
                  </a:lnTo>
                  <a:lnTo>
                    <a:pt x="1620" y="153"/>
                  </a:lnTo>
                  <a:lnTo>
                    <a:pt x="1611" y="179"/>
                  </a:lnTo>
                  <a:lnTo>
                    <a:pt x="1596" y="202"/>
                  </a:lnTo>
                  <a:lnTo>
                    <a:pt x="1577" y="221"/>
                  </a:lnTo>
                  <a:lnTo>
                    <a:pt x="1554" y="236"/>
                  </a:lnTo>
                  <a:lnTo>
                    <a:pt x="1528" y="245"/>
                  </a:lnTo>
                  <a:lnTo>
                    <a:pt x="1499" y="249"/>
                  </a:lnTo>
                  <a:lnTo>
                    <a:pt x="124" y="249"/>
                  </a:lnTo>
                  <a:lnTo>
                    <a:pt x="96" y="245"/>
                  </a:lnTo>
                  <a:lnTo>
                    <a:pt x="70" y="236"/>
                  </a:lnTo>
                  <a:lnTo>
                    <a:pt x="46" y="221"/>
                  </a:lnTo>
                  <a:lnTo>
                    <a:pt x="27" y="202"/>
                  </a:lnTo>
                  <a:lnTo>
                    <a:pt x="13" y="179"/>
                  </a:lnTo>
                  <a:lnTo>
                    <a:pt x="3" y="153"/>
                  </a:lnTo>
                  <a:lnTo>
                    <a:pt x="0" y="124"/>
                  </a:lnTo>
                  <a:lnTo>
                    <a:pt x="3" y="96"/>
                  </a:lnTo>
                  <a:lnTo>
                    <a:pt x="13" y="70"/>
                  </a:lnTo>
                  <a:lnTo>
                    <a:pt x="27" y="47"/>
                  </a:lnTo>
                  <a:lnTo>
                    <a:pt x="46" y="27"/>
                  </a:lnTo>
                  <a:lnTo>
                    <a:pt x="70" y="13"/>
                  </a:lnTo>
                  <a:lnTo>
                    <a:pt x="96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Freeform 11"/>
          <p:cNvSpPr>
            <a:spLocks noEditPoints="1"/>
          </p:cNvSpPr>
          <p:nvPr/>
        </p:nvSpPr>
        <p:spPr bwMode="auto">
          <a:xfrm>
            <a:off x="2968590" y="5568193"/>
            <a:ext cx="254629" cy="315080"/>
          </a:xfrm>
          <a:custGeom>
            <a:avLst/>
            <a:gdLst>
              <a:gd name="T0" fmla="*/ 1893 w 2776"/>
              <a:gd name="T1" fmla="*/ 2761 h 3440"/>
              <a:gd name="T2" fmla="*/ 1756 w 2776"/>
              <a:gd name="T3" fmla="*/ 2829 h 3440"/>
              <a:gd name="T4" fmla="*/ 2073 w 2776"/>
              <a:gd name="T5" fmla="*/ 3143 h 3440"/>
              <a:gd name="T6" fmla="*/ 2577 w 2776"/>
              <a:gd name="T7" fmla="*/ 2631 h 3440"/>
              <a:gd name="T8" fmla="*/ 2489 w 2776"/>
              <a:gd name="T9" fmla="*/ 2506 h 3440"/>
              <a:gd name="T10" fmla="*/ 1412 w 2776"/>
              <a:gd name="T11" fmla="*/ 2506 h 3440"/>
              <a:gd name="T12" fmla="*/ 897 w 2776"/>
              <a:gd name="T13" fmla="*/ 2546 h 3440"/>
              <a:gd name="T14" fmla="*/ 910 w 2776"/>
              <a:gd name="T15" fmla="*/ 2410 h 3440"/>
              <a:gd name="T16" fmla="*/ 791 w 2776"/>
              <a:gd name="T17" fmla="*/ 2360 h 3440"/>
              <a:gd name="T18" fmla="*/ 431 w 2776"/>
              <a:gd name="T19" fmla="*/ 2490 h 3440"/>
              <a:gd name="T20" fmla="*/ 461 w 2776"/>
              <a:gd name="T21" fmla="*/ 2410 h 3440"/>
              <a:gd name="T22" fmla="*/ 2144 w 2776"/>
              <a:gd name="T23" fmla="*/ 2162 h 3440"/>
              <a:gd name="T24" fmla="*/ 2591 w 2776"/>
              <a:gd name="T25" fmla="*/ 2350 h 3440"/>
              <a:gd name="T26" fmla="*/ 2776 w 2776"/>
              <a:gd name="T27" fmla="*/ 2801 h 3440"/>
              <a:gd name="T28" fmla="*/ 2591 w 2776"/>
              <a:gd name="T29" fmla="*/ 3252 h 3440"/>
              <a:gd name="T30" fmla="*/ 2144 w 2776"/>
              <a:gd name="T31" fmla="*/ 3440 h 3440"/>
              <a:gd name="T32" fmla="*/ 1695 w 2776"/>
              <a:gd name="T33" fmla="*/ 3252 h 3440"/>
              <a:gd name="T34" fmla="*/ 1510 w 2776"/>
              <a:gd name="T35" fmla="*/ 2801 h 3440"/>
              <a:gd name="T36" fmla="*/ 1695 w 2776"/>
              <a:gd name="T37" fmla="*/ 2350 h 3440"/>
              <a:gd name="T38" fmla="*/ 2144 w 2776"/>
              <a:gd name="T39" fmla="*/ 2162 h 3440"/>
              <a:gd name="T40" fmla="*/ 1510 w 2776"/>
              <a:gd name="T41" fmla="*/ 2064 h 3440"/>
              <a:gd name="T42" fmla="*/ 897 w 2776"/>
              <a:gd name="T43" fmla="*/ 2104 h 3440"/>
              <a:gd name="T44" fmla="*/ 910 w 2776"/>
              <a:gd name="T45" fmla="*/ 1968 h 3440"/>
              <a:gd name="T46" fmla="*/ 791 w 2776"/>
              <a:gd name="T47" fmla="*/ 1939 h 3440"/>
              <a:gd name="T48" fmla="*/ 431 w 2776"/>
              <a:gd name="T49" fmla="*/ 2069 h 3440"/>
              <a:gd name="T50" fmla="*/ 461 w 2776"/>
              <a:gd name="T51" fmla="*/ 1989 h 3440"/>
              <a:gd name="T52" fmla="*/ 926 w 2776"/>
              <a:gd name="T53" fmla="*/ 1573 h 3440"/>
              <a:gd name="T54" fmla="*/ 1751 w 2776"/>
              <a:gd name="T55" fmla="*/ 1687 h 3440"/>
              <a:gd name="T56" fmla="*/ 886 w 2776"/>
              <a:gd name="T57" fmla="*/ 1700 h 3440"/>
              <a:gd name="T58" fmla="*/ 926 w 2776"/>
              <a:gd name="T59" fmla="*/ 1573 h 3440"/>
              <a:gd name="T60" fmla="*/ 784 w 2776"/>
              <a:gd name="T61" fmla="*/ 1533 h 3440"/>
              <a:gd name="T62" fmla="*/ 421 w 2776"/>
              <a:gd name="T63" fmla="*/ 1641 h 3440"/>
              <a:gd name="T64" fmla="*/ 474 w 2776"/>
              <a:gd name="T65" fmla="*/ 1574 h 3440"/>
              <a:gd name="T66" fmla="*/ 1705 w 2776"/>
              <a:gd name="T67" fmla="*/ 1130 h 3440"/>
              <a:gd name="T68" fmla="*/ 1744 w 2776"/>
              <a:gd name="T69" fmla="*/ 1257 h 3440"/>
              <a:gd name="T70" fmla="*/ 879 w 2776"/>
              <a:gd name="T71" fmla="*/ 1244 h 3440"/>
              <a:gd name="T72" fmla="*/ 754 w 2776"/>
              <a:gd name="T73" fmla="*/ 1021 h 3440"/>
              <a:gd name="T74" fmla="*/ 604 w 2776"/>
              <a:gd name="T75" fmla="*/ 1300 h 3440"/>
              <a:gd name="T76" fmla="*/ 415 w 2776"/>
              <a:gd name="T77" fmla="*/ 1190 h 3440"/>
              <a:gd name="T78" fmla="*/ 487 w 2776"/>
              <a:gd name="T79" fmla="*/ 1144 h 3440"/>
              <a:gd name="T80" fmla="*/ 537 w 2776"/>
              <a:gd name="T81" fmla="*/ 369 h 3440"/>
              <a:gd name="T82" fmla="*/ 667 w 2776"/>
              <a:gd name="T83" fmla="*/ 612 h 3440"/>
              <a:gd name="T84" fmla="*/ 1557 w 2776"/>
              <a:gd name="T85" fmla="*/ 591 h 3440"/>
              <a:gd name="T86" fmla="*/ 1651 w 2776"/>
              <a:gd name="T87" fmla="*/ 344 h 3440"/>
              <a:gd name="T88" fmla="*/ 2158 w 2776"/>
              <a:gd name="T89" fmla="*/ 434 h 3440"/>
              <a:gd name="T90" fmla="*/ 2076 w 2776"/>
              <a:gd name="T91" fmla="*/ 2018 h 3440"/>
              <a:gd name="T92" fmla="*/ 1384 w 2776"/>
              <a:gd name="T93" fmla="*/ 2977 h 3440"/>
              <a:gd name="T94" fmla="*/ 46 w 2776"/>
              <a:gd name="T95" fmla="*/ 3026 h 3440"/>
              <a:gd name="T96" fmla="*/ 21 w 2776"/>
              <a:gd name="T97" fmla="*/ 450 h 3440"/>
              <a:gd name="T98" fmla="*/ 1096 w 2776"/>
              <a:gd name="T99" fmla="*/ 98 h 3440"/>
              <a:gd name="T100" fmla="*/ 1033 w 2776"/>
              <a:gd name="T101" fmla="*/ 210 h 3440"/>
              <a:gd name="T102" fmla="*/ 1159 w 2776"/>
              <a:gd name="T103" fmla="*/ 210 h 3440"/>
              <a:gd name="T104" fmla="*/ 1096 w 2776"/>
              <a:gd name="T105" fmla="*/ 98 h 3440"/>
              <a:gd name="T106" fmla="*/ 1244 w 2776"/>
              <a:gd name="T107" fmla="*/ 84 h 3440"/>
              <a:gd name="T108" fmla="*/ 1303 w 2776"/>
              <a:gd name="T109" fmla="*/ 236 h 3440"/>
              <a:gd name="T110" fmla="*/ 1534 w 2776"/>
              <a:gd name="T111" fmla="*/ 310 h 3440"/>
              <a:gd name="T112" fmla="*/ 1517 w 2776"/>
              <a:gd name="T113" fmla="*/ 498 h 3440"/>
              <a:gd name="T114" fmla="*/ 697 w 2776"/>
              <a:gd name="T115" fmla="*/ 516 h 3440"/>
              <a:gd name="T116" fmla="*/ 645 w 2776"/>
              <a:gd name="T117" fmla="*/ 335 h 3440"/>
              <a:gd name="T118" fmla="*/ 872 w 2776"/>
              <a:gd name="T119" fmla="*/ 243 h 3440"/>
              <a:gd name="T120" fmla="*/ 936 w 2776"/>
              <a:gd name="T121" fmla="*/ 110 h 3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76" h="3440">
                <a:moveTo>
                  <a:pt x="2489" y="2506"/>
                </a:moveTo>
                <a:lnTo>
                  <a:pt x="2468" y="2508"/>
                </a:lnTo>
                <a:lnTo>
                  <a:pt x="2447" y="2513"/>
                </a:lnTo>
                <a:lnTo>
                  <a:pt x="2428" y="2524"/>
                </a:lnTo>
                <a:lnTo>
                  <a:pt x="2411" y="2539"/>
                </a:lnTo>
                <a:lnTo>
                  <a:pt x="2083" y="2911"/>
                </a:lnTo>
                <a:lnTo>
                  <a:pt x="1912" y="2774"/>
                </a:lnTo>
                <a:lnTo>
                  <a:pt x="1893" y="2761"/>
                </a:lnTo>
                <a:lnTo>
                  <a:pt x="1872" y="2754"/>
                </a:lnTo>
                <a:lnTo>
                  <a:pt x="1851" y="2752"/>
                </a:lnTo>
                <a:lnTo>
                  <a:pt x="1830" y="2754"/>
                </a:lnTo>
                <a:lnTo>
                  <a:pt x="1809" y="2761"/>
                </a:lnTo>
                <a:lnTo>
                  <a:pt x="1790" y="2773"/>
                </a:lnTo>
                <a:lnTo>
                  <a:pt x="1775" y="2788"/>
                </a:lnTo>
                <a:lnTo>
                  <a:pt x="1762" y="2808"/>
                </a:lnTo>
                <a:lnTo>
                  <a:pt x="1756" y="2829"/>
                </a:lnTo>
                <a:lnTo>
                  <a:pt x="1753" y="2850"/>
                </a:lnTo>
                <a:lnTo>
                  <a:pt x="1756" y="2872"/>
                </a:lnTo>
                <a:lnTo>
                  <a:pt x="1762" y="2893"/>
                </a:lnTo>
                <a:lnTo>
                  <a:pt x="1774" y="2910"/>
                </a:lnTo>
                <a:lnTo>
                  <a:pt x="1790" y="2927"/>
                </a:lnTo>
                <a:lnTo>
                  <a:pt x="2033" y="3123"/>
                </a:lnTo>
                <a:lnTo>
                  <a:pt x="2053" y="3136"/>
                </a:lnTo>
                <a:lnTo>
                  <a:pt x="2073" y="3143"/>
                </a:lnTo>
                <a:lnTo>
                  <a:pt x="2094" y="3145"/>
                </a:lnTo>
                <a:lnTo>
                  <a:pt x="2115" y="3143"/>
                </a:lnTo>
                <a:lnTo>
                  <a:pt x="2133" y="3137"/>
                </a:lnTo>
                <a:lnTo>
                  <a:pt x="2152" y="3126"/>
                </a:lnTo>
                <a:lnTo>
                  <a:pt x="2167" y="3113"/>
                </a:lnTo>
                <a:lnTo>
                  <a:pt x="2557" y="2670"/>
                </a:lnTo>
                <a:lnTo>
                  <a:pt x="2569" y="2651"/>
                </a:lnTo>
                <a:lnTo>
                  <a:pt x="2577" y="2631"/>
                </a:lnTo>
                <a:lnTo>
                  <a:pt x="2582" y="2609"/>
                </a:lnTo>
                <a:lnTo>
                  <a:pt x="2580" y="2588"/>
                </a:lnTo>
                <a:lnTo>
                  <a:pt x="2574" y="2567"/>
                </a:lnTo>
                <a:lnTo>
                  <a:pt x="2564" y="2548"/>
                </a:lnTo>
                <a:lnTo>
                  <a:pt x="2549" y="2531"/>
                </a:lnTo>
                <a:lnTo>
                  <a:pt x="2530" y="2518"/>
                </a:lnTo>
                <a:lnTo>
                  <a:pt x="2510" y="2510"/>
                </a:lnTo>
                <a:lnTo>
                  <a:pt x="2489" y="2506"/>
                </a:lnTo>
                <a:close/>
                <a:moveTo>
                  <a:pt x="926" y="2408"/>
                </a:moveTo>
                <a:lnTo>
                  <a:pt x="1364" y="2408"/>
                </a:lnTo>
                <a:lnTo>
                  <a:pt x="1379" y="2410"/>
                </a:lnTo>
                <a:lnTo>
                  <a:pt x="1393" y="2417"/>
                </a:lnTo>
                <a:lnTo>
                  <a:pt x="1403" y="2428"/>
                </a:lnTo>
                <a:lnTo>
                  <a:pt x="1410" y="2441"/>
                </a:lnTo>
                <a:lnTo>
                  <a:pt x="1412" y="2457"/>
                </a:lnTo>
                <a:lnTo>
                  <a:pt x="1412" y="2506"/>
                </a:lnTo>
                <a:lnTo>
                  <a:pt x="1410" y="2522"/>
                </a:lnTo>
                <a:lnTo>
                  <a:pt x="1403" y="2535"/>
                </a:lnTo>
                <a:lnTo>
                  <a:pt x="1393" y="2546"/>
                </a:lnTo>
                <a:lnTo>
                  <a:pt x="1379" y="2553"/>
                </a:lnTo>
                <a:lnTo>
                  <a:pt x="1364" y="2555"/>
                </a:lnTo>
                <a:lnTo>
                  <a:pt x="926" y="2555"/>
                </a:lnTo>
                <a:lnTo>
                  <a:pt x="910" y="2553"/>
                </a:lnTo>
                <a:lnTo>
                  <a:pt x="897" y="2546"/>
                </a:lnTo>
                <a:lnTo>
                  <a:pt x="886" y="2535"/>
                </a:lnTo>
                <a:lnTo>
                  <a:pt x="879" y="2522"/>
                </a:lnTo>
                <a:lnTo>
                  <a:pt x="877" y="2506"/>
                </a:lnTo>
                <a:lnTo>
                  <a:pt x="877" y="2457"/>
                </a:lnTo>
                <a:lnTo>
                  <a:pt x="879" y="2441"/>
                </a:lnTo>
                <a:lnTo>
                  <a:pt x="886" y="2428"/>
                </a:lnTo>
                <a:lnTo>
                  <a:pt x="897" y="2417"/>
                </a:lnTo>
                <a:lnTo>
                  <a:pt x="910" y="2410"/>
                </a:lnTo>
                <a:lnTo>
                  <a:pt x="926" y="2408"/>
                </a:lnTo>
                <a:close/>
                <a:moveTo>
                  <a:pt x="754" y="2298"/>
                </a:moveTo>
                <a:lnTo>
                  <a:pt x="768" y="2301"/>
                </a:lnTo>
                <a:lnTo>
                  <a:pt x="780" y="2309"/>
                </a:lnTo>
                <a:lnTo>
                  <a:pt x="789" y="2319"/>
                </a:lnTo>
                <a:lnTo>
                  <a:pt x="794" y="2333"/>
                </a:lnTo>
                <a:lnTo>
                  <a:pt x="794" y="2346"/>
                </a:lnTo>
                <a:lnTo>
                  <a:pt x="791" y="2360"/>
                </a:lnTo>
                <a:lnTo>
                  <a:pt x="784" y="2373"/>
                </a:lnTo>
                <a:lnTo>
                  <a:pt x="604" y="2576"/>
                </a:lnTo>
                <a:lnTo>
                  <a:pt x="594" y="2584"/>
                </a:lnTo>
                <a:lnTo>
                  <a:pt x="583" y="2589"/>
                </a:lnTo>
                <a:lnTo>
                  <a:pt x="570" y="2591"/>
                </a:lnTo>
                <a:lnTo>
                  <a:pt x="556" y="2588"/>
                </a:lnTo>
                <a:lnTo>
                  <a:pt x="542" y="2581"/>
                </a:lnTo>
                <a:lnTo>
                  <a:pt x="431" y="2490"/>
                </a:lnTo>
                <a:lnTo>
                  <a:pt x="421" y="2480"/>
                </a:lnTo>
                <a:lnTo>
                  <a:pt x="415" y="2467"/>
                </a:lnTo>
                <a:lnTo>
                  <a:pt x="414" y="2454"/>
                </a:lnTo>
                <a:lnTo>
                  <a:pt x="416" y="2440"/>
                </a:lnTo>
                <a:lnTo>
                  <a:pt x="424" y="2427"/>
                </a:lnTo>
                <a:lnTo>
                  <a:pt x="434" y="2417"/>
                </a:lnTo>
                <a:lnTo>
                  <a:pt x="447" y="2412"/>
                </a:lnTo>
                <a:lnTo>
                  <a:pt x="461" y="2410"/>
                </a:lnTo>
                <a:lnTo>
                  <a:pt x="474" y="2413"/>
                </a:lnTo>
                <a:lnTo>
                  <a:pt x="487" y="2421"/>
                </a:lnTo>
                <a:lnTo>
                  <a:pt x="565" y="2484"/>
                </a:lnTo>
                <a:lnTo>
                  <a:pt x="717" y="2312"/>
                </a:lnTo>
                <a:lnTo>
                  <a:pt x="727" y="2303"/>
                </a:lnTo>
                <a:lnTo>
                  <a:pt x="741" y="2299"/>
                </a:lnTo>
                <a:lnTo>
                  <a:pt x="754" y="2298"/>
                </a:lnTo>
                <a:close/>
                <a:moveTo>
                  <a:pt x="2144" y="2162"/>
                </a:moveTo>
                <a:lnTo>
                  <a:pt x="2208" y="2165"/>
                </a:lnTo>
                <a:lnTo>
                  <a:pt x="2271" y="2176"/>
                </a:lnTo>
                <a:lnTo>
                  <a:pt x="2332" y="2191"/>
                </a:lnTo>
                <a:lnTo>
                  <a:pt x="2389" y="2212"/>
                </a:lnTo>
                <a:lnTo>
                  <a:pt x="2445" y="2239"/>
                </a:lnTo>
                <a:lnTo>
                  <a:pt x="2497" y="2271"/>
                </a:lnTo>
                <a:lnTo>
                  <a:pt x="2545" y="2308"/>
                </a:lnTo>
                <a:lnTo>
                  <a:pt x="2591" y="2350"/>
                </a:lnTo>
                <a:lnTo>
                  <a:pt x="2631" y="2394"/>
                </a:lnTo>
                <a:lnTo>
                  <a:pt x="2668" y="2443"/>
                </a:lnTo>
                <a:lnTo>
                  <a:pt x="2699" y="2497"/>
                </a:lnTo>
                <a:lnTo>
                  <a:pt x="2726" y="2553"/>
                </a:lnTo>
                <a:lnTo>
                  <a:pt x="2748" y="2611"/>
                </a:lnTo>
                <a:lnTo>
                  <a:pt x="2763" y="2673"/>
                </a:lnTo>
                <a:lnTo>
                  <a:pt x="2773" y="2735"/>
                </a:lnTo>
                <a:lnTo>
                  <a:pt x="2776" y="2801"/>
                </a:lnTo>
                <a:lnTo>
                  <a:pt x="2773" y="2867"/>
                </a:lnTo>
                <a:lnTo>
                  <a:pt x="2763" y="2930"/>
                </a:lnTo>
                <a:lnTo>
                  <a:pt x="2748" y="2991"/>
                </a:lnTo>
                <a:lnTo>
                  <a:pt x="2726" y="3050"/>
                </a:lnTo>
                <a:lnTo>
                  <a:pt x="2699" y="3105"/>
                </a:lnTo>
                <a:lnTo>
                  <a:pt x="2668" y="3159"/>
                </a:lnTo>
                <a:lnTo>
                  <a:pt x="2631" y="3208"/>
                </a:lnTo>
                <a:lnTo>
                  <a:pt x="2591" y="3252"/>
                </a:lnTo>
                <a:lnTo>
                  <a:pt x="2545" y="3294"/>
                </a:lnTo>
                <a:lnTo>
                  <a:pt x="2497" y="3331"/>
                </a:lnTo>
                <a:lnTo>
                  <a:pt x="2445" y="3363"/>
                </a:lnTo>
                <a:lnTo>
                  <a:pt x="2389" y="3390"/>
                </a:lnTo>
                <a:lnTo>
                  <a:pt x="2332" y="3411"/>
                </a:lnTo>
                <a:lnTo>
                  <a:pt x="2271" y="3427"/>
                </a:lnTo>
                <a:lnTo>
                  <a:pt x="2208" y="3437"/>
                </a:lnTo>
                <a:lnTo>
                  <a:pt x="2144" y="3440"/>
                </a:lnTo>
                <a:lnTo>
                  <a:pt x="2079" y="3437"/>
                </a:lnTo>
                <a:lnTo>
                  <a:pt x="2015" y="3427"/>
                </a:lnTo>
                <a:lnTo>
                  <a:pt x="1955" y="3411"/>
                </a:lnTo>
                <a:lnTo>
                  <a:pt x="1897" y="3390"/>
                </a:lnTo>
                <a:lnTo>
                  <a:pt x="1841" y="3363"/>
                </a:lnTo>
                <a:lnTo>
                  <a:pt x="1789" y="3331"/>
                </a:lnTo>
                <a:lnTo>
                  <a:pt x="1741" y="3294"/>
                </a:lnTo>
                <a:lnTo>
                  <a:pt x="1695" y="3252"/>
                </a:lnTo>
                <a:lnTo>
                  <a:pt x="1655" y="3208"/>
                </a:lnTo>
                <a:lnTo>
                  <a:pt x="1618" y="3159"/>
                </a:lnTo>
                <a:lnTo>
                  <a:pt x="1587" y="3105"/>
                </a:lnTo>
                <a:lnTo>
                  <a:pt x="1560" y="3050"/>
                </a:lnTo>
                <a:lnTo>
                  <a:pt x="1538" y="2991"/>
                </a:lnTo>
                <a:lnTo>
                  <a:pt x="1523" y="2930"/>
                </a:lnTo>
                <a:lnTo>
                  <a:pt x="1513" y="2867"/>
                </a:lnTo>
                <a:lnTo>
                  <a:pt x="1510" y="2801"/>
                </a:lnTo>
                <a:lnTo>
                  <a:pt x="1513" y="2735"/>
                </a:lnTo>
                <a:lnTo>
                  <a:pt x="1523" y="2673"/>
                </a:lnTo>
                <a:lnTo>
                  <a:pt x="1538" y="2611"/>
                </a:lnTo>
                <a:lnTo>
                  <a:pt x="1560" y="2553"/>
                </a:lnTo>
                <a:lnTo>
                  <a:pt x="1587" y="2497"/>
                </a:lnTo>
                <a:lnTo>
                  <a:pt x="1618" y="2443"/>
                </a:lnTo>
                <a:lnTo>
                  <a:pt x="1655" y="2394"/>
                </a:lnTo>
                <a:lnTo>
                  <a:pt x="1695" y="2350"/>
                </a:lnTo>
                <a:lnTo>
                  <a:pt x="1741" y="2308"/>
                </a:lnTo>
                <a:lnTo>
                  <a:pt x="1789" y="2271"/>
                </a:lnTo>
                <a:lnTo>
                  <a:pt x="1841" y="2239"/>
                </a:lnTo>
                <a:lnTo>
                  <a:pt x="1897" y="2212"/>
                </a:lnTo>
                <a:lnTo>
                  <a:pt x="1955" y="2191"/>
                </a:lnTo>
                <a:lnTo>
                  <a:pt x="2015" y="2176"/>
                </a:lnTo>
                <a:lnTo>
                  <a:pt x="2079" y="2165"/>
                </a:lnTo>
                <a:lnTo>
                  <a:pt x="2144" y="2162"/>
                </a:lnTo>
                <a:close/>
                <a:moveTo>
                  <a:pt x="926" y="1966"/>
                </a:moveTo>
                <a:lnTo>
                  <a:pt x="1462" y="1966"/>
                </a:lnTo>
                <a:lnTo>
                  <a:pt x="1476" y="1968"/>
                </a:lnTo>
                <a:lnTo>
                  <a:pt x="1490" y="1975"/>
                </a:lnTo>
                <a:lnTo>
                  <a:pt x="1501" y="1986"/>
                </a:lnTo>
                <a:lnTo>
                  <a:pt x="1507" y="1999"/>
                </a:lnTo>
                <a:lnTo>
                  <a:pt x="1510" y="2015"/>
                </a:lnTo>
                <a:lnTo>
                  <a:pt x="1510" y="2064"/>
                </a:lnTo>
                <a:lnTo>
                  <a:pt x="1507" y="2080"/>
                </a:lnTo>
                <a:lnTo>
                  <a:pt x="1501" y="2093"/>
                </a:lnTo>
                <a:lnTo>
                  <a:pt x="1490" y="2104"/>
                </a:lnTo>
                <a:lnTo>
                  <a:pt x="1476" y="2111"/>
                </a:lnTo>
                <a:lnTo>
                  <a:pt x="1462" y="2113"/>
                </a:lnTo>
                <a:lnTo>
                  <a:pt x="926" y="2113"/>
                </a:lnTo>
                <a:lnTo>
                  <a:pt x="910" y="2111"/>
                </a:lnTo>
                <a:lnTo>
                  <a:pt x="897" y="2104"/>
                </a:lnTo>
                <a:lnTo>
                  <a:pt x="886" y="2093"/>
                </a:lnTo>
                <a:lnTo>
                  <a:pt x="879" y="2080"/>
                </a:lnTo>
                <a:lnTo>
                  <a:pt x="877" y="2064"/>
                </a:lnTo>
                <a:lnTo>
                  <a:pt x="877" y="2015"/>
                </a:lnTo>
                <a:lnTo>
                  <a:pt x="879" y="1999"/>
                </a:lnTo>
                <a:lnTo>
                  <a:pt x="886" y="1986"/>
                </a:lnTo>
                <a:lnTo>
                  <a:pt x="897" y="1975"/>
                </a:lnTo>
                <a:lnTo>
                  <a:pt x="910" y="1968"/>
                </a:lnTo>
                <a:lnTo>
                  <a:pt x="926" y="1966"/>
                </a:lnTo>
                <a:close/>
                <a:moveTo>
                  <a:pt x="754" y="1876"/>
                </a:moveTo>
                <a:lnTo>
                  <a:pt x="768" y="1879"/>
                </a:lnTo>
                <a:lnTo>
                  <a:pt x="780" y="1888"/>
                </a:lnTo>
                <a:lnTo>
                  <a:pt x="789" y="1898"/>
                </a:lnTo>
                <a:lnTo>
                  <a:pt x="794" y="1912"/>
                </a:lnTo>
                <a:lnTo>
                  <a:pt x="794" y="1925"/>
                </a:lnTo>
                <a:lnTo>
                  <a:pt x="791" y="1939"/>
                </a:lnTo>
                <a:lnTo>
                  <a:pt x="784" y="1951"/>
                </a:lnTo>
                <a:lnTo>
                  <a:pt x="604" y="2155"/>
                </a:lnTo>
                <a:lnTo>
                  <a:pt x="594" y="2163"/>
                </a:lnTo>
                <a:lnTo>
                  <a:pt x="583" y="2168"/>
                </a:lnTo>
                <a:lnTo>
                  <a:pt x="570" y="2170"/>
                </a:lnTo>
                <a:lnTo>
                  <a:pt x="556" y="2167"/>
                </a:lnTo>
                <a:lnTo>
                  <a:pt x="542" y="2160"/>
                </a:lnTo>
                <a:lnTo>
                  <a:pt x="431" y="2069"/>
                </a:lnTo>
                <a:lnTo>
                  <a:pt x="421" y="2059"/>
                </a:lnTo>
                <a:lnTo>
                  <a:pt x="415" y="2046"/>
                </a:lnTo>
                <a:lnTo>
                  <a:pt x="414" y="2033"/>
                </a:lnTo>
                <a:lnTo>
                  <a:pt x="416" y="2019"/>
                </a:lnTo>
                <a:lnTo>
                  <a:pt x="424" y="2006"/>
                </a:lnTo>
                <a:lnTo>
                  <a:pt x="434" y="1996"/>
                </a:lnTo>
                <a:lnTo>
                  <a:pt x="447" y="1991"/>
                </a:lnTo>
                <a:lnTo>
                  <a:pt x="461" y="1989"/>
                </a:lnTo>
                <a:lnTo>
                  <a:pt x="474" y="1992"/>
                </a:lnTo>
                <a:lnTo>
                  <a:pt x="487" y="1999"/>
                </a:lnTo>
                <a:lnTo>
                  <a:pt x="565" y="2063"/>
                </a:lnTo>
                <a:lnTo>
                  <a:pt x="717" y="1891"/>
                </a:lnTo>
                <a:lnTo>
                  <a:pt x="727" y="1882"/>
                </a:lnTo>
                <a:lnTo>
                  <a:pt x="741" y="1877"/>
                </a:lnTo>
                <a:lnTo>
                  <a:pt x="754" y="1876"/>
                </a:lnTo>
                <a:close/>
                <a:moveTo>
                  <a:pt x="926" y="1573"/>
                </a:moveTo>
                <a:lnTo>
                  <a:pt x="1705" y="1573"/>
                </a:lnTo>
                <a:lnTo>
                  <a:pt x="1720" y="1575"/>
                </a:lnTo>
                <a:lnTo>
                  <a:pt x="1733" y="1582"/>
                </a:lnTo>
                <a:lnTo>
                  <a:pt x="1744" y="1593"/>
                </a:lnTo>
                <a:lnTo>
                  <a:pt x="1751" y="1606"/>
                </a:lnTo>
                <a:lnTo>
                  <a:pt x="1753" y="1622"/>
                </a:lnTo>
                <a:lnTo>
                  <a:pt x="1753" y="1671"/>
                </a:lnTo>
                <a:lnTo>
                  <a:pt x="1751" y="1687"/>
                </a:lnTo>
                <a:lnTo>
                  <a:pt x="1744" y="1700"/>
                </a:lnTo>
                <a:lnTo>
                  <a:pt x="1733" y="1711"/>
                </a:lnTo>
                <a:lnTo>
                  <a:pt x="1720" y="1718"/>
                </a:lnTo>
                <a:lnTo>
                  <a:pt x="1705" y="1720"/>
                </a:lnTo>
                <a:lnTo>
                  <a:pt x="926" y="1720"/>
                </a:lnTo>
                <a:lnTo>
                  <a:pt x="910" y="1718"/>
                </a:lnTo>
                <a:lnTo>
                  <a:pt x="897" y="1711"/>
                </a:lnTo>
                <a:lnTo>
                  <a:pt x="886" y="1700"/>
                </a:lnTo>
                <a:lnTo>
                  <a:pt x="879" y="1687"/>
                </a:lnTo>
                <a:lnTo>
                  <a:pt x="877" y="1671"/>
                </a:lnTo>
                <a:lnTo>
                  <a:pt x="877" y="1622"/>
                </a:lnTo>
                <a:lnTo>
                  <a:pt x="879" y="1606"/>
                </a:lnTo>
                <a:lnTo>
                  <a:pt x="886" y="1593"/>
                </a:lnTo>
                <a:lnTo>
                  <a:pt x="897" y="1582"/>
                </a:lnTo>
                <a:lnTo>
                  <a:pt x="910" y="1575"/>
                </a:lnTo>
                <a:lnTo>
                  <a:pt x="926" y="1573"/>
                </a:lnTo>
                <a:close/>
                <a:moveTo>
                  <a:pt x="754" y="1458"/>
                </a:moveTo>
                <a:lnTo>
                  <a:pt x="768" y="1461"/>
                </a:lnTo>
                <a:lnTo>
                  <a:pt x="780" y="1470"/>
                </a:lnTo>
                <a:lnTo>
                  <a:pt x="789" y="1480"/>
                </a:lnTo>
                <a:lnTo>
                  <a:pt x="794" y="1494"/>
                </a:lnTo>
                <a:lnTo>
                  <a:pt x="794" y="1507"/>
                </a:lnTo>
                <a:lnTo>
                  <a:pt x="791" y="1521"/>
                </a:lnTo>
                <a:lnTo>
                  <a:pt x="784" y="1533"/>
                </a:lnTo>
                <a:lnTo>
                  <a:pt x="604" y="1737"/>
                </a:lnTo>
                <a:lnTo>
                  <a:pt x="594" y="1745"/>
                </a:lnTo>
                <a:lnTo>
                  <a:pt x="583" y="1750"/>
                </a:lnTo>
                <a:lnTo>
                  <a:pt x="570" y="1752"/>
                </a:lnTo>
                <a:lnTo>
                  <a:pt x="556" y="1749"/>
                </a:lnTo>
                <a:lnTo>
                  <a:pt x="542" y="1742"/>
                </a:lnTo>
                <a:lnTo>
                  <a:pt x="431" y="1651"/>
                </a:lnTo>
                <a:lnTo>
                  <a:pt x="421" y="1641"/>
                </a:lnTo>
                <a:lnTo>
                  <a:pt x="415" y="1628"/>
                </a:lnTo>
                <a:lnTo>
                  <a:pt x="414" y="1615"/>
                </a:lnTo>
                <a:lnTo>
                  <a:pt x="416" y="1600"/>
                </a:lnTo>
                <a:lnTo>
                  <a:pt x="424" y="1588"/>
                </a:lnTo>
                <a:lnTo>
                  <a:pt x="434" y="1578"/>
                </a:lnTo>
                <a:lnTo>
                  <a:pt x="447" y="1573"/>
                </a:lnTo>
                <a:lnTo>
                  <a:pt x="461" y="1571"/>
                </a:lnTo>
                <a:lnTo>
                  <a:pt x="474" y="1574"/>
                </a:lnTo>
                <a:lnTo>
                  <a:pt x="487" y="1581"/>
                </a:lnTo>
                <a:lnTo>
                  <a:pt x="565" y="1645"/>
                </a:lnTo>
                <a:lnTo>
                  <a:pt x="717" y="1473"/>
                </a:lnTo>
                <a:lnTo>
                  <a:pt x="727" y="1464"/>
                </a:lnTo>
                <a:lnTo>
                  <a:pt x="741" y="1459"/>
                </a:lnTo>
                <a:lnTo>
                  <a:pt x="754" y="1458"/>
                </a:lnTo>
                <a:close/>
                <a:moveTo>
                  <a:pt x="926" y="1130"/>
                </a:moveTo>
                <a:lnTo>
                  <a:pt x="1705" y="1130"/>
                </a:lnTo>
                <a:lnTo>
                  <a:pt x="1720" y="1133"/>
                </a:lnTo>
                <a:lnTo>
                  <a:pt x="1733" y="1139"/>
                </a:lnTo>
                <a:lnTo>
                  <a:pt x="1744" y="1151"/>
                </a:lnTo>
                <a:lnTo>
                  <a:pt x="1751" y="1164"/>
                </a:lnTo>
                <a:lnTo>
                  <a:pt x="1753" y="1179"/>
                </a:lnTo>
                <a:lnTo>
                  <a:pt x="1753" y="1229"/>
                </a:lnTo>
                <a:lnTo>
                  <a:pt x="1751" y="1244"/>
                </a:lnTo>
                <a:lnTo>
                  <a:pt x="1744" y="1257"/>
                </a:lnTo>
                <a:lnTo>
                  <a:pt x="1733" y="1269"/>
                </a:lnTo>
                <a:lnTo>
                  <a:pt x="1720" y="1275"/>
                </a:lnTo>
                <a:lnTo>
                  <a:pt x="1705" y="1278"/>
                </a:lnTo>
                <a:lnTo>
                  <a:pt x="926" y="1278"/>
                </a:lnTo>
                <a:lnTo>
                  <a:pt x="910" y="1275"/>
                </a:lnTo>
                <a:lnTo>
                  <a:pt x="897" y="1269"/>
                </a:lnTo>
                <a:lnTo>
                  <a:pt x="886" y="1257"/>
                </a:lnTo>
                <a:lnTo>
                  <a:pt x="879" y="1244"/>
                </a:lnTo>
                <a:lnTo>
                  <a:pt x="877" y="1229"/>
                </a:lnTo>
                <a:lnTo>
                  <a:pt x="877" y="1179"/>
                </a:lnTo>
                <a:lnTo>
                  <a:pt x="879" y="1164"/>
                </a:lnTo>
                <a:lnTo>
                  <a:pt x="886" y="1151"/>
                </a:lnTo>
                <a:lnTo>
                  <a:pt x="897" y="1139"/>
                </a:lnTo>
                <a:lnTo>
                  <a:pt x="910" y="1133"/>
                </a:lnTo>
                <a:lnTo>
                  <a:pt x="926" y="1130"/>
                </a:lnTo>
                <a:close/>
                <a:moveTo>
                  <a:pt x="754" y="1021"/>
                </a:moveTo>
                <a:lnTo>
                  <a:pt x="768" y="1025"/>
                </a:lnTo>
                <a:lnTo>
                  <a:pt x="780" y="1032"/>
                </a:lnTo>
                <a:lnTo>
                  <a:pt x="789" y="1043"/>
                </a:lnTo>
                <a:lnTo>
                  <a:pt x="794" y="1056"/>
                </a:lnTo>
                <a:lnTo>
                  <a:pt x="794" y="1071"/>
                </a:lnTo>
                <a:lnTo>
                  <a:pt x="791" y="1084"/>
                </a:lnTo>
                <a:lnTo>
                  <a:pt x="784" y="1096"/>
                </a:lnTo>
                <a:lnTo>
                  <a:pt x="604" y="1300"/>
                </a:lnTo>
                <a:lnTo>
                  <a:pt x="594" y="1308"/>
                </a:lnTo>
                <a:lnTo>
                  <a:pt x="583" y="1313"/>
                </a:lnTo>
                <a:lnTo>
                  <a:pt x="570" y="1314"/>
                </a:lnTo>
                <a:lnTo>
                  <a:pt x="556" y="1312"/>
                </a:lnTo>
                <a:lnTo>
                  <a:pt x="542" y="1305"/>
                </a:lnTo>
                <a:lnTo>
                  <a:pt x="431" y="1214"/>
                </a:lnTo>
                <a:lnTo>
                  <a:pt x="421" y="1204"/>
                </a:lnTo>
                <a:lnTo>
                  <a:pt x="415" y="1190"/>
                </a:lnTo>
                <a:lnTo>
                  <a:pt x="414" y="1177"/>
                </a:lnTo>
                <a:lnTo>
                  <a:pt x="416" y="1163"/>
                </a:lnTo>
                <a:lnTo>
                  <a:pt x="424" y="1151"/>
                </a:lnTo>
                <a:lnTo>
                  <a:pt x="434" y="1141"/>
                </a:lnTo>
                <a:lnTo>
                  <a:pt x="447" y="1135"/>
                </a:lnTo>
                <a:lnTo>
                  <a:pt x="461" y="1134"/>
                </a:lnTo>
                <a:lnTo>
                  <a:pt x="474" y="1136"/>
                </a:lnTo>
                <a:lnTo>
                  <a:pt x="487" y="1144"/>
                </a:lnTo>
                <a:lnTo>
                  <a:pt x="565" y="1207"/>
                </a:lnTo>
                <a:lnTo>
                  <a:pt x="717" y="1036"/>
                </a:lnTo>
                <a:lnTo>
                  <a:pt x="727" y="1027"/>
                </a:lnTo>
                <a:lnTo>
                  <a:pt x="741" y="1022"/>
                </a:lnTo>
                <a:lnTo>
                  <a:pt x="754" y="1021"/>
                </a:lnTo>
                <a:close/>
                <a:moveTo>
                  <a:pt x="147" y="344"/>
                </a:moveTo>
                <a:lnTo>
                  <a:pt x="541" y="344"/>
                </a:lnTo>
                <a:lnTo>
                  <a:pt x="537" y="369"/>
                </a:lnTo>
                <a:lnTo>
                  <a:pt x="536" y="395"/>
                </a:lnTo>
                <a:lnTo>
                  <a:pt x="539" y="435"/>
                </a:lnTo>
                <a:lnTo>
                  <a:pt x="549" y="472"/>
                </a:lnTo>
                <a:lnTo>
                  <a:pt x="563" y="507"/>
                </a:lnTo>
                <a:lnTo>
                  <a:pt x="583" y="539"/>
                </a:lnTo>
                <a:lnTo>
                  <a:pt x="606" y="567"/>
                </a:lnTo>
                <a:lnTo>
                  <a:pt x="635" y="592"/>
                </a:lnTo>
                <a:lnTo>
                  <a:pt x="667" y="612"/>
                </a:lnTo>
                <a:lnTo>
                  <a:pt x="701" y="626"/>
                </a:lnTo>
                <a:lnTo>
                  <a:pt x="739" y="636"/>
                </a:lnTo>
                <a:lnTo>
                  <a:pt x="778" y="639"/>
                </a:lnTo>
                <a:lnTo>
                  <a:pt x="1414" y="639"/>
                </a:lnTo>
                <a:lnTo>
                  <a:pt x="1454" y="636"/>
                </a:lnTo>
                <a:lnTo>
                  <a:pt x="1491" y="626"/>
                </a:lnTo>
                <a:lnTo>
                  <a:pt x="1525" y="612"/>
                </a:lnTo>
                <a:lnTo>
                  <a:pt x="1557" y="591"/>
                </a:lnTo>
                <a:lnTo>
                  <a:pt x="1585" y="567"/>
                </a:lnTo>
                <a:lnTo>
                  <a:pt x="1609" y="538"/>
                </a:lnTo>
                <a:lnTo>
                  <a:pt x="1629" y="506"/>
                </a:lnTo>
                <a:lnTo>
                  <a:pt x="1644" y="470"/>
                </a:lnTo>
                <a:lnTo>
                  <a:pt x="1653" y="432"/>
                </a:lnTo>
                <a:lnTo>
                  <a:pt x="1656" y="392"/>
                </a:lnTo>
                <a:lnTo>
                  <a:pt x="1655" y="368"/>
                </a:lnTo>
                <a:lnTo>
                  <a:pt x="1651" y="344"/>
                </a:lnTo>
                <a:lnTo>
                  <a:pt x="1948" y="344"/>
                </a:lnTo>
                <a:lnTo>
                  <a:pt x="1990" y="346"/>
                </a:lnTo>
                <a:lnTo>
                  <a:pt x="2027" y="352"/>
                </a:lnTo>
                <a:lnTo>
                  <a:pt x="2060" y="363"/>
                </a:lnTo>
                <a:lnTo>
                  <a:pt x="2091" y="375"/>
                </a:lnTo>
                <a:lnTo>
                  <a:pt x="2117" y="392"/>
                </a:lnTo>
                <a:lnTo>
                  <a:pt x="2139" y="412"/>
                </a:lnTo>
                <a:lnTo>
                  <a:pt x="2158" y="434"/>
                </a:lnTo>
                <a:lnTo>
                  <a:pt x="2173" y="458"/>
                </a:lnTo>
                <a:lnTo>
                  <a:pt x="2183" y="484"/>
                </a:lnTo>
                <a:lnTo>
                  <a:pt x="2190" y="512"/>
                </a:lnTo>
                <a:lnTo>
                  <a:pt x="2192" y="541"/>
                </a:lnTo>
                <a:lnTo>
                  <a:pt x="2192" y="2017"/>
                </a:lnTo>
                <a:lnTo>
                  <a:pt x="2167" y="2016"/>
                </a:lnTo>
                <a:lnTo>
                  <a:pt x="2144" y="2015"/>
                </a:lnTo>
                <a:lnTo>
                  <a:pt x="2076" y="2018"/>
                </a:lnTo>
                <a:lnTo>
                  <a:pt x="2011" y="2026"/>
                </a:lnTo>
                <a:lnTo>
                  <a:pt x="1948" y="2041"/>
                </a:lnTo>
                <a:lnTo>
                  <a:pt x="1948" y="885"/>
                </a:lnTo>
                <a:lnTo>
                  <a:pt x="244" y="885"/>
                </a:lnTo>
                <a:lnTo>
                  <a:pt x="244" y="2850"/>
                </a:lnTo>
                <a:lnTo>
                  <a:pt x="1367" y="2850"/>
                </a:lnTo>
                <a:lnTo>
                  <a:pt x="1373" y="2915"/>
                </a:lnTo>
                <a:lnTo>
                  <a:pt x="1384" y="2977"/>
                </a:lnTo>
                <a:lnTo>
                  <a:pt x="1401" y="3038"/>
                </a:lnTo>
                <a:lnTo>
                  <a:pt x="1421" y="3096"/>
                </a:lnTo>
                <a:lnTo>
                  <a:pt x="195" y="3096"/>
                </a:lnTo>
                <a:lnTo>
                  <a:pt x="160" y="3093"/>
                </a:lnTo>
                <a:lnTo>
                  <a:pt x="127" y="3083"/>
                </a:lnTo>
                <a:lnTo>
                  <a:pt x="97" y="3069"/>
                </a:lnTo>
                <a:lnTo>
                  <a:pt x="69" y="3050"/>
                </a:lnTo>
                <a:lnTo>
                  <a:pt x="46" y="3026"/>
                </a:lnTo>
                <a:lnTo>
                  <a:pt x="27" y="2999"/>
                </a:lnTo>
                <a:lnTo>
                  <a:pt x="12" y="2968"/>
                </a:lnTo>
                <a:lnTo>
                  <a:pt x="3" y="2934"/>
                </a:lnTo>
                <a:lnTo>
                  <a:pt x="0" y="2899"/>
                </a:lnTo>
                <a:lnTo>
                  <a:pt x="0" y="541"/>
                </a:lnTo>
                <a:lnTo>
                  <a:pt x="3" y="509"/>
                </a:lnTo>
                <a:lnTo>
                  <a:pt x="9" y="478"/>
                </a:lnTo>
                <a:lnTo>
                  <a:pt x="21" y="450"/>
                </a:lnTo>
                <a:lnTo>
                  <a:pt x="35" y="424"/>
                </a:lnTo>
                <a:lnTo>
                  <a:pt x="52" y="401"/>
                </a:lnTo>
                <a:lnTo>
                  <a:pt x="69" y="382"/>
                </a:lnTo>
                <a:lnTo>
                  <a:pt x="89" y="366"/>
                </a:lnTo>
                <a:lnTo>
                  <a:pt x="108" y="354"/>
                </a:lnTo>
                <a:lnTo>
                  <a:pt x="128" y="346"/>
                </a:lnTo>
                <a:lnTo>
                  <a:pt x="147" y="344"/>
                </a:lnTo>
                <a:close/>
                <a:moveTo>
                  <a:pt x="1096" y="98"/>
                </a:moveTo>
                <a:lnTo>
                  <a:pt x="1076" y="101"/>
                </a:lnTo>
                <a:lnTo>
                  <a:pt x="1059" y="108"/>
                </a:lnTo>
                <a:lnTo>
                  <a:pt x="1044" y="120"/>
                </a:lnTo>
                <a:lnTo>
                  <a:pt x="1033" y="134"/>
                </a:lnTo>
                <a:lnTo>
                  <a:pt x="1026" y="152"/>
                </a:lnTo>
                <a:lnTo>
                  <a:pt x="1023" y="172"/>
                </a:lnTo>
                <a:lnTo>
                  <a:pt x="1026" y="192"/>
                </a:lnTo>
                <a:lnTo>
                  <a:pt x="1033" y="210"/>
                </a:lnTo>
                <a:lnTo>
                  <a:pt x="1044" y="224"/>
                </a:lnTo>
                <a:lnTo>
                  <a:pt x="1059" y="236"/>
                </a:lnTo>
                <a:lnTo>
                  <a:pt x="1076" y="243"/>
                </a:lnTo>
                <a:lnTo>
                  <a:pt x="1096" y="246"/>
                </a:lnTo>
                <a:lnTo>
                  <a:pt x="1116" y="243"/>
                </a:lnTo>
                <a:lnTo>
                  <a:pt x="1133" y="236"/>
                </a:lnTo>
                <a:lnTo>
                  <a:pt x="1148" y="224"/>
                </a:lnTo>
                <a:lnTo>
                  <a:pt x="1159" y="210"/>
                </a:lnTo>
                <a:lnTo>
                  <a:pt x="1166" y="192"/>
                </a:lnTo>
                <a:lnTo>
                  <a:pt x="1169" y="172"/>
                </a:lnTo>
                <a:lnTo>
                  <a:pt x="1166" y="152"/>
                </a:lnTo>
                <a:lnTo>
                  <a:pt x="1159" y="134"/>
                </a:lnTo>
                <a:lnTo>
                  <a:pt x="1148" y="120"/>
                </a:lnTo>
                <a:lnTo>
                  <a:pt x="1133" y="108"/>
                </a:lnTo>
                <a:lnTo>
                  <a:pt x="1116" y="101"/>
                </a:lnTo>
                <a:lnTo>
                  <a:pt x="1096" y="98"/>
                </a:lnTo>
                <a:close/>
                <a:moveTo>
                  <a:pt x="1094" y="0"/>
                </a:moveTo>
                <a:lnTo>
                  <a:pt x="1098" y="0"/>
                </a:lnTo>
                <a:lnTo>
                  <a:pt x="1128" y="3"/>
                </a:lnTo>
                <a:lnTo>
                  <a:pt x="1157" y="10"/>
                </a:lnTo>
                <a:lnTo>
                  <a:pt x="1183" y="23"/>
                </a:lnTo>
                <a:lnTo>
                  <a:pt x="1207" y="40"/>
                </a:lnTo>
                <a:lnTo>
                  <a:pt x="1227" y="60"/>
                </a:lnTo>
                <a:lnTo>
                  <a:pt x="1244" y="84"/>
                </a:lnTo>
                <a:lnTo>
                  <a:pt x="1256" y="110"/>
                </a:lnTo>
                <a:lnTo>
                  <a:pt x="1263" y="140"/>
                </a:lnTo>
                <a:lnTo>
                  <a:pt x="1267" y="170"/>
                </a:lnTo>
                <a:lnTo>
                  <a:pt x="1267" y="172"/>
                </a:lnTo>
                <a:lnTo>
                  <a:pt x="1269" y="192"/>
                </a:lnTo>
                <a:lnTo>
                  <a:pt x="1277" y="210"/>
                </a:lnTo>
                <a:lnTo>
                  <a:pt x="1288" y="224"/>
                </a:lnTo>
                <a:lnTo>
                  <a:pt x="1303" y="236"/>
                </a:lnTo>
                <a:lnTo>
                  <a:pt x="1319" y="243"/>
                </a:lnTo>
                <a:lnTo>
                  <a:pt x="1339" y="246"/>
                </a:lnTo>
                <a:lnTo>
                  <a:pt x="1414" y="246"/>
                </a:lnTo>
                <a:lnTo>
                  <a:pt x="1443" y="249"/>
                </a:lnTo>
                <a:lnTo>
                  <a:pt x="1470" y="257"/>
                </a:lnTo>
                <a:lnTo>
                  <a:pt x="1495" y="271"/>
                </a:lnTo>
                <a:lnTo>
                  <a:pt x="1517" y="289"/>
                </a:lnTo>
                <a:lnTo>
                  <a:pt x="1534" y="310"/>
                </a:lnTo>
                <a:lnTo>
                  <a:pt x="1548" y="335"/>
                </a:lnTo>
                <a:lnTo>
                  <a:pt x="1556" y="363"/>
                </a:lnTo>
                <a:lnTo>
                  <a:pt x="1559" y="392"/>
                </a:lnTo>
                <a:lnTo>
                  <a:pt x="1559" y="395"/>
                </a:lnTo>
                <a:lnTo>
                  <a:pt x="1556" y="424"/>
                </a:lnTo>
                <a:lnTo>
                  <a:pt x="1548" y="451"/>
                </a:lnTo>
                <a:lnTo>
                  <a:pt x="1534" y="476"/>
                </a:lnTo>
                <a:lnTo>
                  <a:pt x="1517" y="498"/>
                </a:lnTo>
                <a:lnTo>
                  <a:pt x="1495" y="516"/>
                </a:lnTo>
                <a:lnTo>
                  <a:pt x="1470" y="530"/>
                </a:lnTo>
                <a:lnTo>
                  <a:pt x="1443" y="538"/>
                </a:lnTo>
                <a:lnTo>
                  <a:pt x="1414" y="541"/>
                </a:lnTo>
                <a:lnTo>
                  <a:pt x="778" y="541"/>
                </a:lnTo>
                <a:lnTo>
                  <a:pt x="749" y="538"/>
                </a:lnTo>
                <a:lnTo>
                  <a:pt x="722" y="530"/>
                </a:lnTo>
                <a:lnTo>
                  <a:pt x="697" y="516"/>
                </a:lnTo>
                <a:lnTo>
                  <a:pt x="676" y="498"/>
                </a:lnTo>
                <a:lnTo>
                  <a:pt x="658" y="476"/>
                </a:lnTo>
                <a:lnTo>
                  <a:pt x="645" y="451"/>
                </a:lnTo>
                <a:lnTo>
                  <a:pt x="636" y="424"/>
                </a:lnTo>
                <a:lnTo>
                  <a:pt x="633" y="395"/>
                </a:lnTo>
                <a:lnTo>
                  <a:pt x="633" y="392"/>
                </a:lnTo>
                <a:lnTo>
                  <a:pt x="636" y="363"/>
                </a:lnTo>
                <a:lnTo>
                  <a:pt x="645" y="335"/>
                </a:lnTo>
                <a:lnTo>
                  <a:pt x="658" y="310"/>
                </a:lnTo>
                <a:lnTo>
                  <a:pt x="676" y="289"/>
                </a:lnTo>
                <a:lnTo>
                  <a:pt x="697" y="271"/>
                </a:lnTo>
                <a:lnTo>
                  <a:pt x="722" y="257"/>
                </a:lnTo>
                <a:lnTo>
                  <a:pt x="749" y="249"/>
                </a:lnTo>
                <a:lnTo>
                  <a:pt x="778" y="246"/>
                </a:lnTo>
                <a:lnTo>
                  <a:pt x="853" y="246"/>
                </a:lnTo>
                <a:lnTo>
                  <a:pt x="872" y="243"/>
                </a:lnTo>
                <a:lnTo>
                  <a:pt x="889" y="236"/>
                </a:lnTo>
                <a:lnTo>
                  <a:pt x="904" y="224"/>
                </a:lnTo>
                <a:lnTo>
                  <a:pt x="915" y="210"/>
                </a:lnTo>
                <a:lnTo>
                  <a:pt x="923" y="192"/>
                </a:lnTo>
                <a:lnTo>
                  <a:pt x="926" y="172"/>
                </a:lnTo>
                <a:lnTo>
                  <a:pt x="926" y="170"/>
                </a:lnTo>
                <a:lnTo>
                  <a:pt x="929" y="140"/>
                </a:lnTo>
                <a:lnTo>
                  <a:pt x="936" y="110"/>
                </a:lnTo>
                <a:lnTo>
                  <a:pt x="948" y="84"/>
                </a:lnTo>
                <a:lnTo>
                  <a:pt x="965" y="60"/>
                </a:lnTo>
                <a:lnTo>
                  <a:pt x="986" y="40"/>
                </a:lnTo>
                <a:lnTo>
                  <a:pt x="1009" y="23"/>
                </a:lnTo>
                <a:lnTo>
                  <a:pt x="1035" y="10"/>
                </a:lnTo>
                <a:lnTo>
                  <a:pt x="1064" y="3"/>
                </a:lnTo>
                <a:lnTo>
                  <a:pt x="10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Freeform 6"/>
          <p:cNvSpPr>
            <a:spLocks/>
          </p:cNvSpPr>
          <p:nvPr/>
        </p:nvSpPr>
        <p:spPr bwMode="auto">
          <a:xfrm>
            <a:off x="1695370" y="3754005"/>
            <a:ext cx="313487" cy="278655"/>
          </a:xfrm>
          <a:custGeom>
            <a:avLst/>
            <a:gdLst>
              <a:gd name="T0" fmla="*/ 2547 w 3308"/>
              <a:gd name="T1" fmla="*/ 15 h 3122"/>
              <a:gd name="T2" fmla="*/ 2807 w 3308"/>
              <a:gd name="T3" fmla="*/ 108 h 3122"/>
              <a:gd name="T4" fmla="*/ 3036 w 3308"/>
              <a:gd name="T5" fmla="*/ 283 h 3122"/>
              <a:gd name="T6" fmla="*/ 3204 w 3308"/>
              <a:gd name="T7" fmla="*/ 522 h 3122"/>
              <a:gd name="T8" fmla="*/ 3293 w 3308"/>
              <a:gd name="T9" fmla="*/ 793 h 3122"/>
              <a:gd name="T10" fmla="*/ 3303 w 3308"/>
              <a:gd name="T11" fmla="*/ 1075 h 3122"/>
              <a:gd name="T12" fmla="*/ 3234 w 3308"/>
              <a:gd name="T13" fmla="*/ 1350 h 3122"/>
              <a:gd name="T14" fmla="*/ 3085 w 3308"/>
              <a:gd name="T15" fmla="*/ 1599 h 3122"/>
              <a:gd name="T16" fmla="*/ 1862 w 3308"/>
              <a:gd name="T17" fmla="*/ 2861 h 3122"/>
              <a:gd name="T18" fmla="*/ 1775 w 3308"/>
              <a:gd name="T19" fmla="*/ 2851 h 3122"/>
              <a:gd name="T20" fmla="*/ 1726 w 3308"/>
              <a:gd name="T21" fmla="*/ 2771 h 3122"/>
              <a:gd name="T22" fmla="*/ 1755 w 3308"/>
              <a:gd name="T23" fmla="*/ 2683 h 3122"/>
              <a:gd name="T24" fmla="*/ 2987 w 3308"/>
              <a:gd name="T25" fmla="*/ 1365 h 3122"/>
              <a:gd name="T26" fmla="*/ 3072 w 3308"/>
              <a:gd name="T27" fmla="*/ 1135 h 3122"/>
              <a:gd name="T28" fmla="*/ 3082 w 3308"/>
              <a:gd name="T29" fmla="*/ 892 h 3122"/>
              <a:gd name="T30" fmla="*/ 3016 w 3308"/>
              <a:gd name="T31" fmla="*/ 658 h 3122"/>
              <a:gd name="T32" fmla="*/ 2875 w 3308"/>
              <a:gd name="T33" fmla="*/ 451 h 3122"/>
              <a:gd name="T34" fmla="*/ 2677 w 3308"/>
              <a:gd name="T35" fmla="*/ 304 h 3122"/>
              <a:gd name="T36" fmla="*/ 2451 w 3308"/>
              <a:gd name="T37" fmla="*/ 236 h 3122"/>
              <a:gd name="T38" fmla="*/ 2218 w 3308"/>
              <a:gd name="T39" fmla="*/ 245 h 3122"/>
              <a:gd name="T40" fmla="*/ 1998 w 3308"/>
              <a:gd name="T41" fmla="*/ 333 h 3122"/>
              <a:gd name="T42" fmla="*/ 358 w 3308"/>
              <a:gd name="T43" fmla="*/ 1988 h 3122"/>
              <a:gd name="T44" fmla="*/ 244 w 3308"/>
              <a:gd name="T45" fmla="*/ 2166 h 3122"/>
              <a:gd name="T46" fmla="*/ 207 w 3308"/>
              <a:gd name="T47" fmla="*/ 2369 h 3122"/>
              <a:gd name="T48" fmla="*/ 244 w 3308"/>
              <a:gd name="T49" fmla="*/ 2572 h 3122"/>
              <a:gd name="T50" fmla="*/ 358 w 3308"/>
              <a:gd name="T51" fmla="*/ 2750 h 3122"/>
              <a:gd name="T52" fmla="*/ 528 w 3308"/>
              <a:gd name="T53" fmla="*/ 2869 h 3122"/>
              <a:gd name="T54" fmla="*/ 723 w 3308"/>
              <a:gd name="T55" fmla="*/ 2908 h 3122"/>
              <a:gd name="T56" fmla="*/ 917 w 3308"/>
              <a:gd name="T57" fmla="*/ 2869 h 3122"/>
              <a:gd name="T58" fmla="*/ 1088 w 3308"/>
              <a:gd name="T59" fmla="*/ 2750 h 3122"/>
              <a:gd name="T60" fmla="*/ 2662 w 3308"/>
              <a:gd name="T61" fmla="*/ 1099 h 3122"/>
              <a:gd name="T62" fmla="*/ 2688 w 3308"/>
              <a:gd name="T63" fmla="*/ 950 h 3122"/>
              <a:gd name="T64" fmla="*/ 2644 w 3308"/>
              <a:gd name="T65" fmla="*/ 803 h 3122"/>
              <a:gd name="T66" fmla="*/ 2536 w 3308"/>
              <a:gd name="T67" fmla="*/ 691 h 3122"/>
              <a:gd name="T68" fmla="*/ 2396 w 3308"/>
              <a:gd name="T69" fmla="*/ 646 h 3122"/>
              <a:gd name="T70" fmla="*/ 2252 w 3308"/>
              <a:gd name="T71" fmla="*/ 673 h 3122"/>
              <a:gd name="T72" fmla="*/ 1025 w 3308"/>
              <a:gd name="T73" fmla="*/ 1921 h 3122"/>
              <a:gd name="T74" fmla="*/ 940 w 3308"/>
              <a:gd name="T75" fmla="*/ 1952 h 3122"/>
              <a:gd name="T76" fmla="*/ 863 w 3308"/>
              <a:gd name="T77" fmla="*/ 1902 h 3122"/>
              <a:gd name="T78" fmla="*/ 853 w 3308"/>
              <a:gd name="T79" fmla="*/ 1810 h 3122"/>
              <a:gd name="T80" fmla="*/ 2052 w 3308"/>
              <a:gd name="T81" fmla="*/ 551 h 3122"/>
              <a:gd name="T82" fmla="*/ 2231 w 3308"/>
              <a:gd name="T83" fmla="*/ 452 h 3122"/>
              <a:gd name="T84" fmla="*/ 2427 w 3308"/>
              <a:gd name="T85" fmla="*/ 432 h 3122"/>
              <a:gd name="T86" fmla="*/ 2618 w 3308"/>
              <a:gd name="T87" fmla="*/ 491 h 3122"/>
              <a:gd name="T88" fmla="*/ 2779 w 3308"/>
              <a:gd name="T89" fmla="*/ 628 h 3122"/>
              <a:gd name="T90" fmla="*/ 2873 w 3308"/>
              <a:gd name="T91" fmla="*/ 815 h 3122"/>
              <a:gd name="T92" fmla="*/ 2893 w 3308"/>
              <a:gd name="T93" fmla="*/ 1020 h 3122"/>
              <a:gd name="T94" fmla="*/ 2836 w 3308"/>
              <a:gd name="T95" fmla="*/ 1219 h 3122"/>
              <a:gd name="T96" fmla="*/ 1235 w 3308"/>
              <a:gd name="T97" fmla="*/ 2903 h 3122"/>
              <a:gd name="T98" fmla="*/ 1037 w 3308"/>
              <a:gd name="T99" fmla="*/ 3049 h 3122"/>
              <a:gd name="T100" fmla="*/ 810 w 3308"/>
              <a:gd name="T101" fmla="*/ 3117 h 3122"/>
              <a:gd name="T102" fmla="*/ 577 w 3308"/>
              <a:gd name="T103" fmla="*/ 3107 h 3122"/>
              <a:gd name="T104" fmla="*/ 357 w 3308"/>
              <a:gd name="T105" fmla="*/ 3019 h 3122"/>
              <a:gd name="T106" fmla="*/ 169 w 3308"/>
              <a:gd name="T107" fmla="*/ 2855 h 3122"/>
              <a:gd name="T108" fmla="*/ 48 w 3308"/>
              <a:gd name="T109" fmla="*/ 2638 h 3122"/>
              <a:gd name="T110" fmla="*/ 0 w 3308"/>
              <a:gd name="T111" fmla="*/ 2400 h 3122"/>
              <a:gd name="T112" fmla="*/ 29 w 3308"/>
              <a:gd name="T113" fmla="*/ 2158 h 3122"/>
              <a:gd name="T114" fmla="*/ 131 w 3308"/>
              <a:gd name="T115" fmla="*/ 1935 h 3122"/>
              <a:gd name="T116" fmla="*/ 1774 w 3308"/>
              <a:gd name="T117" fmla="*/ 231 h 3122"/>
              <a:gd name="T118" fmla="*/ 2012 w 3308"/>
              <a:gd name="T119" fmla="*/ 77 h 3122"/>
              <a:gd name="T120" fmla="*/ 2276 w 3308"/>
              <a:gd name="T121" fmla="*/ 4 h 3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08" h="3122">
                <a:moveTo>
                  <a:pt x="2344" y="0"/>
                </a:moveTo>
                <a:lnTo>
                  <a:pt x="2412" y="0"/>
                </a:lnTo>
                <a:lnTo>
                  <a:pt x="2480" y="4"/>
                </a:lnTo>
                <a:lnTo>
                  <a:pt x="2547" y="15"/>
                </a:lnTo>
                <a:lnTo>
                  <a:pt x="2614" y="31"/>
                </a:lnTo>
                <a:lnTo>
                  <a:pt x="2680" y="51"/>
                </a:lnTo>
                <a:lnTo>
                  <a:pt x="2744" y="77"/>
                </a:lnTo>
                <a:lnTo>
                  <a:pt x="2807" y="108"/>
                </a:lnTo>
                <a:lnTo>
                  <a:pt x="2867" y="144"/>
                </a:lnTo>
                <a:lnTo>
                  <a:pt x="2926" y="185"/>
                </a:lnTo>
                <a:lnTo>
                  <a:pt x="2982" y="231"/>
                </a:lnTo>
                <a:lnTo>
                  <a:pt x="3036" y="283"/>
                </a:lnTo>
                <a:lnTo>
                  <a:pt x="3085" y="339"/>
                </a:lnTo>
                <a:lnTo>
                  <a:pt x="3130" y="397"/>
                </a:lnTo>
                <a:lnTo>
                  <a:pt x="3170" y="458"/>
                </a:lnTo>
                <a:lnTo>
                  <a:pt x="3204" y="522"/>
                </a:lnTo>
                <a:lnTo>
                  <a:pt x="3234" y="587"/>
                </a:lnTo>
                <a:lnTo>
                  <a:pt x="3258" y="655"/>
                </a:lnTo>
                <a:lnTo>
                  <a:pt x="3279" y="723"/>
                </a:lnTo>
                <a:lnTo>
                  <a:pt x="3293" y="793"/>
                </a:lnTo>
                <a:lnTo>
                  <a:pt x="3303" y="863"/>
                </a:lnTo>
                <a:lnTo>
                  <a:pt x="3308" y="934"/>
                </a:lnTo>
                <a:lnTo>
                  <a:pt x="3308" y="1004"/>
                </a:lnTo>
                <a:lnTo>
                  <a:pt x="3303" y="1075"/>
                </a:lnTo>
                <a:lnTo>
                  <a:pt x="3293" y="1145"/>
                </a:lnTo>
                <a:lnTo>
                  <a:pt x="3279" y="1215"/>
                </a:lnTo>
                <a:lnTo>
                  <a:pt x="3258" y="1283"/>
                </a:lnTo>
                <a:lnTo>
                  <a:pt x="3234" y="1350"/>
                </a:lnTo>
                <a:lnTo>
                  <a:pt x="3204" y="1415"/>
                </a:lnTo>
                <a:lnTo>
                  <a:pt x="3170" y="1479"/>
                </a:lnTo>
                <a:lnTo>
                  <a:pt x="3130" y="1541"/>
                </a:lnTo>
                <a:lnTo>
                  <a:pt x="3085" y="1599"/>
                </a:lnTo>
                <a:lnTo>
                  <a:pt x="3036" y="1654"/>
                </a:lnTo>
                <a:lnTo>
                  <a:pt x="1902" y="2836"/>
                </a:lnTo>
                <a:lnTo>
                  <a:pt x="1884" y="2851"/>
                </a:lnTo>
                <a:lnTo>
                  <a:pt x="1862" y="2861"/>
                </a:lnTo>
                <a:lnTo>
                  <a:pt x="1840" y="2867"/>
                </a:lnTo>
                <a:lnTo>
                  <a:pt x="1817" y="2867"/>
                </a:lnTo>
                <a:lnTo>
                  <a:pt x="1795" y="2861"/>
                </a:lnTo>
                <a:lnTo>
                  <a:pt x="1775" y="2851"/>
                </a:lnTo>
                <a:lnTo>
                  <a:pt x="1755" y="2836"/>
                </a:lnTo>
                <a:lnTo>
                  <a:pt x="1741" y="2816"/>
                </a:lnTo>
                <a:lnTo>
                  <a:pt x="1731" y="2794"/>
                </a:lnTo>
                <a:lnTo>
                  <a:pt x="1726" y="2771"/>
                </a:lnTo>
                <a:lnTo>
                  <a:pt x="1726" y="2748"/>
                </a:lnTo>
                <a:lnTo>
                  <a:pt x="1731" y="2724"/>
                </a:lnTo>
                <a:lnTo>
                  <a:pt x="1741" y="2702"/>
                </a:lnTo>
                <a:lnTo>
                  <a:pt x="1755" y="2683"/>
                </a:lnTo>
                <a:lnTo>
                  <a:pt x="2875" y="1517"/>
                </a:lnTo>
                <a:lnTo>
                  <a:pt x="2917" y="1469"/>
                </a:lnTo>
                <a:lnTo>
                  <a:pt x="2955" y="1419"/>
                </a:lnTo>
                <a:lnTo>
                  <a:pt x="2987" y="1365"/>
                </a:lnTo>
                <a:lnTo>
                  <a:pt x="3016" y="1310"/>
                </a:lnTo>
                <a:lnTo>
                  <a:pt x="3039" y="1253"/>
                </a:lnTo>
                <a:lnTo>
                  <a:pt x="3059" y="1195"/>
                </a:lnTo>
                <a:lnTo>
                  <a:pt x="3072" y="1135"/>
                </a:lnTo>
                <a:lnTo>
                  <a:pt x="3082" y="1075"/>
                </a:lnTo>
                <a:lnTo>
                  <a:pt x="3086" y="1014"/>
                </a:lnTo>
                <a:lnTo>
                  <a:pt x="3086" y="954"/>
                </a:lnTo>
                <a:lnTo>
                  <a:pt x="3082" y="892"/>
                </a:lnTo>
                <a:lnTo>
                  <a:pt x="3072" y="833"/>
                </a:lnTo>
                <a:lnTo>
                  <a:pt x="3059" y="772"/>
                </a:lnTo>
                <a:lnTo>
                  <a:pt x="3039" y="714"/>
                </a:lnTo>
                <a:lnTo>
                  <a:pt x="3016" y="658"/>
                </a:lnTo>
                <a:lnTo>
                  <a:pt x="2987" y="603"/>
                </a:lnTo>
                <a:lnTo>
                  <a:pt x="2955" y="550"/>
                </a:lnTo>
                <a:lnTo>
                  <a:pt x="2917" y="499"/>
                </a:lnTo>
                <a:lnTo>
                  <a:pt x="2875" y="451"/>
                </a:lnTo>
                <a:lnTo>
                  <a:pt x="2829" y="407"/>
                </a:lnTo>
                <a:lnTo>
                  <a:pt x="2781" y="367"/>
                </a:lnTo>
                <a:lnTo>
                  <a:pt x="2730" y="333"/>
                </a:lnTo>
                <a:lnTo>
                  <a:pt x="2677" y="304"/>
                </a:lnTo>
                <a:lnTo>
                  <a:pt x="2622" y="279"/>
                </a:lnTo>
                <a:lnTo>
                  <a:pt x="2566" y="260"/>
                </a:lnTo>
                <a:lnTo>
                  <a:pt x="2509" y="245"/>
                </a:lnTo>
                <a:lnTo>
                  <a:pt x="2451" y="236"/>
                </a:lnTo>
                <a:lnTo>
                  <a:pt x="2393" y="230"/>
                </a:lnTo>
                <a:lnTo>
                  <a:pt x="2335" y="230"/>
                </a:lnTo>
                <a:lnTo>
                  <a:pt x="2276" y="236"/>
                </a:lnTo>
                <a:lnTo>
                  <a:pt x="2218" y="245"/>
                </a:lnTo>
                <a:lnTo>
                  <a:pt x="2161" y="260"/>
                </a:lnTo>
                <a:lnTo>
                  <a:pt x="2105" y="279"/>
                </a:lnTo>
                <a:lnTo>
                  <a:pt x="2051" y="304"/>
                </a:lnTo>
                <a:lnTo>
                  <a:pt x="1998" y="333"/>
                </a:lnTo>
                <a:lnTo>
                  <a:pt x="1947" y="367"/>
                </a:lnTo>
                <a:lnTo>
                  <a:pt x="1898" y="407"/>
                </a:lnTo>
                <a:lnTo>
                  <a:pt x="1852" y="451"/>
                </a:lnTo>
                <a:lnTo>
                  <a:pt x="358" y="1988"/>
                </a:lnTo>
                <a:lnTo>
                  <a:pt x="323" y="2030"/>
                </a:lnTo>
                <a:lnTo>
                  <a:pt x="291" y="2073"/>
                </a:lnTo>
                <a:lnTo>
                  <a:pt x="266" y="2119"/>
                </a:lnTo>
                <a:lnTo>
                  <a:pt x="244" y="2166"/>
                </a:lnTo>
                <a:lnTo>
                  <a:pt x="228" y="2216"/>
                </a:lnTo>
                <a:lnTo>
                  <a:pt x="216" y="2266"/>
                </a:lnTo>
                <a:lnTo>
                  <a:pt x="209" y="2317"/>
                </a:lnTo>
                <a:lnTo>
                  <a:pt x="207" y="2369"/>
                </a:lnTo>
                <a:lnTo>
                  <a:pt x="209" y="2421"/>
                </a:lnTo>
                <a:lnTo>
                  <a:pt x="216" y="2472"/>
                </a:lnTo>
                <a:lnTo>
                  <a:pt x="228" y="2523"/>
                </a:lnTo>
                <a:lnTo>
                  <a:pt x="244" y="2572"/>
                </a:lnTo>
                <a:lnTo>
                  <a:pt x="266" y="2619"/>
                </a:lnTo>
                <a:lnTo>
                  <a:pt x="291" y="2665"/>
                </a:lnTo>
                <a:lnTo>
                  <a:pt x="323" y="2708"/>
                </a:lnTo>
                <a:lnTo>
                  <a:pt x="358" y="2750"/>
                </a:lnTo>
                <a:lnTo>
                  <a:pt x="397" y="2787"/>
                </a:lnTo>
                <a:lnTo>
                  <a:pt x="439" y="2819"/>
                </a:lnTo>
                <a:lnTo>
                  <a:pt x="483" y="2846"/>
                </a:lnTo>
                <a:lnTo>
                  <a:pt x="528" y="2869"/>
                </a:lnTo>
                <a:lnTo>
                  <a:pt x="576" y="2886"/>
                </a:lnTo>
                <a:lnTo>
                  <a:pt x="625" y="2897"/>
                </a:lnTo>
                <a:lnTo>
                  <a:pt x="674" y="2905"/>
                </a:lnTo>
                <a:lnTo>
                  <a:pt x="723" y="2908"/>
                </a:lnTo>
                <a:lnTo>
                  <a:pt x="773" y="2905"/>
                </a:lnTo>
                <a:lnTo>
                  <a:pt x="822" y="2897"/>
                </a:lnTo>
                <a:lnTo>
                  <a:pt x="871" y="2886"/>
                </a:lnTo>
                <a:lnTo>
                  <a:pt x="917" y="2869"/>
                </a:lnTo>
                <a:lnTo>
                  <a:pt x="964" y="2846"/>
                </a:lnTo>
                <a:lnTo>
                  <a:pt x="1008" y="2819"/>
                </a:lnTo>
                <a:lnTo>
                  <a:pt x="1050" y="2787"/>
                </a:lnTo>
                <a:lnTo>
                  <a:pt x="1088" y="2750"/>
                </a:lnTo>
                <a:lnTo>
                  <a:pt x="2597" y="1197"/>
                </a:lnTo>
                <a:lnTo>
                  <a:pt x="2623" y="1167"/>
                </a:lnTo>
                <a:lnTo>
                  <a:pt x="2644" y="1134"/>
                </a:lnTo>
                <a:lnTo>
                  <a:pt x="2662" y="1099"/>
                </a:lnTo>
                <a:lnTo>
                  <a:pt x="2675" y="1063"/>
                </a:lnTo>
                <a:lnTo>
                  <a:pt x="2683" y="1026"/>
                </a:lnTo>
                <a:lnTo>
                  <a:pt x="2688" y="988"/>
                </a:lnTo>
                <a:lnTo>
                  <a:pt x="2688" y="950"/>
                </a:lnTo>
                <a:lnTo>
                  <a:pt x="2683" y="911"/>
                </a:lnTo>
                <a:lnTo>
                  <a:pt x="2675" y="874"/>
                </a:lnTo>
                <a:lnTo>
                  <a:pt x="2662" y="838"/>
                </a:lnTo>
                <a:lnTo>
                  <a:pt x="2644" y="803"/>
                </a:lnTo>
                <a:lnTo>
                  <a:pt x="2623" y="770"/>
                </a:lnTo>
                <a:lnTo>
                  <a:pt x="2597" y="740"/>
                </a:lnTo>
                <a:lnTo>
                  <a:pt x="2568" y="713"/>
                </a:lnTo>
                <a:lnTo>
                  <a:pt x="2536" y="691"/>
                </a:lnTo>
                <a:lnTo>
                  <a:pt x="2504" y="673"/>
                </a:lnTo>
                <a:lnTo>
                  <a:pt x="2468" y="659"/>
                </a:lnTo>
                <a:lnTo>
                  <a:pt x="2432" y="650"/>
                </a:lnTo>
                <a:lnTo>
                  <a:pt x="2396" y="646"/>
                </a:lnTo>
                <a:lnTo>
                  <a:pt x="2359" y="646"/>
                </a:lnTo>
                <a:lnTo>
                  <a:pt x="2323" y="650"/>
                </a:lnTo>
                <a:lnTo>
                  <a:pt x="2288" y="659"/>
                </a:lnTo>
                <a:lnTo>
                  <a:pt x="2252" y="673"/>
                </a:lnTo>
                <a:lnTo>
                  <a:pt x="2220" y="691"/>
                </a:lnTo>
                <a:lnTo>
                  <a:pt x="2188" y="713"/>
                </a:lnTo>
                <a:lnTo>
                  <a:pt x="2159" y="740"/>
                </a:lnTo>
                <a:lnTo>
                  <a:pt x="1025" y="1921"/>
                </a:lnTo>
                <a:lnTo>
                  <a:pt x="1006" y="1937"/>
                </a:lnTo>
                <a:lnTo>
                  <a:pt x="986" y="1947"/>
                </a:lnTo>
                <a:lnTo>
                  <a:pt x="963" y="1952"/>
                </a:lnTo>
                <a:lnTo>
                  <a:pt x="940" y="1952"/>
                </a:lnTo>
                <a:lnTo>
                  <a:pt x="918" y="1947"/>
                </a:lnTo>
                <a:lnTo>
                  <a:pt x="897" y="1937"/>
                </a:lnTo>
                <a:lnTo>
                  <a:pt x="879" y="1921"/>
                </a:lnTo>
                <a:lnTo>
                  <a:pt x="863" y="1902"/>
                </a:lnTo>
                <a:lnTo>
                  <a:pt x="853" y="1880"/>
                </a:lnTo>
                <a:lnTo>
                  <a:pt x="849" y="1857"/>
                </a:lnTo>
                <a:lnTo>
                  <a:pt x="849" y="1833"/>
                </a:lnTo>
                <a:lnTo>
                  <a:pt x="853" y="1810"/>
                </a:lnTo>
                <a:lnTo>
                  <a:pt x="863" y="1789"/>
                </a:lnTo>
                <a:lnTo>
                  <a:pt x="879" y="1769"/>
                </a:lnTo>
                <a:lnTo>
                  <a:pt x="2012" y="588"/>
                </a:lnTo>
                <a:lnTo>
                  <a:pt x="2052" y="551"/>
                </a:lnTo>
                <a:lnTo>
                  <a:pt x="2093" y="519"/>
                </a:lnTo>
                <a:lnTo>
                  <a:pt x="2137" y="491"/>
                </a:lnTo>
                <a:lnTo>
                  <a:pt x="2183" y="469"/>
                </a:lnTo>
                <a:lnTo>
                  <a:pt x="2231" y="452"/>
                </a:lnTo>
                <a:lnTo>
                  <a:pt x="2279" y="439"/>
                </a:lnTo>
                <a:lnTo>
                  <a:pt x="2329" y="432"/>
                </a:lnTo>
                <a:lnTo>
                  <a:pt x="2377" y="430"/>
                </a:lnTo>
                <a:lnTo>
                  <a:pt x="2427" y="432"/>
                </a:lnTo>
                <a:lnTo>
                  <a:pt x="2476" y="439"/>
                </a:lnTo>
                <a:lnTo>
                  <a:pt x="2525" y="452"/>
                </a:lnTo>
                <a:lnTo>
                  <a:pt x="2572" y="469"/>
                </a:lnTo>
                <a:lnTo>
                  <a:pt x="2618" y="491"/>
                </a:lnTo>
                <a:lnTo>
                  <a:pt x="2663" y="519"/>
                </a:lnTo>
                <a:lnTo>
                  <a:pt x="2704" y="551"/>
                </a:lnTo>
                <a:lnTo>
                  <a:pt x="2743" y="588"/>
                </a:lnTo>
                <a:lnTo>
                  <a:pt x="2779" y="628"/>
                </a:lnTo>
                <a:lnTo>
                  <a:pt x="2809" y="672"/>
                </a:lnTo>
                <a:lnTo>
                  <a:pt x="2836" y="718"/>
                </a:lnTo>
                <a:lnTo>
                  <a:pt x="2857" y="766"/>
                </a:lnTo>
                <a:lnTo>
                  <a:pt x="2873" y="815"/>
                </a:lnTo>
                <a:lnTo>
                  <a:pt x="2886" y="866"/>
                </a:lnTo>
                <a:lnTo>
                  <a:pt x="2893" y="917"/>
                </a:lnTo>
                <a:lnTo>
                  <a:pt x="2895" y="969"/>
                </a:lnTo>
                <a:lnTo>
                  <a:pt x="2893" y="1020"/>
                </a:lnTo>
                <a:lnTo>
                  <a:pt x="2886" y="1072"/>
                </a:lnTo>
                <a:lnTo>
                  <a:pt x="2873" y="1121"/>
                </a:lnTo>
                <a:lnTo>
                  <a:pt x="2857" y="1171"/>
                </a:lnTo>
                <a:lnTo>
                  <a:pt x="2836" y="1219"/>
                </a:lnTo>
                <a:lnTo>
                  <a:pt x="2809" y="1265"/>
                </a:lnTo>
                <a:lnTo>
                  <a:pt x="2779" y="1308"/>
                </a:lnTo>
                <a:lnTo>
                  <a:pt x="2743" y="1350"/>
                </a:lnTo>
                <a:lnTo>
                  <a:pt x="1235" y="2903"/>
                </a:lnTo>
                <a:lnTo>
                  <a:pt x="1189" y="2946"/>
                </a:lnTo>
                <a:lnTo>
                  <a:pt x="1140" y="2985"/>
                </a:lnTo>
                <a:lnTo>
                  <a:pt x="1089" y="3019"/>
                </a:lnTo>
                <a:lnTo>
                  <a:pt x="1037" y="3049"/>
                </a:lnTo>
                <a:lnTo>
                  <a:pt x="982" y="3073"/>
                </a:lnTo>
                <a:lnTo>
                  <a:pt x="926" y="3093"/>
                </a:lnTo>
                <a:lnTo>
                  <a:pt x="869" y="3107"/>
                </a:lnTo>
                <a:lnTo>
                  <a:pt x="810" y="3117"/>
                </a:lnTo>
                <a:lnTo>
                  <a:pt x="752" y="3122"/>
                </a:lnTo>
                <a:lnTo>
                  <a:pt x="694" y="3122"/>
                </a:lnTo>
                <a:lnTo>
                  <a:pt x="635" y="3117"/>
                </a:lnTo>
                <a:lnTo>
                  <a:pt x="577" y="3107"/>
                </a:lnTo>
                <a:lnTo>
                  <a:pt x="520" y="3093"/>
                </a:lnTo>
                <a:lnTo>
                  <a:pt x="464" y="3073"/>
                </a:lnTo>
                <a:lnTo>
                  <a:pt x="410" y="3049"/>
                </a:lnTo>
                <a:lnTo>
                  <a:pt x="357" y="3019"/>
                </a:lnTo>
                <a:lnTo>
                  <a:pt x="306" y="2985"/>
                </a:lnTo>
                <a:lnTo>
                  <a:pt x="258" y="2946"/>
                </a:lnTo>
                <a:lnTo>
                  <a:pt x="212" y="2903"/>
                </a:lnTo>
                <a:lnTo>
                  <a:pt x="169" y="2855"/>
                </a:lnTo>
                <a:lnTo>
                  <a:pt x="131" y="2804"/>
                </a:lnTo>
                <a:lnTo>
                  <a:pt x="99" y="2751"/>
                </a:lnTo>
                <a:lnTo>
                  <a:pt x="71" y="2696"/>
                </a:lnTo>
                <a:lnTo>
                  <a:pt x="48" y="2638"/>
                </a:lnTo>
                <a:lnTo>
                  <a:pt x="29" y="2580"/>
                </a:lnTo>
                <a:lnTo>
                  <a:pt x="14" y="2521"/>
                </a:lnTo>
                <a:lnTo>
                  <a:pt x="5" y="2460"/>
                </a:lnTo>
                <a:lnTo>
                  <a:pt x="0" y="2400"/>
                </a:lnTo>
                <a:lnTo>
                  <a:pt x="0" y="2339"/>
                </a:lnTo>
                <a:lnTo>
                  <a:pt x="5" y="2278"/>
                </a:lnTo>
                <a:lnTo>
                  <a:pt x="14" y="2217"/>
                </a:lnTo>
                <a:lnTo>
                  <a:pt x="29" y="2158"/>
                </a:lnTo>
                <a:lnTo>
                  <a:pt x="48" y="2100"/>
                </a:lnTo>
                <a:lnTo>
                  <a:pt x="71" y="2043"/>
                </a:lnTo>
                <a:lnTo>
                  <a:pt x="99" y="1988"/>
                </a:lnTo>
                <a:lnTo>
                  <a:pt x="131" y="1935"/>
                </a:lnTo>
                <a:lnTo>
                  <a:pt x="169" y="1884"/>
                </a:lnTo>
                <a:lnTo>
                  <a:pt x="212" y="1836"/>
                </a:lnTo>
                <a:lnTo>
                  <a:pt x="1720" y="283"/>
                </a:lnTo>
                <a:lnTo>
                  <a:pt x="1774" y="231"/>
                </a:lnTo>
                <a:lnTo>
                  <a:pt x="1830" y="185"/>
                </a:lnTo>
                <a:lnTo>
                  <a:pt x="1888" y="144"/>
                </a:lnTo>
                <a:lnTo>
                  <a:pt x="1949" y="108"/>
                </a:lnTo>
                <a:lnTo>
                  <a:pt x="2012" y="77"/>
                </a:lnTo>
                <a:lnTo>
                  <a:pt x="2076" y="51"/>
                </a:lnTo>
                <a:lnTo>
                  <a:pt x="2142" y="31"/>
                </a:lnTo>
                <a:lnTo>
                  <a:pt x="2208" y="15"/>
                </a:lnTo>
                <a:lnTo>
                  <a:pt x="2276" y="4"/>
                </a:lnTo>
                <a:lnTo>
                  <a:pt x="234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6" name="Freeform 14"/>
          <p:cNvSpPr>
            <a:spLocks noEditPoints="1"/>
          </p:cNvSpPr>
          <p:nvPr/>
        </p:nvSpPr>
        <p:spPr bwMode="auto">
          <a:xfrm>
            <a:off x="2287656" y="4650193"/>
            <a:ext cx="155799" cy="283917"/>
          </a:xfrm>
          <a:custGeom>
            <a:avLst/>
            <a:gdLst>
              <a:gd name="T0" fmla="*/ 1062 w 2195"/>
              <a:gd name="T1" fmla="*/ 2675 h 3200"/>
              <a:gd name="T2" fmla="*/ 998 w 2195"/>
              <a:gd name="T3" fmla="*/ 2697 h 3200"/>
              <a:gd name="T4" fmla="*/ 949 w 2195"/>
              <a:gd name="T5" fmla="*/ 2738 h 3200"/>
              <a:gd name="T6" fmla="*/ 921 w 2195"/>
              <a:gd name="T7" fmla="*/ 2790 h 3200"/>
              <a:gd name="T8" fmla="*/ 921 w 2195"/>
              <a:gd name="T9" fmla="*/ 2850 h 3200"/>
              <a:gd name="T10" fmla="*/ 949 w 2195"/>
              <a:gd name="T11" fmla="*/ 2903 h 3200"/>
              <a:gd name="T12" fmla="*/ 998 w 2195"/>
              <a:gd name="T13" fmla="*/ 2944 h 3200"/>
              <a:gd name="T14" fmla="*/ 1062 w 2195"/>
              <a:gd name="T15" fmla="*/ 2966 h 3200"/>
              <a:gd name="T16" fmla="*/ 1134 w 2195"/>
              <a:gd name="T17" fmla="*/ 2966 h 3200"/>
              <a:gd name="T18" fmla="*/ 1198 w 2195"/>
              <a:gd name="T19" fmla="*/ 2944 h 3200"/>
              <a:gd name="T20" fmla="*/ 1246 w 2195"/>
              <a:gd name="T21" fmla="*/ 2903 h 3200"/>
              <a:gd name="T22" fmla="*/ 1273 w 2195"/>
              <a:gd name="T23" fmla="*/ 2850 h 3200"/>
              <a:gd name="T24" fmla="*/ 1273 w 2195"/>
              <a:gd name="T25" fmla="*/ 2790 h 3200"/>
              <a:gd name="T26" fmla="*/ 1246 w 2195"/>
              <a:gd name="T27" fmla="*/ 2738 h 3200"/>
              <a:gd name="T28" fmla="*/ 1198 w 2195"/>
              <a:gd name="T29" fmla="*/ 2697 h 3200"/>
              <a:gd name="T30" fmla="*/ 1134 w 2195"/>
              <a:gd name="T31" fmla="*/ 2675 h 3200"/>
              <a:gd name="T32" fmla="*/ 211 w 2195"/>
              <a:gd name="T33" fmla="*/ 393 h 3200"/>
              <a:gd name="T34" fmla="*/ 1983 w 2195"/>
              <a:gd name="T35" fmla="*/ 2459 h 3200"/>
              <a:gd name="T36" fmla="*/ 211 w 2195"/>
              <a:gd name="T37" fmla="*/ 393 h 3200"/>
              <a:gd name="T38" fmla="*/ 684 w 2195"/>
              <a:gd name="T39" fmla="*/ 144 h 3200"/>
              <a:gd name="T40" fmla="*/ 666 w 2195"/>
              <a:gd name="T41" fmla="*/ 165 h 3200"/>
              <a:gd name="T42" fmla="*/ 659 w 2195"/>
              <a:gd name="T43" fmla="*/ 197 h 3200"/>
              <a:gd name="T44" fmla="*/ 666 w 2195"/>
              <a:gd name="T45" fmla="*/ 231 h 3200"/>
              <a:gd name="T46" fmla="*/ 684 w 2195"/>
              <a:gd name="T47" fmla="*/ 251 h 3200"/>
              <a:gd name="T48" fmla="*/ 1500 w 2195"/>
              <a:gd name="T49" fmla="*/ 254 h 3200"/>
              <a:gd name="T50" fmla="*/ 1522 w 2195"/>
              <a:gd name="T51" fmla="*/ 243 h 3200"/>
              <a:gd name="T52" fmla="*/ 1536 w 2195"/>
              <a:gd name="T53" fmla="*/ 215 h 3200"/>
              <a:gd name="T54" fmla="*/ 1536 w 2195"/>
              <a:gd name="T55" fmla="*/ 180 h 3200"/>
              <a:gd name="T56" fmla="*/ 1522 w 2195"/>
              <a:gd name="T57" fmla="*/ 152 h 3200"/>
              <a:gd name="T58" fmla="*/ 1500 w 2195"/>
              <a:gd name="T59" fmla="*/ 141 h 3200"/>
              <a:gd name="T60" fmla="*/ 283 w 2195"/>
              <a:gd name="T61" fmla="*/ 0 h 3200"/>
              <a:gd name="T62" fmla="*/ 1959 w 2195"/>
              <a:gd name="T63" fmla="*/ 3 h 3200"/>
              <a:gd name="T64" fmla="*/ 2044 w 2195"/>
              <a:gd name="T65" fmla="*/ 26 h 3200"/>
              <a:gd name="T66" fmla="*/ 2113 w 2195"/>
              <a:gd name="T67" fmla="*/ 68 h 3200"/>
              <a:gd name="T68" fmla="*/ 2164 w 2195"/>
              <a:gd name="T69" fmla="*/ 126 h 3200"/>
              <a:gd name="T70" fmla="*/ 2191 w 2195"/>
              <a:gd name="T71" fmla="*/ 195 h 3200"/>
              <a:gd name="T72" fmla="*/ 2195 w 2195"/>
              <a:gd name="T73" fmla="*/ 2966 h 3200"/>
              <a:gd name="T74" fmla="*/ 2182 w 2195"/>
              <a:gd name="T75" fmla="*/ 3040 h 3200"/>
              <a:gd name="T76" fmla="*/ 2141 w 2195"/>
              <a:gd name="T77" fmla="*/ 3104 h 3200"/>
              <a:gd name="T78" fmla="*/ 2081 w 2195"/>
              <a:gd name="T79" fmla="*/ 3154 h 3200"/>
              <a:gd name="T80" fmla="*/ 2003 w 2195"/>
              <a:gd name="T81" fmla="*/ 3188 h 3200"/>
              <a:gd name="T82" fmla="*/ 1913 w 2195"/>
              <a:gd name="T83" fmla="*/ 3200 h 3200"/>
              <a:gd name="T84" fmla="*/ 236 w 2195"/>
              <a:gd name="T85" fmla="*/ 3197 h 3200"/>
              <a:gd name="T86" fmla="*/ 152 w 2195"/>
              <a:gd name="T87" fmla="*/ 3173 h 3200"/>
              <a:gd name="T88" fmla="*/ 83 w 2195"/>
              <a:gd name="T89" fmla="*/ 3131 h 3200"/>
              <a:gd name="T90" fmla="*/ 32 w 2195"/>
              <a:gd name="T91" fmla="*/ 3074 h 3200"/>
              <a:gd name="T92" fmla="*/ 3 w 2195"/>
              <a:gd name="T93" fmla="*/ 3004 h 3200"/>
              <a:gd name="T94" fmla="*/ 0 w 2195"/>
              <a:gd name="T95" fmla="*/ 233 h 3200"/>
              <a:gd name="T96" fmla="*/ 15 w 2195"/>
              <a:gd name="T97" fmla="*/ 160 h 3200"/>
              <a:gd name="T98" fmla="*/ 55 w 2195"/>
              <a:gd name="T99" fmla="*/ 96 h 3200"/>
              <a:gd name="T100" fmla="*/ 115 w 2195"/>
              <a:gd name="T101" fmla="*/ 45 h 3200"/>
              <a:gd name="T102" fmla="*/ 193 w 2195"/>
              <a:gd name="T103" fmla="*/ 11 h 3200"/>
              <a:gd name="T104" fmla="*/ 283 w 2195"/>
              <a:gd name="T105" fmla="*/ 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95" h="3200">
                <a:moveTo>
                  <a:pt x="1099" y="2672"/>
                </a:moveTo>
                <a:lnTo>
                  <a:pt x="1062" y="2675"/>
                </a:lnTo>
                <a:lnTo>
                  <a:pt x="1029" y="2684"/>
                </a:lnTo>
                <a:lnTo>
                  <a:pt x="998" y="2697"/>
                </a:lnTo>
                <a:lnTo>
                  <a:pt x="971" y="2715"/>
                </a:lnTo>
                <a:lnTo>
                  <a:pt x="949" y="2738"/>
                </a:lnTo>
                <a:lnTo>
                  <a:pt x="931" y="2763"/>
                </a:lnTo>
                <a:lnTo>
                  <a:pt x="921" y="2790"/>
                </a:lnTo>
                <a:lnTo>
                  <a:pt x="918" y="2821"/>
                </a:lnTo>
                <a:lnTo>
                  <a:pt x="921" y="2850"/>
                </a:lnTo>
                <a:lnTo>
                  <a:pt x="931" y="2879"/>
                </a:lnTo>
                <a:lnTo>
                  <a:pt x="949" y="2903"/>
                </a:lnTo>
                <a:lnTo>
                  <a:pt x="971" y="2925"/>
                </a:lnTo>
                <a:lnTo>
                  <a:pt x="998" y="2944"/>
                </a:lnTo>
                <a:lnTo>
                  <a:pt x="1029" y="2957"/>
                </a:lnTo>
                <a:lnTo>
                  <a:pt x="1062" y="2966"/>
                </a:lnTo>
                <a:lnTo>
                  <a:pt x="1099" y="2969"/>
                </a:lnTo>
                <a:lnTo>
                  <a:pt x="1134" y="2966"/>
                </a:lnTo>
                <a:lnTo>
                  <a:pt x="1168" y="2957"/>
                </a:lnTo>
                <a:lnTo>
                  <a:pt x="1198" y="2944"/>
                </a:lnTo>
                <a:lnTo>
                  <a:pt x="1225" y="2925"/>
                </a:lnTo>
                <a:lnTo>
                  <a:pt x="1246" y="2903"/>
                </a:lnTo>
                <a:lnTo>
                  <a:pt x="1264" y="2879"/>
                </a:lnTo>
                <a:lnTo>
                  <a:pt x="1273" y="2850"/>
                </a:lnTo>
                <a:lnTo>
                  <a:pt x="1277" y="2821"/>
                </a:lnTo>
                <a:lnTo>
                  <a:pt x="1273" y="2790"/>
                </a:lnTo>
                <a:lnTo>
                  <a:pt x="1264" y="2763"/>
                </a:lnTo>
                <a:lnTo>
                  <a:pt x="1246" y="2738"/>
                </a:lnTo>
                <a:lnTo>
                  <a:pt x="1225" y="2715"/>
                </a:lnTo>
                <a:lnTo>
                  <a:pt x="1198" y="2697"/>
                </a:lnTo>
                <a:lnTo>
                  <a:pt x="1168" y="2684"/>
                </a:lnTo>
                <a:lnTo>
                  <a:pt x="1134" y="2675"/>
                </a:lnTo>
                <a:lnTo>
                  <a:pt x="1099" y="2672"/>
                </a:lnTo>
                <a:close/>
                <a:moveTo>
                  <a:pt x="211" y="393"/>
                </a:moveTo>
                <a:lnTo>
                  <a:pt x="211" y="2459"/>
                </a:lnTo>
                <a:lnTo>
                  <a:pt x="1983" y="2459"/>
                </a:lnTo>
                <a:lnTo>
                  <a:pt x="1983" y="393"/>
                </a:lnTo>
                <a:lnTo>
                  <a:pt x="211" y="393"/>
                </a:lnTo>
                <a:close/>
                <a:moveTo>
                  <a:pt x="695" y="141"/>
                </a:moveTo>
                <a:lnTo>
                  <a:pt x="684" y="144"/>
                </a:lnTo>
                <a:lnTo>
                  <a:pt x="674" y="152"/>
                </a:lnTo>
                <a:lnTo>
                  <a:pt x="666" y="165"/>
                </a:lnTo>
                <a:lnTo>
                  <a:pt x="661" y="180"/>
                </a:lnTo>
                <a:lnTo>
                  <a:pt x="659" y="197"/>
                </a:lnTo>
                <a:lnTo>
                  <a:pt x="661" y="215"/>
                </a:lnTo>
                <a:lnTo>
                  <a:pt x="666" y="231"/>
                </a:lnTo>
                <a:lnTo>
                  <a:pt x="674" y="243"/>
                </a:lnTo>
                <a:lnTo>
                  <a:pt x="684" y="251"/>
                </a:lnTo>
                <a:lnTo>
                  <a:pt x="695" y="254"/>
                </a:lnTo>
                <a:lnTo>
                  <a:pt x="1500" y="254"/>
                </a:lnTo>
                <a:lnTo>
                  <a:pt x="1512" y="251"/>
                </a:lnTo>
                <a:lnTo>
                  <a:pt x="1522" y="243"/>
                </a:lnTo>
                <a:lnTo>
                  <a:pt x="1531" y="231"/>
                </a:lnTo>
                <a:lnTo>
                  <a:pt x="1536" y="215"/>
                </a:lnTo>
                <a:lnTo>
                  <a:pt x="1538" y="197"/>
                </a:lnTo>
                <a:lnTo>
                  <a:pt x="1536" y="180"/>
                </a:lnTo>
                <a:lnTo>
                  <a:pt x="1531" y="165"/>
                </a:lnTo>
                <a:lnTo>
                  <a:pt x="1522" y="152"/>
                </a:lnTo>
                <a:lnTo>
                  <a:pt x="1512" y="144"/>
                </a:lnTo>
                <a:lnTo>
                  <a:pt x="1500" y="141"/>
                </a:lnTo>
                <a:lnTo>
                  <a:pt x="695" y="141"/>
                </a:lnTo>
                <a:close/>
                <a:moveTo>
                  <a:pt x="283" y="0"/>
                </a:moveTo>
                <a:lnTo>
                  <a:pt x="1913" y="0"/>
                </a:lnTo>
                <a:lnTo>
                  <a:pt x="1959" y="3"/>
                </a:lnTo>
                <a:lnTo>
                  <a:pt x="2003" y="11"/>
                </a:lnTo>
                <a:lnTo>
                  <a:pt x="2044" y="26"/>
                </a:lnTo>
                <a:lnTo>
                  <a:pt x="2081" y="45"/>
                </a:lnTo>
                <a:lnTo>
                  <a:pt x="2113" y="68"/>
                </a:lnTo>
                <a:lnTo>
                  <a:pt x="2141" y="96"/>
                </a:lnTo>
                <a:lnTo>
                  <a:pt x="2164" y="126"/>
                </a:lnTo>
                <a:lnTo>
                  <a:pt x="2182" y="160"/>
                </a:lnTo>
                <a:lnTo>
                  <a:pt x="2191" y="195"/>
                </a:lnTo>
                <a:lnTo>
                  <a:pt x="2195" y="233"/>
                </a:lnTo>
                <a:lnTo>
                  <a:pt x="2195" y="2966"/>
                </a:lnTo>
                <a:lnTo>
                  <a:pt x="2191" y="3004"/>
                </a:lnTo>
                <a:lnTo>
                  <a:pt x="2182" y="3040"/>
                </a:lnTo>
                <a:lnTo>
                  <a:pt x="2164" y="3074"/>
                </a:lnTo>
                <a:lnTo>
                  <a:pt x="2141" y="3104"/>
                </a:lnTo>
                <a:lnTo>
                  <a:pt x="2113" y="3131"/>
                </a:lnTo>
                <a:lnTo>
                  <a:pt x="2081" y="3154"/>
                </a:lnTo>
                <a:lnTo>
                  <a:pt x="2044" y="3173"/>
                </a:lnTo>
                <a:lnTo>
                  <a:pt x="2003" y="3188"/>
                </a:lnTo>
                <a:lnTo>
                  <a:pt x="1959" y="3197"/>
                </a:lnTo>
                <a:lnTo>
                  <a:pt x="1913" y="3200"/>
                </a:lnTo>
                <a:lnTo>
                  <a:pt x="283" y="3200"/>
                </a:lnTo>
                <a:lnTo>
                  <a:pt x="236" y="3197"/>
                </a:lnTo>
                <a:lnTo>
                  <a:pt x="193" y="3188"/>
                </a:lnTo>
                <a:lnTo>
                  <a:pt x="152" y="3173"/>
                </a:lnTo>
                <a:lnTo>
                  <a:pt x="115" y="3154"/>
                </a:lnTo>
                <a:lnTo>
                  <a:pt x="83" y="3131"/>
                </a:lnTo>
                <a:lnTo>
                  <a:pt x="55" y="3104"/>
                </a:lnTo>
                <a:lnTo>
                  <a:pt x="32" y="3074"/>
                </a:lnTo>
                <a:lnTo>
                  <a:pt x="15" y="3040"/>
                </a:lnTo>
                <a:lnTo>
                  <a:pt x="3" y="3004"/>
                </a:lnTo>
                <a:lnTo>
                  <a:pt x="0" y="2966"/>
                </a:lnTo>
                <a:lnTo>
                  <a:pt x="0" y="233"/>
                </a:lnTo>
                <a:lnTo>
                  <a:pt x="3" y="195"/>
                </a:lnTo>
                <a:lnTo>
                  <a:pt x="15" y="160"/>
                </a:lnTo>
                <a:lnTo>
                  <a:pt x="32" y="126"/>
                </a:lnTo>
                <a:lnTo>
                  <a:pt x="55" y="96"/>
                </a:lnTo>
                <a:lnTo>
                  <a:pt x="83" y="68"/>
                </a:lnTo>
                <a:lnTo>
                  <a:pt x="115" y="45"/>
                </a:lnTo>
                <a:lnTo>
                  <a:pt x="152" y="26"/>
                </a:lnTo>
                <a:lnTo>
                  <a:pt x="193" y="11"/>
                </a:lnTo>
                <a:lnTo>
                  <a:pt x="236" y="3"/>
                </a:lnTo>
                <a:lnTo>
                  <a:pt x="28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138971" y="1647946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8458045" y="1788784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458044" y="2737550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458045" y="3588315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458044" y="4537081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052054" y="5441039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202751" y="2586518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2685385" y="3439733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3095904" y="4399736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526517" y="5318511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29389" y="368062"/>
            <a:ext cx="5394256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" name="원호 3"/>
          <p:cNvSpPr/>
          <p:nvPr/>
        </p:nvSpPr>
        <p:spPr>
          <a:xfrm>
            <a:off x="6519652" y="1295951"/>
            <a:ext cx="4714475" cy="4714475"/>
          </a:xfrm>
          <a:prstGeom prst="arc">
            <a:avLst>
              <a:gd name="adj1" fmla="val 15157676"/>
              <a:gd name="adj2" fmla="val 2419028"/>
            </a:avLst>
          </a:prstGeom>
          <a:ln w="920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0005167" y="5441039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ko-KR" sz="3600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en-US" altLang="ko-KR" sz="2000" b="1" dirty="0">
                <a:solidFill>
                  <a:schemeClr val="bg1"/>
                </a:solidFill>
                <a:latin typeface="+mn-ea"/>
              </a:rPr>
              <a:t>%</a:t>
            </a:r>
            <a:endParaRPr lang="en-US" altLang="ko-KR" sz="11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058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65000"/>
                <a:shade val="30000"/>
                <a:satMod val="115000"/>
              </a:schemeClr>
            </a:gs>
            <a:gs pos="9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오각형 28"/>
          <p:cNvSpPr/>
          <p:nvPr/>
        </p:nvSpPr>
        <p:spPr>
          <a:xfrm flipH="1">
            <a:off x="3095905" y="1596935"/>
            <a:ext cx="5832190" cy="921198"/>
          </a:xfrm>
          <a:prstGeom prst="homePlate">
            <a:avLst/>
          </a:prstGeom>
          <a:gradFill flip="none" rotWithShape="1">
            <a:gsLst>
              <a:gs pos="0">
                <a:srgbClr val="E55F69">
                  <a:shade val="30000"/>
                  <a:satMod val="115000"/>
                </a:srgbClr>
              </a:gs>
              <a:gs pos="50000">
                <a:srgbClr val="E55F69">
                  <a:shade val="67500"/>
                  <a:satMod val="115000"/>
                </a:srgbClr>
              </a:gs>
              <a:gs pos="100000">
                <a:srgbClr val="E55F6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오각형 29"/>
          <p:cNvSpPr/>
          <p:nvPr/>
        </p:nvSpPr>
        <p:spPr>
          <a:xfrm flipH="1">
            <a:off x="1695370" y="2525333"/>
            <a:ext cx="7232724" cy="907200"/>
          </a:xfrm>
          <a:prstGeom prst="homePlate">
            <a:avLst/>
          </a:prstGeom>
          <a:gradFill flip="none" rotWithShape="1">
            <a:gsLst>
              <a:gs pos="0">
                <a:srgbClr val="B0D034">
                  <a:shade val="30000"/>
                  <a:satMod val="115000"/>
                </a:srgbClr>
              </a:gs>
              <a:gs pos="50000">
                <a:srgbClr val="B0D034">
                  <a:shade val="67500"/>
                  <a:satMod val="115000"/>
                </a:srgbClr>
              </a:gs>
              <a:gs pos="100000">
                <a:srgbClr val="B0D03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오각형 30"/>
          <p:cNvSpPr/>
          <p:nvPr/>
        </p:nvSpPr>
        <p:spPr>
          <a:xfrm flipH="1">
            <a:off x="838843" y="3439733"/>
            <a:ext cx="8089252" cy="90720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오각형 31"/>
          <p:cNvSpPr/>
          <p:nvPr/>
        </p:nvSpPr>
        <p:spPr>
          <a:xfrm flipH="1">
            <a:off x="1544899" y="4354133"/>
            <a:ext cx="7383194" cy="907200"/>
          </a:xfrm>
          <a:prstGeom prst="homePlate">
            <a:avLst/>
          </a:prstGeom>
          <a:gradFill flip="none" rotWithShape="1">
            <a:gsLst>
              <a:gs pos="0">
                <a:srgbClr val="00B8C4">
                  <a:shade val="30000"/>
                  <a:satMod val="115000"/>
                </a:srgbClr>
              </a:gs>
              <a:gs pos="50000">
                <a:srgbClr val="00B8C4">
                  <a:shade val="67500"/>
                  <a:satMod val="115000"/>
                </a:srgbClr>
              </a:gs>
              <a:gs pos="100000">
                <a:srgbClr val="00B8C4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오각형 32"/>
          <p:cNvSpPr/>
          <p:nvPr/>
        </p:nvSpPr>
        <p:spPr>
          <a:xfrm flipH="1">
            <a:off x="2298696" y="5268533"/>
            <a:ext cx="5255717" cy="914400"/>
          </a:xfrm>
          <a:custGeom>
            <a:avLst/>
            <a:gdLst>
              <a:gd name="connsiteX0" fmla="*/ 0 w 4838204"/>
              <a:gd name="connsiteY0" fmla="*/ 0 h 914400"/>
              <a:gd name="connsiteX1" fmla="*/ 4381004 w 4838204"/>
              <a:gd name="connsiteY1" fmla="*/ 0 h 914400"/>
              <a:gd name="connsiteX2" fmla="*/ 4838204 w 4838204"/>
              <a:gd name="connsiteY2" fmla="*/ 457200 h 914400"/>
              <a:gd name="connsiteX3" fmla="*/ 4381004 w 4838204"/>
              <a:gd name="connsiteY3" fmla="*/ 914400 h 914400"/>
              <a:gd name="connsiteX4" fmla="*/ 0 w 4838204"/>
              <a:gd name="connsiteY4" fmla="*/ 914400 h 914400"/>
              <a:gd name="connsiteX5" fmla="*/ 0 w 4838204"/>
              <a:gd name="connsiteY5" fmla="*/ 0 h 914400"/>
              <a:gd name="connsiteX0" fmla="*/ 0 w 5174754"/>
              <a:gd name="connsiteY0" fmla="*/ 6350 h 914400"/>
              <a:gd name="connsiteX1" fmla="*/ 4717554 w 5174754"/>
              <a:gd name="connsiteY1" fmla="*/ 0 h 914400"/>
              <a:gd name="connsiteX2" fmla="*/ 5174754 w 5174754"/>
              <a:gd name="connsiteY2" fmla="*/ 457200 h 914400"/>
              <a:gd name="connsiteX3" fmla="*/ 4717554 w 5174754"/>
              <a:gd name="connsiteY3" fmla="*/ 914400 h 914400"/>
              <a:gd name="connsiteX4" fmla="*/ 336550 w 5174754"/>
              <a:gd name="connsiteY4" fmla="*/ 914400 h 914400"/>
              <a:gd name="connsiteX5" fmla="*/ 0 w 5174754"/>
              <a:gd name="connsiteY5" fmla="*/ 635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4754" h="914400">
                <a:moveTo>
                  <a:pt x="0" y="6350"/>
                </a:moveTo>
                <a:lnTo>
                  <a:pt x="4717554" y="0"/>
                </a:lnTo>
                <a:lnTo>
                  <a:pt x="5174754" y="457200"/>
                </a:lnTo>
                <a:lnTo>
                  <a:pt x="4717554" y="914400"/>
                </a:lnTo>
                <a:lnTo>
                  <a:pt x="336550" y="914400"/>
                </a:lnTo>
                <a:lnTo>
                  <a:pt x="0" y="635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6667180" y="1596935"/>
            <a:ext cx="4317196" cy="4588292"/>
            <a:chOff x="6082979" y="1241335"/>
            <a:chExt cx="4377959" cy="4588292"/>
          </a:xfrm>
          <a:effectLst>
            <a:outerShdw blurRad="266700" dist="1397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700000" rev="0"/>
            </a:camera>
            <a:lightRig rig="threePt" dir="t"/>
          </a:scene3d>
        </p:grpSpPr>
        <p:sp>
          <p:nvSpPr>
            <p:cNvPr id="24" name="자유형 23"/>
            <p:cNvSpPr/>
            <p:nvPr/>
          </p:nvSpPr>
          <p:spPr>
            <a:xfrm>
              <a:off x="6460965" y="1241335"/>
              <a:ext cx="3620094" cy="921198"/>
            </a:xfrm>
            <a:custGeom>
              <a:avLst/>
              <a:gdLst>
                <a:gd name="connsiteX0" fmla="*/ 1857091 w 3620094"/>
                <a:gd name="connsiteY0" fmla="*/ 444 h 921198"/>
                <a:gd name="connsiteX1" fmla="*/ 2977708 w 3620094"/>
                <a:gd name="connsiteY1" fmla="*/ 323481 h 921198"/>
                <a:gd name="connsiteX2" fmla="*/ 3586223 w 3620094"/>
                <a:gd name="connsiteY2" fmla="*/ 871345 h 921198"/>
                <a:gd name="connsiteX3" fmla="*/ 3620094 w 3620094"/>
                <a:gd name="connsiteY3" fmla="*/ 921198 h 921198"/>
                <a:gd name="connsiteX4" fmla="*/ 0 w 3620094"/>
                <a:gd name="connsiteY4" fmla="*/ 921198 h 921198"/>
                <a:gd name="connsiteX5" fmla="*/ 4632 w 3620094"/>
                <a:gd name="connsiteY5" fmla="*/ 913995 h 921198"/>
                <a:gd name="connsiteX6" fmla="*/ 134967 w 3620094"/>
                <a:gd name="connsiteY6" fmla="*/ 749509 h 921198"/>
                <a:gd name="connsiteX7" fmla="*/ 1857091 w 3620094"/>
                <a:gd name="connsiteY7" fmla="*/ 444 h 921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0094" h="921198">
                  <a:moveTo>
                    <a:pt x="1857091" y="444"/>
                  </a:moveTo>
                  <a:cubicBezTo>
                    <a:pt x="2243108" y="8057"/>
                    <a:pt x="2630685" y="113632"/>
                    <a:pt x="2977708" y="323481"/>
                  </a:cubicBezTo>
                  <a:cubicBezTo>
                    <a:pt x="3222299" y="471388"/>
                    <a:pt x="3426370" y="658564"/>
                    <a:pt x="3586223" y="871345"/>
                  </a:cubicBezTo>
                  <a:lnTo>
                    <a:pt x="3620094" y="921198"/>
                  </a:lnTo>
                  <a:lnTo>
                    <a:pt x="0" y="921198"/>
                  </a:lnTo>
                  <a:lnTo>
                    <a:pt x="4632" y="913995"/>
                  </a:lnTo>
                  <a:cubicBezTo>
                    <a:pt x="44871" y="857709"/>
                    <a:pt x="88311" y="802806"/>
                    <a:pt x="134967" y="749509"/>
                  </a:cubicBezTo>
                  <a:cubicBezTo>
                    <a:pt x="574698" y="247183"/>
                    <a:pt x="1213728" y="-12245"/>
                    <a:pt x="1857091" y="444"/>
                  </a:cubicBezTo>
                  <a:close/>
                </a:path>
              </a:pathLst>
            </a:custGeom>
            <a:solidFill>
              <a:srgbClr val="E55F69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 20"/>
            <p:cNvSpPr/>
            <p:nvPr/>
          </p:nvSpPr>
          <p:spPr>
            <a:xfrm>
              <a:off x="6100395" y="2169733"/>
              <a:ext cx="4340622" cy="907200"/>
            </a:xfrm>
            <a:custGeom>
              <a:avLst/>
              <a:gdLst>
                <a:gd name="connsiteX0" fmla="*/ 355939 w 4340622"/>
                <a:gd name="connsiteY0" fmla="*/ 0 h 907200"/>
                <a:gd name="connsiteX1" fmla="*/ 3985556 w 4340622"/>
                <a:gd name="connsiteY1" fmla="*/ 0 h 907200"/>
                <a:gd name="connsiteX2" fmla="*/ 4058335 w 4340622"/>
                <a:gd name="connsiteY2" fmla="*/ 107121 h 907200"/>
                <a:gd name="connsiteX3" fmla="*/ 4331757 w 4340622"/>
                <a:gd name="connsiteY3" fmla="*/ 834208 h 907200"/>
                <a:gd name="connsiteX4" fmla="*/ 4340622 w 4340622"/>
                <a:gd name="connsiteY4" fmla="*/ 907200 h 907200"/>
                <a:gd name="connsiteX5" fmla="*/ 0 w 4340622"/>
                <a:gd name="connsiteY5" fmla="*/ 907200 h 907200"/>
                <a:gd name="connsiteX6" fmla="*/ 118 w 4340622"/>
                <a:gd name="connsiteY6" fmla="*/ 905793 h 907200"/>
                <a:gd name="connsiteX7" fmla="*/ 254082 w 4340622"/>
                <a:gd name="connsiteY7" fmla="*/ 158379 h 907200"/>
                <a:gd name="connsiteX8" fmla="*/ 355939 w 4340622"/>
                <a:gd name="connsiteY8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0622" h="907200">
                  <a:moveTo>
                    <a:pt x="355939" y="0"/>
                  </a:moveTo>
                  <a:lnTo>
                    <a:pt x="3985556" y="0"/>
                  </a:lnTo>
                  <a:lnTo>
                    <a:pt x="4058335" y="107121"/>
                  </a:lnTo>
                  <a:cubicBezTo>
                    <a:pt x="4195849" y="331850"/>
                    <a:pt x="4288222" y="578767"/>
                    <a:pt x="4331757" y="834208"/>
                  </a:cubicBezTo>
                  <a:lnTo>
                    <a:pt x="4340622" y="907200"/>
                  </a:lnTo>
                  <a:lnTo>
                    <a:pt x="0" y="907200"/>
                  </a:lnTo>
                  <a:lnTo>
                    <a:pt x="118" y="905793"/>
                  </a:lnTo>
                  <a:cubicBezTo>
                    <a:pt x="34328" y="647576"/>
                    <a:pt x="118694" y="393694"/>
                    <a:pt x="254082" y="158379"/>
                  </a:cubicBezTo>
                  <a:lnTo>
                    <a:pt x="355939" y="0"/>
                  </a:lnTo>
                  <a:close/>
                </a:path>
              </a:pathLst>
            </a:custGeom>
            <a:solidFill>
              <a:srgbClr val="B0D034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6082979" y="3084133"/>
              <a:ext cx="4377959" cy="907200"/>
            </a:xfrm>
            <a:custGeom>
              <a:avLst/>
              <a:gdLst>
                <a:gd name="connsiteX0" fmla="*/ 16814 w 4377959"/>
                <a:gd name="connsiteY0" fmla="*/ 0 h 907200"/>
                <a:gd name="connsiteX1" fmla="*/ 4358914 w 4377959"/>
                <a:gd name="connsiteY1" fmla="*/ 0 h 907200"/>
                <a:gd name="connsiteX2" fmla="*/ 4372610 w 4377959"/>
                <a:gd name="connsiteY2" fmla="*/ 112773 h 907200"/>
                <a:gd name="connsiteX3" fmla="*/ 4276278 w 4377959"/>
                <a:gd name="connsiteY3" fmla="*/ 890971 h 907200"/>
                <a:gd name="connsiteX4" fmla="*/ 4270005 w 4377959"/>
                <a:gd name="connsiteY4" fmla="*/ 907200 h 907200"/>
                <a:gd name="connsiteX5" fmla="*/ 108696 w 4377959"/>
                <a:gd name="connsiteY5" fmla="*/ 907200 h 907200"/>
                <a:gd name="connsiteX6" fmla="*/ 64510 w 4377959"/>
                <a:gd name="connsiteY6" fmla="*/ 764812 h 907200"/>
                <a:gd name="connsiteX7" fmla="*/ 1268 w 4377959"/>
                <a:gd name="connsiteY7" fmla="*/ 185645 h 907200"/>
                <a:gd name="connsiteX8" fmla="*/ 16814 w 4377959"/>
                <a:gd name="connsiteY8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7959" h="907200">
                  <a:moveTo>
                    <a:pt x="16814" y="0"/>
                  </a:moveTo>
                  <a:lnTo>
                    <a:pt x="4358914" y="0"/>
                  </a:lnTo>
                  <a:lnTo>
                    <a:pt x="4372610" y="112773"/>
                  </a:lnTo>
                  <a:cubicBezTo>
                    <a:pt x="4391494" y="371620"/>
                    <a:pt x="4360616" y="635575"/>
                    <a:pt x="4276278" y="890971"/>
                  </a:cubicBezTo>
                  <a:lnTo>
                    <a:pt x="4270005" y="907200"/>
                  </a:lnTo>
                  <a:lnTo>
                    <a:pt x="108696" y="907200"/>
                  </a:lnTo>
                  <a:lnTo>
                    <a:pt x="64510" y="764812"/>
                  </a:lnTo>
                  <a:cubicBezTo>
                    <a:pt x="15581" y="575323"/>
                    <a:pt x="-5621" y="380265"/>
                    <a:pt x="1268" y="185645"/>
                  </a:cubicBezTo>
                  <a:lnTo>
                    <a:pt x="16814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6193910" y="3998533"/>
              <a:ext cx="4156291" cy="907200"/>
            </a:xfrm>
            <a:custGeom>
              <a:avLst/>
              <a:gdLst>
                <a:gd name="connsiteX0" fmla="*/ 0 w 4156291"/>
                <a:gd name="connsiteY0" fmla="*/ 0 h 907200"/>
                <a:gd name="connsiteX1" fmla="*/ 4156291 w 4156291"/>
                <a:gd name="connsiteY1" fmla="*/ 0 h 907200"/>
                <a:gd name="connsiteX2" fmla="*/ 4092013 w 4156291"/>
                <a:gd name="connsiteY2" fmla="*/ 166299 h 907200"/>
                <a:gd name="connsiteX3" fmla="*/ 3998284 w 4156291"/>
                <a:gd name="connsiteY3" fmla="*/ 351537 h 907200"/>
                <a:gd name="connsiteX4" fmla="*/ 3639519 w 4156291"/>
                <a:gd name="connsiteY4" fmla="*/ 815975 h 907200"/>
                <a:gd name="connsiteX5" fmla="*/ 3537329 w 4156291"/>
                <a:gd name="connsiteY5" fmla="*/ 907200 h 907200"/>
                <a:gd name="connsiteX6" fmla="*/ 571992 w 4156291"/>
                <a:gd name="connsiteY6" fmla="*/ 907200 h 907200"/>
                <a:gd name="connsiteX7" fmla="*/ 576958 w 4156291"/>
                <a:gd name="connsiteY7" fmla="*/ 872506 h 907200"/>
                <a:gd name="connsiteX8" fmla="*/ 11737 w 4156291"/>
                <a:gd name="connsiteY8" fmla="*/ 37824 h 907200"/>
                <a:gd name="connsiteX9" fmla="*/ 0 w 4156291"/>
                <a:gd name="connsiteY9" fmla="*/ 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56291" h="907200">
                  <a:moveTo>
                    <a:pt x="0" y="0"/>
                  </a:moveTo>
                  <a:lnTo>
                    <a:pt x="4156291" y="0"/>
                  </a:lnTo>
                  <a:lnTo>
                    <a:pt x="4092013" y="166299"/>
                  </a:lnTo>
                  <a:cubicBezTo>
                    <a:pt x="4064188" y="228865"/>
                    <a:pt x="4032965" y="290682"/>
                    <a:pt x="3998284" y="351537"/>
                  </a:cubicBezTo>
                  <a:cubicBezTo>
                    <a:pt x="3899304" y="525223"/>
                    <a:pt x="3778020" y="680628"/>
                    <a:pt x="3639519" y="815975"/>
                  </a:cubicBezTo>
                  <a:lnTo>
                    <a:pt x="3537329" y="907200"/>
                  </a:lnTo>
                  <a:lnTo>
                    <a:pt x="571992" y="907200"/>
                  </a:lnTo>
                  <a:lnTo>
                    <a:pt x="576958" y="872506"/>
                  </a:lnTo>
                  <a:cubicBezTo>
                    <a:pt x="312995" y="633835"/>
                    <a:pt x="124026" y="346342"/>
                    <a:pt x="11737" y="378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8C4"/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>
              <a:off x="6633663" y="4912933"/>
              <a:ext cx="3089510" cy="916694"/>
            </a:xfrm>
            <a:custGeom>
              <a:avLst/>
              <a:gdLst>
                <a:gd name="connsiteX0" fmla="*/ 131208 w 3089510"/>
                <a:gd name="connsiteY0" fmla="*/ 0 h 916694"/>
                <a:gd name="connsiteX1" fmla="*/ 3089510 w 3089510"/>
                <a:gd name="connsiteY1" fmla="*/ 0 h 916694"/>
                <a:gd name="connsiteX2" fmla="*/ 3055714 w 3089510"/>
                <a:gd name="connsiteY2" fmla="*/ 30169 h 916694"/>
                <a:gd name="connsiteX3" fmla="*/ 843298 w 3089510"/>
                <a:gd name="connsiteY3" fmla="*/ 386390 h 916694"/>
                <a:gd name="connsiteX4" fmla="*/ 0 w 3089510"/>
                <a:gd name="connsiteY4" fmla="*/ 916694 h 916694"/>
                <a:gd name="connsiteX5" fmla="*/ 131208 w 3089510"/>
                <a:gd name="connsiteY5" fmla="*/ 0 h 91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9510" h="916694">
                  <a:moveTo>
                    <a:pt x="131208" y="0"/>
                  </a:moveTo>
                  <a:lnTo>
                    <a:pt x="3089510" y="0"/>
                  </a:lnTo>
                  <a:lnTo>
                    <a:pt x="3055714" y="30169"/>
                  </a:lnTo>
                  <a:cubicBezTo>
                    <a:pt x="2458062" y="517274"/>
                    <a:pt x="1612074" y="673952"/>
                    <a:pt x="843298" y="386390"/>
                  </a:cubicBezTo>
                  <a:lnTo>
                    <a:pt x="0" y="916694"/>
                  </a:lnTo>
                  <a:lnTo>
                    <a:pt x="13120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/>
            <a:sp3d>
              <a:bevelB w="0" h="1016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22"/>
          <p:cNvGrpSpPr>
            <a:grpSpLocks noChangeAspect="1"/>
          </p:cNvGrpSpPr>
          <p:nvPr/>
        </p:nvGrpSpPr>
        <p:grpSpPr bwMode="auto">
          <a:xfrm>
            <a:off x="3624652" y="1943838"/>
            <a:ext cx="277924" cy="227392"/>
            <a:chOff x="1080" y="4"/>
            <a:chExt cx="132" cy="108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1140" y="61"/>
              <a:ext cx="13" cy="15"/>
            </a:xfrm>
            <a:custGeom>
              <a:avLst/>
              <a:gdLst>
                <a:gd name="T0" fmla="*/ 163 w 324"/>
                <a:gd name="T1" fmla="*/ 0 h 393"/>
                <a:gd name="T2" fmla="*/ 191 w 324"/>
                <a:gd name="T3" fmla="*/ 2 h 393"/>
                <a:gd name="T4" fmla="*/ 219 w 324"/>
                <a:gd name="T5" fmla="*/ 9 h 393"/>
                <a:gd name="T6" fmla="*/ 245 w 324"/>
                <a:gd name="T7" fmla="*/ 21 h 393"/>
                <a:gd name="T8" fmla="*/ 267 w 324"/>
                <a:gd name="T9" fmla="*/ 37 h 393"/>
                <a:gd name="T10" fmla="*/ 287 w 324"/>
                <a:gd name="T11" fmla="*/ 57 h 393"/>
                <a:gd name="T12" fmla="*/ 303 w 324"/>
                <a:gd name="T13" fmla="*/ 79 h 393"/>
                <a:gd name="T14" fmla="*/ 314 w 324"/>
                <a:gd name="T15" fmla="*/ 104 h 393"/>
                <a:gd name="T16" fmla="*/ 322 w 324"/>
                <a:gd name="T17" fmla="*/ 131 h 393"/>
                <a:gd name="T18" fmla="*/ 324 w 324"/>
                <a:gd name="T19" fmla="*/ 160 h 393"/>
                <a:gd name="T20" fmla="*/ 324 w 324"/>
                <a:gd name="T21" fmla="*/ 233 h 393"/>
                <a:gd name="T22" fmla="*/ 322 w 324"/>
                <a:gd name="T23" fmla="*/ 262 h 393"/>
                <a:gd name="T24" fmla="*/ 314 w 324"/>
                <a:gd name="T25" fmla="*/ 289 h 393"/>
                <a:gd name="T26" fmla="*/ 303 w 324"/>
                <a:gd name="T27" fmla="*/ 314 h 393"/>
                <a:gd name="T28" fmla="*/ 287 w 324"/>
                <a:gd name="T29" fmla="*/ 337 h 393"/>
                <a:gd name="T30" fmla="*/ 267 w 324"/>
                <a:gd name="T31" fmla="*/ 356 h 393"/>
                <a:gd name="T32" fmla="*/ 245 w 324"/>
                <a:gd name="T33" fmla="*/ 372 h 393"/>
                <a:gd name="T34" fmla="*/ 219 w 324"/>
                <a:gd name="T35" fmla="*/ 383 h 393"/>
                <a:gd name="T36" fmla="*/ 191 w 324"/>
                <a:gd name="T37" fmla="*/ 391 h 393"/>
                <a:gd name="T38" fmla="*/ 163 w 324"/>
                <a:gd name="T39" fmla="*/ 393 h 393"/>
                <a:gd name="T40" fmla="*/ 133 w 324"/>
                <a:gd name="T41" fmla="*/ 391 h 393"/>
                <a:gd name="T42" fmla="*/ 106 w 324"/>
                <a:gd name="T43" fmla="*/ 383 h 393"/>
                <a:gd name="T44" fmla="*/ 81 w 324"/>
                <a:gd name="T45" fmla="*/ 372 h 393"/>
                <a:gd name="T46" fmla="*/ 57 w 324"/>
                <a:gd name="T47" fmla="*/ 356 h 393"/>
                <a:gd name="T48" fmla="*/ 38 w 324"/>
                <a:gd name="T49" fmla="*/ 337 h 393"/>
                <a:gd name="T50" fmla="*/ 23 w 324"/>
                <a:gd name="T51" fmla="*/ 314 h 393"/>
                <a:gd name="T52" fmla="*/ 10 w 324"/>
                <a:gd name="T53" fmla="*/ 289 h 393"/>
                <a:gd name="T54" fmla="*/ 3 w 324"/>
                <a:gd name="T55" fmla="*/ 262 h 393"/>
                <a:gd name="T56" fmla="*/ 0 w 324"/>
                <a:gd name="T57" fmla="*/ 233 h 393"/>
                <a:gd name="T58" fmla="*/ 0 w 324"/>
                <a:gd name="T59" fmla="*/ 160 h 393"/>
                <a:gd name="T60" fmla="*/ 3 w 324"/>
                <a:gd name="T61" fmla="*/ 131 h 393"/>
                <a:gd name="T62" fmla="*/ 10 w 324"/>
                <a:gd name="T63" fmla="*/ 104 h 393"/>
                <a:gd name="T64" fmla="*/ 23 w 324"/>
                <a:gd name="T65" fmla="*/ 79 h 393"/>
                <a:gd name="T66" fmla="*/ 38 w 324"/>
                <a:gd name="T67" fmla="*/ 57 h 393"/>
                <a:gd name="T68" fmla="*/ 57 w 324"/>
                <a:gd name="T69" fmla="*/ 37 h 393"/>
                <a:gd name="T70" fmla="*/ 81 w 324"/>
                <a:gd name="T71" fmla="*/ 21 h 393"/>
                <a:gd name="T72" fmla="*/ 106 w 324"/>
                <a:gd name="T73" fmla="*/ 9 h 393"/>
                <a:gd name="T74" fmla="*/ 133 w 324"/>
                <a:gd name="T75" fmla="*/ 2 h 393"/>
                <a:gd name="T76" fmla="*/ 163 w 324"/>
                <a:gd name="T77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4" h="393">
                  <a:moveTo>
                    <a:pt x="163" y="0"/>
                  </a:moveTo>
                  <a:lnTo>
                    <a:pt x="191" y="2"/>
                  </a:lnTo>
                  <a:lnTo>
                    <a:pt x="219" y="9"/>
                  </a:lnTo>
                  <a:lnTo>
                    <a:pt x="245" y="21"/>
                  </a:lnTo>
                  <a:lnTo>
                    <a:pt x="267" y="37"/>
                  </a:lnTo>
                  <a:lnTo>
                    <a:pt x="287" y="57"/>
                  </a:lnTo>
                  <a:lnTo>
                    <a:pt x="303" y="79"/>
                  </a:lnTo>
                  <a:lnTo>
                    <a:pt x="314" y="104"/>
                  </a:lnTo>
                  <a:lnTo>
                    <a:pt x="322" y="131"/>
                  </a:lnTo>
                  <a:lnTo>
                    <a:pt x="324" y="160"/>
                  </a:lnTo>
                  <a:lnTo>
                    <a:pt x="324" y="233"/>
                  </a:lnTo>
                  <a:lnTo>
                    <a:pt x="322" y="262"/>
                  </a:lnTo>
                  <a:lnTo>
                    <a:pt x="314" y="289"/>
                  </a:lnTo>
                  <a:lnTo>
                    <a:pt x="303" y="314"/>
                  </a:lnTo>
                  <a:lnTo>
                    <a:pt x="287" y="337"/>
                  </a:lnTo>
                  <a:lnTo>
                    <a:pt x="267" y="356"/>
                  </a:lnTo>
                  <a:lnTo>
                    <a:pt x="245" y="372"/>
                  </a:lnTo>
                  <a:lnTo>
                    <a:pt x="219" y="383"/>
                  </a:lnTo>
                  <a:lnTo>
                    <a:pt x="191" y="391"/>
                  </a:lnTo>
                  <a:lnTo>
                    <a:pt x="163" y="393"/>
                  </a:lnTo>
                  <a:lnTo>
                    <a:pt x="133" y="391"/>
                  </a:lnTo>
                  <a:lnTo>
                    <a:pt x="106" y="383"/>
                  </a:lnTo>
                  <a:lnTo>
                    <a:pt x="81" y="372"/>
                  </a:lnTo>
                  <a:lnTo>
                    <a:pt x="57" y="356"/>
                  </a:lnTo>
                  <a:lnTo>
                    <a:pt x="38" y="337"/>
                  </a:lnTo>
                  <a:lnTo>
                    <a:pt x="23" y="314"/>
                  </a:lnTo>
                  <a:lnTo>
                    <a:pt x="10" y="289"/>
                  </a:lnTo>
                  <a:lnTo>
                    <a:pt x="3" y="262"/>
                  </a:lnTo>
                  <a:lnTo>
                    <a:pt x="0" y="233"/>
                  </a:lnTo>
                  <a:lnTo>
                    <a:pt x="0" y="160"/>
                  </a:lnTo>
                  <a:lnTo>
                    <a:pt x="3" y="131"/>
                  </a:lnTo>
                  <a:lnTo>
                    <a:pt x="10" y="104"/>
                  </a:lnTo>
                  <a:lnTo>
                    <a:pt x="23" y="79"/>
                  </a:lnTo>
                  <a:lnTo>
                    <a:pt x="38" y="57"/>
                  </a:lnTo>
                  <a:lnTo>
                    <a:pt x="57" y="37"/>
                  </a:lnTo>
                  <a:lnTo>
                    <a:pt x="81" y="21"/>
                  </a:lnTo>
                  <a:lnTo>
                    <a:pt x="106" y="9"/>
                  </a:lnTo>
                  <a:lnTo>
                    <a:pt x="133" y="2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1083" y="72"/>
              <a:ext cx="127" cy="40"/>
            </a:xfrm>
            <a:custGeom>
              <a:avLst/>
              <a:gdLst>
                <a:gd name="T0" fmla="*/ 0 w 3176"/>
                <a:gd name="T1" fmla="*/ 0 h 997"/>
                <a:gd name="T2" fmla="*/ 47 w 3176"/>
                <a:gd name="T3" fmla="*/ 18 h 997"/>
                <a:gd name="T4" fmla="*/ 95 w 3176"/>
                <a:gd name="T5" fmla="*/ 32 h 997"/>
                <a:gd name="T6" fmla="*/ 146 w 3176"/>
                <a:gd name="T7" fmla="*/ 41 h 997"/>
                <a:gd name="T8" fmla="*/ 197 w 3176"/>
                <a:gd name="T9" fmla="*/ 44 h 997"/>
                <a:gd name="T10" fmla="*/ 1315 w 3176"/>
                <a:gd name="T11" fmla="*/ 44 h 997"/>
                <a:gd name="T12" fmla="*/ 1329 w 3176"/>
                <a:gd name="T13" fmla="*/ 82 h 997"/>
                <a:gd name="T14" fmla="*/ 1348 w 3176"/>
                <a:gd name="T15" fmla="*/ 116 h 997"/>
                <a:gd name="T16" fmla="*/ 1373 w 3176"/>
                <a:gd name="T17" fmla="*/ 149 h 997"/>
                <a:gd name="T18" fmla="*/ 1402 w 3176"/>
                <a:gd name="T19" fmla="*/ 176 h 997"/>
                <a:gd name="T20" fmla="*/ 1433 w 3176"/>
                <a:gd name="T21" fmla="*/ 201 h 997"/>
                <a:gd name="T22" fmla="*/ 1468 w 3176"/>
                <a:gd name="T23" fmla="*/ 220 h 997"/>
                <a:gd name="T24" fmla="*/ 1506 w 3176"/>
                <a:gd name="T25" fmla="*/ 234 h 997"/>
                <a:gd name="T26" fmla="*/ 1546 w 3176"/>
                <a:gd name="T27" fmla="*/ 243 h 997"/>
                <a:gd name="T28" fmla="*/ 1589 w 3176"/>
                <a:gd name="T29" fmla="*/ 246 h 997"/>
                <a:gd name="T30" fmla="*/ 1631 w 3176"/>
                <a:gd name="T31" fmla="*/ 243 h 997"/>
                <a:gd name="T32" fmla="*/ 1671 w 3176"/>
                <a:gd name="T33" fmla="*/ 234 h 997"/>
                <a:gd name="T34" fmla="*/ 1708 w 3176"/>
                <a:gd name="T35" fmla="*/ 220 h 997"/>
                <a:gd name="T36" fmla="*/ 1744 w 3176"/>
                <a:gd name="T37" fmla="*/ 201 h 997"/>
                <a:gd name="T38" fmla="*/ 1776 w 3176"/>
                <a:gd name="T39" fmla="*/ 176 h 997"/>
                <a:gd name="T40" fmla="*/ 1804 w 3176"/>
                <a:gd name="T41" fmla="*/ 149 h 997"/>
                <a:gd name="T42" fmla="*/ 1828 w 3176"/>
                <a:gd name="T43" fmla="*/ 116 h 997"/>
                <a:gd name="T44" fmla="*/ 1848 w 3176"/>
                <a:gd name="T45" fmla="*/ 82 h 997"/>
                <a:gd name="T46" fmla="*/ 1862 w 3176"/>
                <a:gd name="T47" fmla="*/ 44 h 997"/>
                <a:gd name="T48" fmla="*/ 2980 w 3176"/>
                <a:gd name="T49" fmla="*/ 44 h 997"/>
                <a:gd name="T50" fmla="*/ 3032 w 3176"/>
                <a:gd name="T51" fmla="*/ 41 h 997"/>
                <a:gd name="T52" fmla="*/ 3082 w 3176"/>
                <a:gd name="T53" fmla="*/ 32 h 997"/>
                <a:gd name="T54" fmla="*/ 3130 w 3176"/>
                <a:gd name="T55" fmla="*/ 18 h 997"/>
                <a:gd name="T56" fmla="*/ 3176 w 3176"/>
                <a:gd name="T57" fmla="*/ 0 h 997"/>
                <a:gd name="T58" fmla="*/ 3176 w 3176"/>
                <a:gd name="T59" fmla="*/ 735 h 997"/>
                <a:gd name="T60" fmla="*/ 3173 w 3176"/>
                <a:gd name="T61" fmla="*/ 774 h 997"/>
                <a:gd name="T62" fmla="*/ 3165 w 3176"/>
                <a:gd name="T63" fmla="*/ 810 h 997"/>
                <a:gd name="T64" fmla="*/ 3152 w 3176"/>
                <a:gd name="T65" fmla="*/ 846 h 997"/>
                <a:gd name="T66" fmla="*/ 3134 w 3176"/>
                <a:gd name="T67" fmla="*/ 877 h 997"/>
                <a:gd name="T68" fmla="*/ 3112 w 3176"/>
                <a:gd name="T69" fmla="*/ 907 h 997"/>
                <a:gd name="T70" fmla="*/ 3085 w 3176"/>
                <a:gd name="T71" fmla="*/ 932 h 997"/>
                <a:gd name="T72" fmla="*/ 3056 w 3176"/>
                <a:gd name="T73" fmla="*/ 954 h 997"/>
                <a:gd name="T74" fmla="*/ 3024 w 3176"/>
                <a:gd name="T75" fmla="*/ 973 h 997"/>
                <a:gd name="T76" fmla="*/ 2989 w 3176"/>
                <a:gd name="T77" fmla="*/ 986 h 997"/>
                <a:gd name="T78" fmla="*/ 2952 w 3176"/>
                <a:gd name="T79" fmla="*/ 994 h 997"/>
                <a:gd name="T80" fmla="*/ 2913 w 3176"/>
                <a:gd name="T81" fmla="*/ 997 h 997"/>
                <a:gd name="T82" fmla="*/ 264 w 3176"/>
                <a:gd name="T83" fmla="*/ 997 h 997"/>
                <a:gd name="T84" fmla="*/ 225 w 3176"/>
                <a:gd name="T85" fmla="*/ 994 h 997"/>
                <a:gd name="T86" fmla="*/ 188 w 3176"/>
                <a:gd name="T87" fmla="*/ 986 h 997"/>
                <a:gd name="T88" fmla="*/ 153 w 3176"/>
                <a:gd name="T89" fmla="*/ 973 h 997"/>
                <a:gd name="T90" fmla="*/ 121 w 3176"/>
                <a:gd name="T91" fmla="*/ 954 h 997"/>
                <a:gd name="T92" fmla="*/ 92 w 3176"/>
                <a:gd name="T93" fmla="*/ 932 h 997"/>
                <a:gd name="T94" fmla="*/ 65 w 3176"/>
                <a:gd name="T95" fmla="*/ 907 h 997"/>
                <a:gd name="T96" fmla="*/ 43 w 3176"/>
                <a:gd name="T97" fmla="*/ 877 h 997"/>
                <a:gd name="T98" fmla="*/ 25 w 3176"/>
                <a:gd name="T99" fmla="*/ 846 h 997"/>
                <a:gd name="T100" fmla="*/ 12 w 3176"/>
                <a:gd name="T101" fmla="*/ 810 h 997"/>
                <a:gd name="T102" fmla="*/ 4 w 3176"/>
                <a:gd name="T103" fmla="*/ 774 h 997"/>
                <a:gd name="T104" fmla="*/ 0 w 3176"/>
                <a:gd name="T105" fmla="*/ 735 h 997"/>
                <a:gd name="T106" fmla="*/ 0 w 3176"/>
                <a:gd name="T107" fmla="*/ 0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76" h="997">
                  <a:moveTo>
                    <a:pt x="0" y="0"/>
                  </a:moveTo>
                  <a:lnTo>
                    <a:pt x="47" y="18"/>
                  </a:lnTo>
                  <a:lnTo>
                    <a:pt x="95" y="32"/>
                  </a:lnTo>
                  <a:lnTo>
                    <a:pt x="146" y="41"/>
                  </a:lnTo>
                  <a:lnTo>
                    <a:pt x="197" y="44"/>
                  </a:lnTo>
                  <a:lnTo>
                    <a:pt x="1315" y="44"/>
                  </a:lnTo>
                  <a:lnTo>
                    <a:pt x="1329" y="82"/>
                  </a:lnTo>
                  <a:lnTo>
                    <a:pt x="1348" y="116"/>
                  </a:lnTo>
                  <a:lnTo>
                    <a:pt x="1373" y="149"/>
                  </a:lnTo>
                  <a:lnTo>
                    <a:pt x="1402" y="176"/>
                  </a:lnTo>
                  <a:lnTo>
                    <a:pt x="1433" y="201"/>
                  </a:lnTo>
                  <a:lnTo>
                    <a:pt x="1468" y="220"/>
                  </a:lnTo>
                  <a:lnTo>
                    <a:pt x="1506" y="234"/>
                  </a:lnTo>
                  <a:lnTo>
                    <a:pt x="1546" y="243"/>
                  </a:lnTo>
                  <a:lnTo>
                    <a:pt x="1589" y="246"/>
                  </a:lnTo>
                  <a:lnTo>
                    <a:pt x="1631" y="243"/>
                  </a:lnTo>
                  <a:lnTo>
                    <a:pt x="1671" y="234"/>
                  </a:lnTo>
                  <a:lnTo>
                    <a:pt x="1708" y="220"/>
                  </a:lnTo>
                  <a:lnTo>
                    <a:pt x="1744" y="201"/>
                  </a:lnTo>
                  <a:lnTo>
                    <a:pt x="1776" y="176"/>
                  </a:lnTo>
                  <a:lnTo>
                    <a:pt x="1804" y="149"/>
                  </a:lnTo>
                  <a:lnTo>
                    <a:pt x="1828" y="116"/>
                  </a:lnTo>
                  <a:lnTo>
                    <a:pt x="1848" y="82"/>
                  </a:lnTo>
                  <a:lnTo>
                    <a:pt x="1862" y="44"/>
                  </a:lnTo>
                  <a:lnTo>
                    <a:pt x="2980" y="44"/>
                  </a:lnTo>
                  <a:lnTo>
                    <a:pt x="3032" y="41"/>
                  </a:lnTo>
                  <a:lnTo>
                    <a:pt x="3082" y="32"/>
                  </a:lnTo>
                  <a:lnTo>
                    <a:pt x="3130" y="18"/>
                  </a:lnTo>
                  <a:lnTo>
                    <a:pt x="3176" y="0"/>
                  </a:lnTo>
                  <a:lnTo>
                    <a:pt x="3176" y="735"/>
                  </a:lnTo>
                  <a:lnTo>
                    <a:pt x="3173" y="774"/>
                  </a:lnTo>
                  <a:lnTo>
                    <a:pt x="3165" y="810"/>
                  </a:lnTo>
                  <a:lnTo>
                    <a:pt x="3152" y="846"/>
                  </a:lnTo>
                  <a:lnTo>
                    <a:pt x="3134" y="877"/>
                  </a:lnTo>
                  <a:lnTo>
                    <a:pt x="3112" y="907"/>
                  </a:lnTo>
                  <a:lnTo>
                    <a:pt x="3085" y="932"/>
                  </a:lnTo>
                  <a:lnTo>
                    <a:pt x="3056" y="954"/>
                  </a:lnTo>
                  <a:lnTo>
                    <a:pt x="3024" y="973"/>
                  </a:lnTo>
                  <a:lnTo>
                    <a:pt x="2989" y="986"/>
                  </a:lnTo>
                  <a:lnTo>
                    <a:pt x="2952" y="994"/>
                  </a:lnTo>
                  <a:lnTo>
                    <a:pt x="2913" y="997"/>
                  </a:lnTo>
                  <a:lnTo>
                    <a:pt x="264" y="997"/>
                  </a:lnTo>
                  <a:lnTo>
                    <a:pt x="225" y="994"/>
                  </a:lnTo>
                  <a:lnTo>
                    <a:pt x="188" y="986"/>
                  </a:lnTo>
                  <a:lnTo>
                    <a:pt x="153" y="973"/>
                  </a:lnTo>
                  <a:lnTo>
                    <a:pt x="121" y="954"/>
                  </a:lnTo>
                  <a:lnTo>
                    <a:pt x="92" y="932"/>
                  </a:lnTo>
                  <a:lnTo>
                    <a:pt x="65" y="907"/>
                  </a:lnTo>
                  <a:lnTo>
                    <a:pt x="43" y="877"/>
                  </a:lnTo>
                  <a:lnTo>
                    <a:pt x="25" y="846"/>
                  </a:lnTo>
                  <a:lnTo>
                    <a:pt x="12" y="810"/>
                  </a:lnTo>
                  <a:lnTo>
                    <a:pt x="4" y="774"/>
                  </a:lnTo>
                  <a:lnTo>
                    <a:pt x="0" y="7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6"/>
            <p:cNvSpPr>
              <a:spLocks noEditPoints="1"/>
            </p:cNvSpPr>
            <p:nvPr/>
          </p:nvSpPr>
          <p:spPr bwMode="auto">
            <a:xfrm>
              <a:off x="1080" y="4"/>
              <a:ext cx="132" cy="62"/>
            </a:xfrm>
            <a:custGeom>
              <a:avLst/>
              <a:gdLst>
                <a:gd name="T0" fmla="*/ 1330 w 3309"/>
                <a:gd name="T1" fmla="*/ 256 h 1545"/>
                <a:gd name="T2" fmla="*/ 1238 w 3309"/>
                <a:gd name="T3" fmla="*/ 305 h 1545"/>
                <a:gd name="T4" fmla="*/ 1174 w 3309"/>
                <a:gd name="T5" fmla="*/ 386 h 1545"/>
                <a:gd name="T6" fmla="*/ 2135 w 3309"/>
                <a:gd name="T7" fmla="*/ 386 h 1545"/>
                <a:gd name="T8" fmla="*/ 2071 w 3309"/>
                <a:gd name="T9" fmla="*/ 305 h 1545"/>
                <a:gd name="T10" fmla="*/ 1980 w 3309"/>
                <a:gd name="T11" fmla="*/ 256 h 1545"/>
                <a:gd name="T12" fmla="*/ 1401 w 3309"/>
                <a:gd name="T13" fmla="*/ 244 h 1545"/>
                <a:gd name="T14" fmla="*/ 1965 w 3309"/>
                <a:gd name="T15" fmla="*/ 3 h 1545"/>
                <a:gd name="T16" fmla="*/ 2122 w 3309"/>
                <a:gd name="T17" fmla="*/ 48 h 1545"/>
                <a:gd name="T18" fmla="*/ 2254 w 3309"/>
                <a:gd name="T19" fmla="*/ 139 h 1545"/>
                <a:gd name="T20" fmla="*/ 2350 w 3309"/>
                <a:gd name="T21" fmla="*/ 265 h 1545"/>
                <a:gd name="T22" fmla="*/ 2402 w 3309"/>
                <a:gd name="T23" fmla="*/ 419 h 1545"/>
                <a:gd name="T24" fmla="*/ 3113 w 3309"/>
                <a:gd name="T25" fmla="*/ 430 h 1545"/>
                <a:gd name="T26" fmla="*/ 3214 w 3309"/>
                <a:gd name="T27" fmla="*/ 483 h 1545"/>
                <a:gd name="T28" fmla="*/ 3283 w 3309"/>
                <a:gd name="T29" fmla="*/ 570 h 1545"/>
                <a:gd name="T30" fmla="*/ 3309 w 3309"/>
                <a:gd name="T31" fmla="*/ 681 h 1545"/>
                <a:gd name="T32" fmla="*/ 3297 w 3309"/>
                <a:gd name="T33" fmla="*/ 1358 h 1545"/>
                <a:gd name="T34" fmla="*/ 3244 w 3309"/>
                <a:gd name="T35" fmla="*/ 1454 h 1545"/>
                <a:gd name="T36" fmla="*/ 3156 w 3309"/>
                <a:gd name="T37" fmla="*/ 1520 h 1545"/>
                <a:gd name="T38" fmla="*/ 3046 w 3309"/>
                <a:gd name="T39" fmla="*/ 1545 h 1545"/>
                <a:gd name="T40" fmla="*/ 1927 w 3309"/>
                <a:gd name="T41" fmla="*/ 1472 h 1545"/>
                <a:gd name="T42" fmla="*/ 1877 w 3309"/>
                <a:gd name="T43" fmla="*/ 1378 h 1545"/>
                <a:gd name="T44" fmla="*/ 1847 w 3309"/>
                <a:gd name="T45" fmla="*/ 1349 h 1545"/>
                <a:gd name="T46" fmla="*/ 1797 w 3309"/>
                <a:gd name="T47" fmla="*/ 1311 h 1545"/>
                <a:gd name="T48" fmla="*/ 1750 w 3309"/>
                <a:gd name="T49" fmla="*/ 1290 h 1545"/>
                <a:gd name="T50" fmla="*/ 1711 w 3309"/>
                <a:gd name="T51" fmla="*/ 1279 h 1545"/>
                <a:gd name="T52" fmla="*/ 1625 w 3309"/>
                <a:gd name="T53" fmla="*/ 1275 h 1545"/>
                <a:gd name="T54" fmla="*/ 1573 w 3309"/>
                <a:gd name="T55" fmla="*/ 1286 h 1545"/>
                <a:gd name="T56" fmla="*/ 1528 w 3309"/>
                <a:gd name="T57" fmla="*/ 1302 h 1545"/>
                <a:gd name="T58" fmla="*/ 1502 w 3309"/>
                <a:gd name="T59" fmla="*/ 1318 h 1545"/>
                <a:gd name="T60" fmla="*/ 1461 w 3309"/>
                <a:gd name="T61" fmla="*/ 1349 h 1545"/>
                <a:gd name="T62" fmla="*/ 1432 w 3309"/>
                <a:gd name="T63" fmla="*/ 1378 h 1545"/>
                <a:gd name="T64" fmla="*/ 1382 w 3309"/>
                <a:gd name="T65" fmla="*/ 1472 h 1545"/>
                <a:gd name="T66" fmla="*/ 263 w 3309"/>
                <a:gd name="T67" fmla="*/ 1545 h 1545"/>
                <a:gd name="T68" fmla="*/ 152 w 3309"/>
                <a:gd name="T69" fmla="*/ 1520 h 1545"/>
                <a:gd name="T70" fmla="*/ 64 w 3309"/>
                <a:gd name="T71" fmla="*/ 1454 h 1545"/>
                <a:gd name="T72" fmla="*/ 11 w 3309"/>
                <a:gd name="T73" fmla="*/ 1358 h 1545"/>
                <a:gd name="T74" fmla="*/ 0 w 3309"/>
                <a:gd name="T75" fmla="*/ 681 h 1545"/>
                <a:gd name="T76" fmla="*/ 26 w 3309"/>
                <a:gd name="T77" fmla="*/ 570 h 1545"/>
                <a:gd name="T78" fmla="*/ 95 w 3309"/>
                <a:gd name="T79" fmla="*/ 483 h 1545"/>
                <a:gd name="T80" fmla="*/ 195 w 3309"/>
                <a:gd name="T81" fmla="*/ 430 h 1545"/>
                <a:gd name="T82" fmla="*/ 906 w 3309"/>
                <a:gd name="T83" fmla="*/ 419 h 1545"/>
                <a:gd name="T84" fmla="*/ 958 w 3309"/>
                <a:gd name="T85" fmla="*/ 265 h 1545"/>
                <a:gd name="T86" fmla="*/ 1054 w 3309"/>
                <a:gd name="T87" fmla="*/ 139 h 1545"/>
                <a:gd name="T88" fmla="*/ 1186 w 3309"/>
                <a:gd name="T89" fmla="*/ 48 h 1545"/>
                <a:gd name="T90" fmla="*/ 1344 w 3309"/>
                <a:gd name="T91" fmla="*/ 3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09" h="1545">
                  <a:moveTo>
                    <a:pt x="1401" y="244"/>
                  </a:moveTo>
                  <a:lnTo>
                    <a:pt x="1364" y="247"/>
                  </a:lnTo>
                  <a:lnTo>
                    <a:pt x="1330" y="256"/>
                  </a:lnTo>
                  <a:lnTo>
                    <a:pt x="1296" y="268"/>
                  </a:lnTo>
                  <a:lnTo>
                    <a:pt x="1265" y="284"/>
                  </a:lnTo>
                  <a:lnTo>
                    <a:pt x="1238" y="305"/>
                  </a:lnTo>
                  <a:lnTo>
                    <a:pt x="1213" y="329"/>
                  </a:lnTo>
                  <a:lnTo>
                    <a:pt x="1191" y="356"/>
                  </a:lnTo>
                  <a:lnTo>
                    <a:pt x="1174" y="386"/>
                  </a:lnTo>
                  <a:lnTo>
                    <a:pt x="1160" y="419"/>
                  </a:lnTo>
                  <a:lnTo>
                    <a:pt x="2149" y="419"/>
                  </a:lnTo>
                  <a:lnTo>
                    <a:pt x="2135" y="386"/>
                  </a:lnTo>
                  <a:lnTo>
                    <a:pt x="2118" y="356"/>
                  </a:lnTo>
                  <a:lnTo>
                    <a:pt x="2097" y="329"/>
                  </a:lnTo>
                  <a:lnTo>
                    <a:pt x="2071" y="305"/>
                  </a:lnTo>
                  <a:lnTo>
                    <a:pt x="2043" y="284"/>
                  </a:lnTo>
                  <a:lnTo>
                    <a:pt x="2013" y="268"/>
                  </a:lnTo>
                  <a:lnTo>
                    <a:pt x="1980" y="256"/>
                  </a:lnTo>
                  <a:lnTo>
                    <a:pt x="1944" y="247"/>
                  </a:lnTo>
                  <a:lnTo>
                    <a:pt x="1907" y="244"/>
                  </a:lnTo>
                  <a:lnTo>
                    <a:pt x="1401" y="244"/>
                  </a:lnTo>
                  <a:close/>
                  <a:moveTo>
                    <a:pt x="1401" y="0"/>
                  </a:moveTo>
                  <a:lnTo>
                    <a:pt x="1907" y="0"/>
                  </a:lnTo>
                  <a:lnTo>
                    <a:pt x="1965" y="3"/>
                  </a:lnTo>
                  <a:lnTo>
                    <a:pt x="2019" y="13"/>
                  </a:lnTo>
                  <a:lnTo>
                    <a:pt x="2072" y="27"/>
                  </a:lnTo>
                  <a:lnTo>
                    <a:pt x="2122" y="48"/>
                  </a:lnTo>
                  <a:lnTo>
                    <a:pt x="2169" y="74"/>
                  </a:lnTo>
                  <a:lnTo>
                    <a:pt x="2213" y="103"/>
                  </a:lnTo>
                  <a:lnTo>
                    <a:pt x="2254" y="139"/>
                  </a:lnTo>
                  <a:lnTo>
                    <a:pt x="2290" y="178"/>
                  </a:lnTo>
                  <a:lnTo>
                    <a:pt x="2323" y="219"/>
                  </a:lnTo>
                  <a:lnTo>
                    <a:pt x="2350" y="265"/>
                  </a:lnTo>
                  <a:lnTo>
                    <a:pt x="2373" y="313"/>
                  </a:lnTo>
                  <a:lnTo>
                    <a:pt x="2390" y="365"/>
                  </a:lnTo>
                  <a:lnTo>
                    <a:pt x="2402" y="419"/>
                  </a:lnTo>
                  <a:lnTo>
                    <a:pt x="3034" y="419"/>
                  </a:lnTo>
                  <a:lnTo>
                    <a:pt x="3075" y="422"/>
                  </a:lnTo>
                  <a:lnTo>
                    <a:pt x="3113" y="430"/>
                  </a:lnTo>
                  <a:lnTo>
                    <a:pt x="3150" y="443"/>
                  </a:lnTo>
                  <a:lnTo>
                    <a:pt x="3184" y="460"/>
                  </a:lnTo>
                  <a:lnTo>
                    <a:pt x="3214" y="483"/>
                  </a:lnTo>
                  <a:lnTo>
                    <a:pt x="3241" y="509"/>
                  </a:lnTo>
                  <a:lnTo>
                    <a:pt x="3265" y="538"/>
                  </a:lnTo>
                  <a:lnTo>
                    <a:pt x="3283" y="570"/>
                  </a:lnTo>
                  <a:lnTo>
                    <a:pt x="3297" y="605"/>
                  </a:lnTo>
                  <a:lnTo>
                    <a:pt x="3305" y="642"/>
                  </a:lnTo>
                  <a:lnTo>
                    <a:pt x="3309" y="681"/>
                  </a:lnTo>
                  <a:lnTo>
                    <a:pt x="3309" y="1283"/>
                  </a:lnTo>
                  <a:lnTo>
                    <a:pt x="3305" y="1322"/>
                  </a:lnTo>
                  <a:lnTo>
                    <a:pt x="3297" y="1358"/>
                  </a:lnTo>
                  <a:lnTo>
                    <a:pt x="3284" y="1394"/>
                  </a:lnTo>
                  <a:lnTo>
                    <a:pt x="3267" y="1425"/>
                  </a:lnTo>
                  <a:lnTo>
                    <a:pt x="3244" y="1454"/>
                  </a:lnTo>
                  <a:lnTo>
                    <a:pt x="3219" y="1480"/>
                  </a:lnTo>
                  <a:lnTo>
                    <a:pt x="3189" y="1502"/>
                  </a:lnTo>
                  <a:lnTo>
                    <a:pt x="3156" y="1520"/>
                  </a:lnTo>
                  <a:lnTo>
                    <a:pt x="3121" y="1534"/>
                  </a:lnTo>
                  <a:lnTo>
                    <a:pt x="3085" y="1542"/>
                  </a:lnTo>
                  <a:lnTo>
                    <a:pt x="3046" y="1545"/>
                  </a:lnTo>
                  <a:lnTo>
                    <a:pt x="1940" y="1545"/>
                  </a:lnTo>
                  <a:lnTo>
                    <a:pt x="1936" y="1507"/>
                  </a:lnTo>
                  <a:lnTo>
                    <a:pt x="1927" y="1472"/>
                  </a:lnTo>
                  <a:lnTo>
                    <a:pt x="1915" y="1438"/>
                  </a:lnTo>
                  <a:lnTo>
                    <a:pt x="1897" y="1408"/>
                  </a:lnTo>
                  <a:lnTo>
                    <a:pt x="1877" y="1378"/>
                  </a:lnTo>
                  <a:lnTo>
                    <a:pt x="1852" y="1353"/>
                  </a:lnTo>
                  <a:lnTo>
                    <a:pt x="1850" y="1351"/>
                  </a:lnTo>
                  <a:lnTo>
                    <a:pt x="1847" y="1349"/>
                  </a:lnTo>
                  <a:lnTo>
                    <a:pt x="1830" y="1334"/>
                  </a:lnTo>
                  <a:lnTo>
                    <a:pt x="1811" y="1320"/>
                  </a:lnTo>
                  <a:lnTo>
                    <a:pt x="1797" y="1311"/>
                  </a:lnTo>
                  <a:lnTo>
                    <a:pt x="1781" y="1303"/>
                  </a:lnTo>
                  <a:lnTo>
                    <a:pt x="1764" y="1295"/>
                  </a:lnTo>
                  <a:lnTo>
                    <a:pt x="1750" y="1290"/>
                  </a:lnTo>
                  <a:lnTo>
                    <a:pt x="1736" y="1286"/>
                  </a:lnTo>
                  <a:lnTo>
                    <a:pt x="1723" y="1282"/>
                  </a:lnTo>
                  <a:lnTo>
                    <a:pt x="1711" y="1279"/>
                  </a:lnTo>
                  <a:lnTo>
                    <a:pt x="1683" y="1275"/>
                  </a:lnTo>
                  <a:lnTo>
                    <a:pt x="1655" y="1273"/>
                  </a:lnTo>
                  <a:lnTo>
                    <a:pt x="1625" y="1275"/>
                  </a:lnTo>
                  <a:lnTo>
                    <a:pt x="1598" y="1279"/>
                  </a:lnTo>
                  <a:lnTo>
                    <a:pt x="1585" y="1282"/>
                  </a:lnTo>
                  <a:lnTo>
                    <a:pt x="1573" y="1286"/>
                  </a:lnTo>
                  <a:lnTo>
                    <a:pt x="1559" y="1290"/>
                  </a:lnTo>
                  <a:lnTo>
                    <a:pt x="1544" y="1295"/>
                  </a:lnTo>
                  <a:lnTo>
                    <a:pt x="1528" y="1302"/>
                  </a:lnTo>
                  <a:lnTo>
                    <a:pt x="1513" y="1311"/>
                  </a:lnTo>
                  <a:lnTo>
                    <a:pt x="1508" y="1314"/>
                  </a:lnTo>
                  <a:lnTo>
                    <a:pt x="1502" y="1318"/>
                  </a:lnTo>
                  <a:lnTo>
                    <a:pt x="1497" y="1320"/>
                  </a:lnTo>
                  <a:lnTo>
                    <a:pt x="1479" y="1334"/>
                  </a:lnTo>
                  <a:lnTo>
                    <a:pt x="1461" y="1349"/>
                  </a:lnTo>
                  <a:lnTo>
                    <a:pt x="1458" y="1351"/>
                  </a:lnTo>
                  <a:lnTo>
                    <a:pt x="1456" y="1353"/>
                  </a:lnTo>
                  <a:lnTo>
                    <a:pt x="1432" y="1378"/>
                  </a:lnTo>
                  <a:lnTo>
                    <a:pt x="1411" y="1408"/>
                  </a:lnTo>
                  <a:lnTo>
                    <a:pt x="1394" y="1438"/>
                  </a:lnTo>
                  <a:lnTo>
                    <a:pt x="1382" y="1472"/>
                  </a:lnTo>
                  <a:lnTo>
                    <a:pt x="1373" y="1507"/>
                  </a:lnTo>
                  <a:lnTo>
                    <a:pt x="1368" y="1545"/>
                  </a:lnTo>
                  <a:lnTo>
                    <a:pt x="263" y="1545"/>
                  </a:lnTo>
                  <a:lnTo>
                    <a:pt x="224" y="1542"/>
                  </a:lnTo>
                  <a:lnTo>
                    <a:pt x="187" y="1534"/>
                  </a:lnTo>
                  <a:lnTo>
                    <a:pt x="152" y="1520"/>
                  </a:lnTo>
                  <a:lnTo>
                    <a:pt x="120" y="1502"/>
                  </a:lnTo>
                  <a:lnTo>
                    <a:pt x="91" y="1480"/>
                  </a:lnTo>
                  <a:lnTo>
                    <a:pt x="64" y="1454"/>
                  </a:lnTo>
                  <a:lnTo>
                    <a:pt x="43" y="1425"/>
                  </a:lnTo>
                  <a:lnTo>
                    <a:pt x="25" y="1393"/>
                  </a:lnTo>
                  <a:lnTo>
                    <a:pt x="11" y="1358"/>
                  </a:lnTo>
                  <a:lnTo>
                    <a:pt x="3" y="1322"/>
                  </a:lnTo>
                  <a:lnTo>
                    <a:pt x="0" y="1283"/>
                  </a:lnTo>
                  <a:lnTo>
                    <a:pt x="0" y="681"/>
                  </a:lnTo>
                  <a:lnTo>
                    <a:pt x="3" y="642"/>
                  </a:lnTo>
                  <a:lnTo>
                    <a:pt x="11" y="605"/>
                  </a:lnTo>
                  <a:lnTo>
                    <a:pt x="26" y="570"/>
                  </a:lnTo>
                  <a:lnTo>
                    <a:pt x="44" y="538"/>
                  </a:lnTo>
                  <a:lnTo>
                    <a:pt x="68" y="509"/>
                  </a:lnTo>
                  <a:lnTo>
                    <a:pt x="95" y="483"/>
                  </a:lnTo>
                  <a:lnTo>
                    <a:pt x="125" y="460"/>
                  </a:lnTo>
                  <a:lnTo>
                    <a:pt x="159" y="443"/>
                  </a:lnTo>
                  <a:lnTo>
                    <a:pt x="195" y="430"/>
                  </a:lnTo>
                  <a:lnTo>
                    <a:pt x="234" y="422"/>
                  </a:lnTo>
                  <a:lnTo>
                    <a:pt x="274" y="419"/>
                  </a:lnTo>
                  <a:lnTo>
                    <a:pt x="906" y="419"/>
                  </a:lnTo>
                  <a:lnTo>
                    <a:pt x="918" y="365"/>
                  </a:lnTo>
                  <a:lnTo>
                    <a:pt x="936" y="313"/>
                  </a:lnTo>
                  <a:lnTo>
                    <a:pt x="958" y="265"/>
                  </a:lnTo>
                  <a:lnTo>
                    <a:pt x="986" y="219"/>
                  </a:lnTo>
                  <a:lnTo>
                    <a:pt x="1019" y="178"/>
                  </a:lnTo>
                  <a:lnTo>
                    <a:pt x="1054" y="139"/>
                  </a:lnTo>
                  <a:lnTo>
                    <a:pt x="1095" y="103"/>
                  </a:lnTo>
                  <a:lnTo>
                    <a:pt x="1139" y="74"/>
                  </a:lnTo>
                  <a:lnTo>
                    <a:pt x="1186" y="48"/>
                  </a:lnTo>
                  <a:lnTo>
                    <a:pt x="1236" y="27"/>
                  </a:lnTo>
                  <a:lnTo>
                    <a:pt x="1290" y="13"/>
                  </a:lnTo>
                  <a:lnTo>
                    <a:pt x="1344" y="3"/>
                  </a:lnTo>
                  <a:lnTo>
                    <a:pt x="1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455383" y="2865787"/>
            <a:ext cx="230002" cy="226292"/>
            <a:chOff x="706438" y="3175"/>
            <a:chExt cx="1968500" cy="1936751"/>
          </a:xfrm>
          <a:solidFill>
            <a:schemeClr val="bg1"/>
          </a:solidFill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863601" y="3175"/>
              <a:ext cx="1655763" cy="803275"/>
            </a:xfrm>
            <a:custGeom>
              <a:avLst/>
              <a:gdLst>
                <a:gd name="T0" fmla="*/ 1564 w 3128"/>
                <a:gd name="T1" fmla="*/ 0 h 1517"/>
                <a:gd name="T2" fmla="*/ 1601 w 3128"/>
                <a:gd name="T3" fmla="*/ 3 h 1517"/>
                <a:gd name="T4" fmla="*/ 1636 w 3128"/>
                <a:gd name="T5" fmla="*/ 12 h 1517"/>
                <a:gd name="T6" fmla="*/ 1671 w 3128"/>
                <a:gd name="T7" fmla="*/ 27 h 1517"/>
                <a:gd name="T8" fmla="*/ 1703 w 3128"/>
                <a:gd name="T9" fmla="*/ 47 h 1517"/>
                <a:gd name="T10" fmla="*/ 3104 w 3128"/>
                <a:gd name="T11" fmla="*/ 1137 h 1517"/>
                <a:gd name="T12" fmla="*/ 3116 w 3128"/>
                <a:gd name="T13" fmla="*/ 1150 h 1517"/>
                <a:gd name="T14" fmla="*/ 3124 w 3128"/>
                <a:gd name="T15" fmla="*/ 1164 h 1517"/>
                <a:gd name="T16" fmla="*/ 3128 w 3128"/>
                <a:gd name="T17" fmla="*/ 1181 h 1517"/>
                <a:gd name="T18" fmla="*/ 3126 w 3128"/>
                <a:gd name="T19" fmla="*/ 1198 h 1517"/>
                <a:gd name="T20" fmla="*/ 3120 w 3128"/>
                <a:gd name="T21" fmla="*/ 1214 h 1517"/>
                <a:gd name="T22" fmla="*/ 3109 w 3128"/>
                <a:gd name="T23" fmla="*/ 1227 h 1517"/>
                <a:gd name="T24" fmla="*/ 2819 w 3128"/>
                <a:gd name="T25" fmla="*/ 1517 h 1517"/>
                <a:gd name="T26" fmla="*/ 2819 w 3128"/>
                <a:gd name="T27" fmla="*/ 1297 h 1517"/>
                <a:gd name="T28" fmla="*/ 2817 w 3128"/>
                <a:gd name="T29" fmla="*/ 1260 h 1517"/>
                <a:gd name="T30" fmla="*/ 2808 w 3128"/>
                <a:gd name="T31" fmla="*/ 1225 h 1517"/>
                <a:gd name="T32" fmla="*/ 2794 w 3128"/>
                <a:gd name="T33" fmla="*/ 1192 h 1517"/>
                <a:gd name="T34" fmla="*/ 2776 w 3128"/>
                <a:gd name="T35" fmla="*/ 1163 h 1517"/>
                <a:gd name="T36" fmla="*/ 2754 w 3128"/>
                <a:gd name="T37" fmla="*/ 1137 h 1517"/>
                <a:gd name="T38" fmla="*/ 2727 w 3128"/>
                <a:gd name="T39" fmla="*/ 1115 h 1517"/>
                <a:gd name="T40" fmla="*/ 2697 w 3128"/>
                <a:gd name="T41" fmla="*/ 1095 h 1517"/>
                <a:gd name="T42" fmla="*/ 2665 w 3128"/>
                <a:gd name="T43" fmla="*/ 1082 h 1517"/>
                <a:gd name="T44" fmla="*/ 2630 w 3128"/>
                <a:gd name="T45" fmla="*/ 1074 h 1517"/>
                <a:gd name="T46" fmla="*/ 2593 w 3128"/>
                <a:gd name="T47" fmla="*/ 1071 h 1517"/>
                <a:gd name="T48" fmla="*/ 534 w 3128"/>
                <a:gd name="T49" fmla="*/ 1071 h 1517"/>
                <a:gd name="T50" fmla="*/ 498 w 3128"/>
                <a:gd name="T51" fmla="*/ 1074 h 1517"/>
                <a:gd name="T52" fmla="*/ 463 w 3128"/>
                <a:gd name="T53" fmla="*/ 1082 h 1517"/>
                <a:gd name="T54" fmla="*/ 430 w 3128"/>
                <a:gd name="T55" fmla="*/ 1095 h 1517"/>
                <a:gd name="T56" fmla="*/ 401 w 3128"/>
                <a:gd name="T57" fmla="*/ 1115 h 1517"/>
                <a:gd name="T58" fmla="*/ 374 w 3128"/>
                <a:gd name="T59" fmla="*/ 1137 h 1517"/>
                <a:gd name="T60" fmla="*/ 351 w 3128"/>
                <a:gd name="T61" fmla="*/ 1163 h 1517"/>
                <a:gd name="T62" fmla="*/ 333 w 3128"/>
                <a:gd name="T63" fmla="*/ 1192 h 1517"/>
                <a:gd name="T64" fmla="*/ 319 w 3128"/>
                <a:gd name="T65" fmla="*/ 1225 h 1517"/>
                <a:gd name="T66" fmla="*/ 310 w 3128"/>
                <a:gd name="T67" fmla="*/ 1260 h 1517"/>
                <a:gd name="T68" fmla="*/ 308 w 3128"/>
                <a:gd name="T69" fmla="*/ 1297 h 1517"/>
                <a:gd name="T70" fmla="*/ 308 w 3128"/>
                <a:gd name="T71" fmla="*/ 1517 h 1517"/>
                <a:gd name="T72" fmla="*/ 18 w 3128"/>
                <a:gd name="T73" fmla="*/ 1227 h 1517"/>
                <a:gd name="T74" fmla="*/ 8 w 3128"/>
                <a:gd name="T75" fmla="*/ 1214 h 1517"/>
                <a:gd name="T76" fmla="*/ 1 w 3128"/>
                <a:gd name="T77" fmla="*/ 1198 h 1517"/>
                <a:gd name="T78" fmla="*/ 0 w 3128"/>
                <a:gd name="T79" fmla="*/ 1181 h 1517"/>
                <a:gd name="T80" fmla="*/ 3 w 3128"/>
                <a:gd name="T81" fmla="*/ 1164 h 1517"/>
                <a:gd name="T82" fmla="*/ 11 w 3128"/>
                <a:gd name="T83" fmla="*/ 1150 h 1517"/>
                <a:gd name="T84" fmla="*/ 24 w 3128"/>
                <a:gd name="T85" fmla="*/ 1137 h 1517"/>
                <a:gd name="T86" fmla="*/ 1425 w 3128"/>
                <a:gd name="T87" fmla="*/ 47 h 1517"/>
                <a:gd name="T88" fmla="*/ 1456 w 3128"/>
                <a:gd name="T89" fmla="*/ 27 h 1517"/>
                <a:gd name="T90" fmla="*/ 1491 w 3128"/>
                <a:gd name="T91" fmla="*/ 12 h 1517"/>
                <a:gd name="T92" fmla="*/ 1528 w 3128"/>
                <a:gd name="T93" fmla="*/ 3 h 1517"/>
                <a:gd name="T94" fmla="*/ 1564 w 312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8" h="1517">
                  <a:moveTo>
                    <a:pt x="1564" y="0"/>
                  </a:moveTo>
                  <a:lnTo>
                    <a:pt x="1601" y="3"/>
                  </a:lnTo>
                  <a:lnTo>
                    <a:pt x="1636" y="12"/>
                  </a:lnTo>
                  <a:lnTo>
                    <a:pt x="1671" y="27"/>
                  </a:lnTo>
                  <a:lnTo>
                    <a:pt x="1703" y="47"/>
                  </a:lnTo>
                  <a:lnTo>
                    <a:pt x="3104" y="1137"/>
                  </a:lnTo>
                  <a:lnTo>
                    <a:pt x="3116" y="1150"/>
                  </a:lnTo>
                  <a:lnTo>
                    <a:pt x="3124" y="1164"/>
                  </a:lnTo>
                  <a:lnTo>
                    <a:pt x="3128" y="1181"/>
                  </a:lnTo>
                  <a:lnTo>
                    <a:pt x="3126" y="1198"/>
                  </a:lnTo>
                  <a:lnTo>
                    <a:pt x="3120" y="1214"/>
                  </a:lnTo>
                  <a:lnTo>
                    <a:pt x="3109" y="1227"/>
                  </a:lnTo>
                  <a:lnTo>
                    <a:pt x="2819" y="1517"/>
                  </a:lnTo>
                  <a:lnTo>
                    <a:pt x="2819" y="1297"/>
                  </a:lnTo>
                  <a:lnTo>
                    <a:pt x="2817" y="1260"/>
                  </a:lnTo>
                  <a:lnTo>
                    <a:pt x="2808" y="1225"/>
                  </a:lnTo>
                  <a:lnTo>
                    <a:pt x="2794" y="1192"/>
                  </a:lnTo>
                  <a:lnTo>
                    <a:pt x="2776" y="1163"/>
                  </a:lnTo>
                  <a:lnTo>
                    <a:pt x="2754" y="1137"/>
                  </a:lnTo>
                  <a:lnTo>
                    <a:pt x="2727" y="1115"/>
                  </a:lnTo>
                  <a:lnTo>
                    <a:pt x="2697" y="1095"/>
                  </a:lnTo>
                  <a:lnTo>
                    <a:pt x="2665" y="1082"/>
                  </a:lnTo>
                  <a:lnTo>
                    <a:pt x="2630" y="1074"/>
                  </a:lnTo>
                  <a:lnTo>
                    <a:pt x="2593" y="1071"/>
                  </a:lnTo>
                  <a:lnTo>
                    <a:pt x="534" y="1071"/>
                  </a:lnTo>
                  <a:lnTo>
                    <a:pt x="498" y="1074"/>
                  </a:lnTo>
                  <a:lnTo>
                    <a:pt x="463" y="1082"/>
                  </a:lnTo>
                  <a:lnTo>
                    <a:pt x="430" y="1095"/>
                  </a:lnTo>
                  <a:lnTo>
                    <a:pt x="401" y="1115"/>
                  </a:lnTo>
                  <a:lnTo>
                    <a:pt x="374" y="1137"/>
                  </a:lnTo>
                  <a:lnTo>
                    <a:pt x="351" y="1163"/>
                  </a:lnTo>
                  <a:lnTo>
                    <a:pt x="333" y="1192"/>
                  </a:lnTo>
                  <a:lnTo>
                    <a:pt x="319" y="1225"/>
                  </a:lnTo>
                  <a:lnTo>
                    <a:pt x="310" y="1260"/>
                  </a:lnTo>
                  <a:lnTo>
                    <a:pt x="308" y="1297"/>
                  </a:lnTo>
                  <a:lnTo>
                    <a:pt x="308" y="1517"/>
                  </a:lnTo>
                  <a:lnTo>
                    <a:pt x="18" y="1227"/>
                  </a:lnTo>
                  <a:lnTo>
                    <a:pt x="8" y="1214"/>
                  </a:lnTo>
                  <a:lnTo>
                    <a:pt x="1" y="1198"/>
                  </a:lnTo>
                  <a:lnTo>
                    <a:pt x="0" y="1181"/>
                  </a:lnTo>
                  <a:lnTo>
                    <a:pt x="3" y="1164"/>
                  </a:lnTo>
                  <a:lnTo>
                    <a:pt x="11" y="1150"/>
                  </a:lnTo>
                  <a:lnTo>
                    <a:pt x="24" y="1137"/>
                  </a:lnTo>
                  <a:lnTo>
                    <a:pt x="1425" y="47"/>
                  </a:lnTo>
                  <a:lnTo>
                    <a:pt x="1456" y="27"/>
                  </a:lnTo>
                  <a:lnTo>
                    <a:pt x="1491" y="12"/>
                  </a:lnTo>
                  <a:lnTo>
                    <a:pt x="1528" y="3"/>
                  </a:lnTo>
                  <a:lnTo>
                    <a:pt x="1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706438" y="744538"/>
              <a:ext cx="1968500" cy="1195388"/>
            </a:xfrm>
            <a:custGeom>
              <a:avLst/>
              <a:gdLst>
                <a:gd name="T0" fmla="*/ 3667 w 3721"/>
                <a:gd name="T1" fmla="*/ 0 h 2259"/>
                <a:gd name="T2" fmla="*/ 3684 w 3721"/>
                <a:gd name="T3" fmla="*/ 5 h 2259"/>
                <a:gd name="T4" fmla="*/ 3700 w 3721"/>
                <a:gd name="T5" fmla="*/ 14 h 2259"/>
                <a:gd name="T6" fmla="*/ 3711 w 3721"/>
                <a:gd name="T7" fmla="*/ 26 h 2259"/>
                <a:gd name="T8" fmla="*/ 3719 w 3721"/>
                <a:gd name="T9" fmla="*/ 42 h 2259"/>
                <a:gd name="T10" fmla="*/ 3721 w 3721"/>
                <a:gd name="T11" fmla="*/ 60 h 2259"/>
                <a:gd name="T12" fmla="*/ 3721 w 3721"/>
                <a:gd name="T13" fmla="*/ 2011 h 2259"/>
                <a:gd name="T14" fmla="*/ 3718 w 3721"/>
                <a:gd name="T15" fmla="*/ 2050 h 2259"/>
                <a:gd name="T16" fmla="*/ 3709 w 3721"/>
                <a:gd name="T17" fmla="*/ 2089 h 2259"/>
                <a:gd name="T18" fmla="*/ 3694 w 3721"/>
                <a:gd name="T19" fmla="*/ 2125 h 2259"/>
                <a:gd name="T20" fmla="*/ 3674 w 3721"/>
                <a:gd name="T21" fmla="*/ 2157 h 2259"/>
                <a:gd name="T22" fmla="*/ 3649 w 3721"/>
                <a:gd name="T23" fmla="*/ 2186 h 2259"/>
                <a:gd name="T24" fmla="*/ 3620 w 3721"/>
                <a:gd name="T25" fmla="*/ 2210 h 2259"/>
                <a:gd name="T26" fmla="*/ 3587 w 3721"/>
                <a:gd name="T27" fmla="*/ 2231 h 2259"/>
                <a:gd name="T28" fmla="*/ 3552 w 3721"/>
                <a:gd name="T29" fmla="*/ 2245 h 2259"/>
                <a:gd name="T30" fmla="*/ 3514 w 3721"/>
                <a:gd name="T31" fmla="*/ 2256 h 2259"/>
                <a:gd name="T32" fmla="*/ 3473 w 3721"/>
                <a:gd name="T33" fmla="*/ 2259 h 2259"/>
                <a:gd name="T34" fmla="*/ 248 w 3721"/>
                <a:gd name="T35" fmla="*/ 2259 h 2259"/>
                <a:gd name="T36" fmla="*/ 208 w 3721"/>
                <a:gd name="T37" fmla="*/ 2256 h 2259"/>
                <a:gd name="T38" fmla="*/ 169 w 3721"/>
                <a:gd name="T39" fmla="*/ 2245 h 2259"/>
                <a:gd name="T40" fmla="*/ 134 w 3721"/>
                <a:gd name="T41" fmla="*/ 2231 h 2259"/>
                <a:gd name="T42" fmla="*/ 102 w 3721"/>
                <a:gd name="T43" fmla="*/ 2210 h 2259"/>
                <a:gd name="T44" fmla="*/ 72 w 3721"/>
                <a:gd name="T45" fmla="*/ 2186 h 2259"/>
                <a:gd name="T46" fmla="*/ 47 w 3721"/>
                <a:gd name="T47" fmla="*/ 2157 h 2259"/>
                <a:gd name="T48" fmla="*/ 28 w 3721"/>
                <a:gd name="T49" fmla="*/ 2125 h 2259"/>
                <a:gd name="T50" fmla="*/ 12 w 3721"/>
                <a:gd name="T51" fmla="*/ 2089 h 2259"/>
                <a:gd name="T52" fmla="*/ 3 w 3721"/>
                <a:gd name="T53" fmla="*/ 2050 h 2259"/>
                <a:gd name="T54" fmla="*/ 0 w 3721"/>
                <a:gd name="T55" fmla="*/ 2011 h 2259"/>
                <a:gd name="T56" fmla="*/ 0 w 3721"/>
                <a:gd name="T57" fmla="*/ 60 h 2259"/>
                <a:gd name="T58" fmla="*/ 2 w 3721"/>
                <a:gd name="T59" fmla="*/ 42 h 2259"/>
                <a:gd name="T60" fmla="*/ 10 w 3721"/>
                <a:gd name="T61" fmla="*/ 26 h 2259"/>
                <a:gd name="T62" fmla="*/ 21 w 3721"/>
                <a:gd name="T63" fmla="*/ 14 h 2259"/>
                <a:gd name="T64" fmla="*/ 37 w 3721"/>
                <a:gd name="T65" fmla="*/ 5 h 2259"/>
                <a:gd name="T66" fmla="*/ 54 w 3721"/>
                <a:gd name="T67" fmla="*/ 0 h 2259"/>
                <a:gd name="T68" fmla="*/ 72 w 3721"/>
                <a:gd name="T69" fmla="*/ 1 h 2259"/>
                <a:gd name="T70" fmla="*/ 88 w 3721"/>
                <a:gd name="T71" fmla="*/ 7 h 2259"/>
                <a:gd name="T72" fmla="*/ 103 w 3721"/>
                <a:gd name="T73" fmla="*/ 17 h 2259"/>
                <a:gd name="T74" fmla="*/ 1639 w 3721"/>
                <a:gd name="T75" fmla="*/ 1553 h 2259"/>
                <a:gd name="T76" fmla="*/ 1670 w 3721"/>
                <a:gd name="T77" fmla="*/ 1580 h 2259"/>
                <a:gd name="T78" fmla="*/ 1705 w 3721"/>
                <a:gd name="T79" fmla="*/ 1603 h 2259"/>
                <a:gd name="T80" fmla="*/ 1741 w 3721"/>
                <a:gd name="T81" fmla="*/ 1620 h 2259"/>
                <a:gd name="T82" fmla="*/ 1779 w 3721"/>
                <a:gd name="T83" fmla="*/ 1634 h 2259"/>
                <a:gd name="T84" fmla="*/ 1820 w 3721"/>
                <a:gd name="T85" fmla="*/ 1642 h 2259"/>
                <a:gd name="T86" fmla="*/ 1861 w 3721"/>
                <a:gd name="T87" fmla="*/ 1645 h 2259"/>
                <a:gd name="T88" fmla="*/ 1901 w 3721"/>
                <a:gd name="T89" fmla="*/ 1642 h 2259"/>
                <a:gd name="T90" fmla="*/ 1942 w 3721"/>
                <a:gd name="T91" fmla="*/ 1634 h 2259"/>
                <a:gd name="T92" fmla="*/ 1980 w 3721"/>
                <a:gd name="T93" fmla="*/ 1620 h 2259"/>
                <a:gd name="T94" fmla="*/ 2017 w 3721"/>
                <a:gd name="T95" fmla="*/ 1603 h 2259"/>
                <a:gd name="T96" fmla="*/ 2052 w 3721"/>
                <a:gd name="T97" fmla="*/ 1580 h 2259"/>
                <a:gd name="T98" fmla="*/ 2082 w 3721"/>
                <a:gd name="T99" fmla="*/ 1553 h 2259"/>
                <a:gd name="T100" fmla="*/ 3619 w 3721"/>
                <a:gd name="T101" fmla="*/ 17 h 2259"/>
                <a:gd name="T102" fmla="*/ 3633 w 3721"/>
                <a:gd name="T103" fmla="*/ 7 h 2259"/>
                <a:gd name="T104" fmla="*/ 3649 w 3721"/>
                <a:gd name="T105" fmla="*/ 1 h 2259"/>
                <a:gd name="T106" fmla="*/ 3667 w 3721"/>
                <a:gd name="T107" fmla="*/ 0 h 2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21" h="2259">
                  <a:moveTo>
                    <a:pt x="3667" y="0"/>
                  </a:moveTo>
                  <a:lnTo>
                    <a:pt x="3684" y="5"/>
                  </a:lnTo>
                  <a:lnTo>
                    <a:pt x="3700" y="14"/>
                  </a:lnTo>
                  <a:lnTo>
                    <a:pt x="3711" y="26"/>
                  </a:lnTo>
                  <a:lnTo>
                    <a:pt x="3719" y="42"/>
                  </a:lnTo>
                  <a:lnTo>
                    <a:pt x="3721" y="60"/>
                  </a:lnTo>
                  <a:lnTo>
                    <a:pt x="3721" y="2011"/>
                  </a:lnTo>
                  <a:lnTo>
                    <a:pt x="3718" y="2050"/>
                  </a:lnTo>
                  <a:lnTo>
                    <a:pt x="3709" y="2089"/>
                  </a:lnTo>
                  <a:lnTo>
                    <a:pt x="3694" y="2125"/>
                  </a:lnTo>
                  <a:lnTo>
                    <a:pt x="3674" y="2157"/>
                  </a:lnTo>
                  <a:lnTo>
                    <a:pt x="3649" y="2186"/>
                  </a:lnTo>
                  <a:lnTo>
                    <a:pt x="3620" y="2210"/>
                  </a:lnTo>
                  <a:lnTo>
                    <a:pt x="3587" y="2231"/>
                  </a:lnTo>
                  <a:lnTo>
                    <a:pt x="3552" y="2245"/>
                  </a:lnTo>
                  <a:lnTo>
                    <a:pt x="3514" y="2256"/>
                  </a:lnTo>
                  <a:lnTo>
                    <a:pt x="3473" y="2259"/>
                  </a:lnTo>
                  <a:lnTo>
                    <a:pt x="248" y="2259"/>
                  </a:lnTo>
                  <a:lnTo>
                    <a:pt x="208" y="2256"/>
                  </a:lnTo>
                  <a:lnTo>
                    <a:pt x="169" y="2245"/>
                  </a:lnTo>
                  <a:lnTo>
                    <a:pt x="134" y="2231"/>
                  </a:lnTo>
                  <a:lnTo>
                    <a:pt x="102" y="2210"/>
                  </a:lnTo>
                  <a:lnTo>
                    <a:pt x="72" y="2186"/>
                  </a:lnTo>
                  <a:lnTo>
                    <a:pt x="47" y="2157"/>
                  </a:lnTo>
                  <a:lnTo>
                    <a:pt x="28" y="2125"/>
                  </a:lnTo>
                  <a:lnTo>
                    <a:pt x="12" y="2089"/>
                  </a:lnTo>
                  <a:lnTo>
                    <a:pt x="3" y="2050"/>
                  </a:lnTo>
                  <a:lnTo>
                    <a:pt x="0" y="2011"/>
                  </a:lnTo>
                  <a:lnTo>
                    <a:pt x="0" y="60"/>
                  </a:lnTo>
                  <a:lnTo>
                    <a:pt x="2" y="42"/>
                  </a:lnTo>
                  <a:lnTo>
                    <a:pt x="10" y="26"/>
                  </a:lnTo>
                  <a:lnTo>
                    <a:pt x="21" y="14"/>
                  </a:lnTo>
                  <a:lnTo>
                    <a:pt x="37" y="5"/>
                  </a:lnTo>
                  <a:lnTo>
                    <a:pt x="54" y="0"/>
                  </a:lnTo>
                  <a:lnTo>
                    <a:pt x="72" y="1"/>
                  </a:lnTo>
                  <a:lnTo>
                    <a:pt x="88" y="7"/>
                  </a:lnTo>
                  <a:lnTo>
                    <a:pt x="103" y="17"/>
                  </a:lnTo>
                  <a:lnTo>
                    <a:pt x="1639" y="1553"/>
                  </a:lnTo>
                  <a:lnTo>
                    <a:pt x="1670" y="1580"/>
                  </a:lnTo>
                  <a:lnTo>
                    <a:pt x="1705" y="1603"/>
                  </a:lnTo>
                  <a:lnTo>
                    <a:pt x="1741" y="1620"/>
                  </a:lnTo>
                  <a:lnTo>
                    <a:pt x="1779" y="1634"/>
                  </a:lnTo>
                  <a:lnTo>
                    <a:pt x="1820" y="1642"/>
                  </a:lnTo>
                  <a:lnTo>
                    <a:pt x="1861" y="1645"/>
                  </a:lnTo>
                  <a:lnTo>
                    <a:pt x="1901" y="1642"/>
                  </a:lnTo>
                  <a:lnTo>
                    <a:pt x="1942" y="1634"/>
                  </a:lnTo>
                  <a:lnTo>
                    <a:pt x="1980" y="1620"/>
                  </a:lnTo>
                  <a:lnTo>
                    <a:pt x="2017" y="1603"/>
                  </a:lnTo>
                  <a:lnTo>
                    <a:pt x="2052" y="1580"/>
                  </a:lnTo>
                  <a:lnTo>
                    <a:pt x="2082" y="1553"/>
                  </a:lnTo>
                  <a:lnTo>
                    <a:pt x="3619" y="17"/>
                  </a:lnTo>
                  <a:lnTo>
                    <a:pt x="3633" y="7"/>
                  </a:lnTo>
                  <a:lnTo>
                    <a:pt x="3649" y="1"/>
                  </a:lnTo>
                  <a:lnTo>
                    <a:pt x="36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1262063" y="754063"/>
              <a:ext cx="858838" cy="130175"/>
            </a:xfrm>
            <a:custGeom>
              <a:avLst/>
              <a:gdLst>
                <a:gd name="T0" fmla="*/ 124 w 1624"/>
                <a:gd name="T1" fmla="*/ 0 h 248"/>
                <a:gd name="T2" fmla="*/ 1499 w 1624"/>
                <a:gd name="T3" fmla="*/ 0 h 248"/>
                <a:gd name="T4" fmla="*/ 1528 w 1624"/>
                <a:gd name="T5" fmla="*/ 3 h 248"/>
                <a:gd name="T6" fmla="*/ 1554 w 1624"/>
                <a:gd name="T7" fmla="*/ 12 h 248"/>
                <a:gd name="T8" fmla="*/ 1577 w 1624"/>
                <a:gd name="T9" fmla="*/ 27 h 248"/>
                <a:gd name="T10" fmla="*/ 1596 w 1624"/>
                <a:gd name="T11" fmla="*/ 46 h 248"/>
                <a:gd name="T12" fmla="*/ 1611 w 1624"/>
                <a:gd name="T13" fmla="*/ 69 h 248"/>
                <a:gd name="T14" fmla="*/ 1620 w 1624"/>
                <a:gd name="T15" fmla="*/ 95 h 248"/>
                <a:gd name="T16" fmla="*/ 1624 w 1624"/>
                <a:gd name="T17" fmla="*/ 124 h 248"/>
                <a:gd name="T18" fmla="*/ 1620 w 1624"/>
                <a:gd name="T19" fmla="*/ 152 h 248"/>
                <a:gd name="T20" fmla="*/ 1611 w 1624"/>
                <a:gd name="T21" fmla="*/ 178 h 248"/>
                <a:gd name="T22" fmla="*/ 1596 w 1624"/>
                <a:gd name="T23" fmla="*/ 201 h 248"/>
                <a:gd name="T24" fmla="*/ 1577 w 1624"/>
                <a:gd name="T25" fmla="*/ 220 h 248"/>
                <a:gd name="T26" fmla="*/ 1554 w 1624"/>
                <a:gd name="T27" fmla="*/ 235 h 248"/>
                <a:gd name="T28" fmla="*/ 1528 w 1624"/>
                <a:gd name="T29" fmla="*/ 245 h 248"/>
                <a:gd name="T30" fmla="*/ 1499 w 1624"/>
                <a:gd name="T31" fmla="*/ 248 h 248"/>
                <a:gd name="T32" fmla="*/ 124 w 1624"/>
                <a:gd name="T33" fmla="*/ 248 h 248"/>
                <a:gd name="T34" fmla="*/ 96 w 1624"/>
                <a:gd name="T35" fmla="*/ 245 h 248"/>
                <a:gd name="T36" fmla="*/ 70 w 1624"/>
                <a:gd name="T37" fmla="*/ 235 h 248"/>
                <a:gd name="T38" fmla="*/ 46 w 1624"/>
                <a:gd name="T39" fmla="*/ 220 h 248"/>
                <a:gd name="T40" fmla="*/ 27 w 1624"/>
                <a:gd name="T41" fmla="*/ 201 h 248"/>
                <a:gd name="T42" fmla="*/ 13 w 1624"/>
                <a:gd name="T43" fmla="*/ 178 h 248"/>
                <a:gd name="T44" fmla="*/ 3 w 1624"/>
                <a:gd name="T45" fmla="*/ 152 h 248"/>
                <a:gd name="T46" fmla="*/ 0 w 1624"/>
                <a:gd name="T47" fmla="*/ 124 h 248"/>
                <a:gd name="T48" fmla="*/ 3 w 1624"/>
                <a:gd name="T49" fmla="*/ 95 h 248"/>
                <a:gd name="T50" fmla="*/ 13 w 1624"/>
                <a:gd name="T51" fmla="*/ 69 h 248"/>
                <a:gd name="T52" fmla="*/ 27 w 1624"/>
                <a:gd name="T53" fmla="*/ 46 h 248"/>
                <a:gd name="T54" fmla="*/ 46 w 1624"/>
                <a:gd name="T55" fmla="*/ 27 h 248"/>
                <a:gd name="T56" fmla="*/ 70 w 1624"/>
                <a:gd name="T57" fmla="*/ 12 h 248"/>
                <a:gd name="T58" fmla="*/ 96 w 1624"/>
                <a:gd name="T59" fmla="*/ 3 h 248"/>
                <a:gd name="T60" fmla="*/ 124 w 1624"/>
                <a:gd name="T6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24" h="248">
                  <a:moveTo>
                    <a:pt x="124" y="0"/>
                  </a:moveTo>
                  <a:lnTo>
                    <a:pt x="1499" y="0"/>
                  </a:lnTo>
                  <a:lnTo>
                    <a:pt x="1528" y="3"/>
                  </a:lnTo>
                  <a:lnTo>
                    <a:pt x="1554" y="12"/>
                  </a:lnTo>
                  <a:lnTo>
                    <a:pt x="1577" y="27"/>
                  </a:lnTo>
                  <a:lnTo>
                    <a:pt x="1596" y="46"/>
                  </a:lnTo>
                  <a:lnTo>
                    <a:pt x="1611" y="69"/>
                  </a:lnTo>
                  <a:lnTo>
                    <a:pt x="1620" y="95"/>
                  </a:lnTo>
                  <a:lnTo>
                    <a:pt x="1624" y="124"/>
                  </a:lnTo>
                  <a:lnTo>
                    <a:pt x="1620" y="152"/>
                  </a:lnTo>
                  <a:lnTo>
                    <a:pt x="1611" y="178"/>
                  </a:lnTo>
                  <a:lnTo>
                    <a:pt x="1596" y="201"/>
                  </a:lnTo>
                  <a:lnTo>
                    <a:pt x="1577" y="220"/>
                  </a:lnTo>
                  <a:lnTo>
                    <a:pt x="1554" y="235"/>
                  </a:lnTo>
                  <a:lnTo>
                    <a:pt x="1528" y="245"/>
                  </a:lnTo>
                  <a:lnTo>
                    <a:pt x="1499" y="248"/>
                  </a:lnTo>
                  <a:lnTo>
                    <a:pt x="124" y="248"/>
                  </a:lnTo>
                  <a:lnTo>
                    <a:pt x="96" y="245"/>
                  </a:lnTo>
                  <a:lnTo>
                    <a:pt x="70" y="235"/>
                  </a:lnTo>
                  <a:lnTo>
                    <a:pt x="46" y="220"/>
                  </a:lnTo>
                  <a:lnTo>
                    <a:pt x="27" y="201"/>
                  </a:lnTo>
                  <a:lnTo>
                    <a:pt x="13" y="178"/>
                  </a:lnTo>
                  <a:lnTo>
                    <a:pt x="3" y="152"/>
                  </a:lnTo>
                  <a:lnTo>
                    <a:pt x="0" y="124"/>
                  </a:lnTo>
                  <a:lnTo>
                    <a:pt x="3" y="95"/>
                  </a:lnTo>
                  <a:lnTo>
                    <a:pt x="13" y="69"/>
                  </a:lnTo>
                  <a:lnTo>
                    <a:pt x="27" y="46"/>
                  </a:lnTo>
                  <a:lnTo>
                    <a:pt x="46" y="27"/>
                  </a:lnTo>
                  <a:lnTo>
                    <a:pt x="70" y="12"/>
                  </a:lnTo>
                  <a:lnTo>
                    <a:pt x="96" y="3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1262063" y="1016000"/>
              <a:ext cx="858838" cy="131763"/>
            </a:xfrm>
            <a:custGeom>
              <a:avLst/>
              <a:gdLst>
                <a:gd name="T0" fmla="*/ 124 w 1624"/>
                <a:gd name="T1" fmla="*/ 0 h 249"/>
                <a:gd name="T2" fmla="*/ 1499 w 1624"/>
                <a:gd name="T3" fmla="*/ 0 h 249"/>
                <a:gd name="T4" fmla="*/ 1528 w 1624"/>
                <a:gd name="T5" fmla="*/ 4 h 249"/>
                <a:gd name="T6" fmla="*/ 1554 w 1624"/>
                <a:gd name="T7" fmla="*/ 13 h 249"/>
                <a:gd name="T8" fmla="*/ 1577 w 1624"/>
                <a:gd name="T9" fmla="*/ 27 h 249"/>
                <a:gd name="T10" fmla="*/ 1596 w 1624"/>
                <a:gd name="T11" fmla="*/ 47 h 249"/>
                <a:gd name="T12" fmla="*/ 1611 w 1624"/>
                <a:gd name="T13" fmla="*/ 70 h 249"/>
                <a:gd name="T14" fmla="*/ 1620 w 1624"/>
                <a:gd name="T15" fmla="*/ 96 h 249"/>
                <a:gd name="T16" fmla="*/ 1624 w 1624"/>
                <a:gd name="T17" fmla="*/ 124 h 249"/>
                <a:gd name="T18" fmla="*/ 1620 w 1624"/>
                <a:gd name="T19" fmla="*/ 153 h 249"/>
                <a:gd name="T20" fmla="*/ 1611 w 1624"/>
                <a:gd name="T21" fmla="*/ 179 h 249"/>
                <a:gd name="T22" fmla="*/ 1596 w 1624"/>
                <a:gd name="T23" fmla="*/ 202 h 249"/>
                <a:gd name="T24" fmla="*/ 1577 w 1624"/>
                <a:gd name="T25" fmla="*/ 221 h 249"/>
                <a:gd name="T26" fmla="*/ 1554 w 1624"/>
                <a:gd name="T27" fmla="*/ 236 h 249"/>
                <a:gd name="T28" fmla="*/ 1528 w 1624"/>
                <a:gd name="T29" fmla="*/ 245 h 249"/>
                <a:gd name="T30" fmla="*/ 1499 w 1624"/>
                <a:gd name="T31" fmla="*/ 249 h 249"/>
                <a:gd name="T32" fmla="*/ 124 w 1624"/>
                <a:gd name="T33" fmla="*/ 249 h 249"/>
                <a:gd name="T34" fmla="*/ 96 w 1624"/>
                <a:gd name="T35" fmla="*/ 245 h 249"/>
                <a:gd name="T36" fmla="*/ 70 w 1624"/>
                <a:gd name="T37" fmla="*/ 236 h 249"/>
                <a:gd name="T38" fmla="*/ 46 w 1624"/>
                <a:gd name="T39" fmla="*/ 221 h 249"/>
                <a:gd name="T40" fmla="*/ 27 w 1624"/>
                <a:gd name="T41" fmla="*/ 202 h 249"/>
                <a:gd name="T42" fmla="*/ 13 w 1624"/>
                <a:gd name="T43" fmla="*/ 179 h 249"/>
                <a:gd name="T44" fmla="*/ 3 w 1624"/>
                <a:gd name="T45" fmla="*/ 153 h 249"/>
                <a:gd name="T46" fmla="*/ 0 w 1624"/>
                <a:gd name="T47" fmla="*/ 124 h 249"/>
                <a:gd name="T48" fmla="*/ 3 w 1624"/>
                <a:gd name="T49" fmla="*/ 96 h 249"/>
                <a:gd name="T50" fmla="*/ 13 w 1624"/>
                <a:gd name="T51" fmla="*/ 70 h 249"/>
                <a:gd name="T52" fmla="*/ 27 w 1624"/>
                <a:gd name="T53" fmla="*/ 47 h 249"/>
                <a:gd name="T54" fmla="*/ 46 w 1624"/>
                <a:gd name="T55" fmla="*/ 27 h 249"/>
                <a:gd name="T56" fmla="*/ 70 w 1624"/>
                <a:gd name="T57" fmla="*/ 13 h 249"/>
                <a:gd name="T58" fmla="*/ 96 w 1624"/>
                <a:gd name="T59" fmla="*/ 4 h 249"/>
                <a:gd name="T60" fmla="*/ 124 w 1624"/>
                <a:gd name="T6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24" h="249">
                  <a:moveTo>
                    <a:pt x="124" y="0"/>
                  </a:moveTo>
                  <a:lnTo>
                    <a:pt x="1499" y="0"/>
                  </a:lnTo>
                  <a:lnTo>
                    <a:pt x="1528" y="4"/>
                  </a:lnTo>
                  <a:lnTo>
                    <a:pt x="1554" y="13"/>
                  </a:lnTo>
                  <a:lnTo>
                    <a:pt x="1577" y="27"/>
                  </a:lnTo>
                  <a:lnTo>
                    <a:pt x="1596" y="47"/>
                  </a:lnTo>
                  <a:lnTo>
                    <a:pt x="1611" y="70"/>
                  </a:lnTo>
                  <a:lnTo>
                    <a:pt x="1620" y="96"/>
                  </a:lnTo>
                  <a:lnTo>
                    <a:pt x="1624" y="124"/>
                  </a:lnTo>
                  <a:lnTo>
                    <a:pt x="1620" y="153"/>
                  </a:lnTo>
                  <a:lnTo>
                    <a:pt x="1611" y="179"/>
                  </a:lnTo>
                  <a:lnTo>
                    <a:pt x="1596" y="202"/>
                  </a:lnTo>
                  <a:lnTo>
                    <a:pt x="1577" y="221"/>
                  </a:lnTo>
                  <a:lnTo>
                    <a:pt x="1554" y="236"/>
                  </a:lnTo>
                  <a:lnTo>
                    <a:pt x="1528" y="245"/>
                  </a:lnTo>
                  <a:lnTo>
                    <a:pt x="1499" y="249"/>
                  </a:lnTo>
                  <a:lnTo>
                    <a:pt x="124" y="249"/>
                  </a:lnTo>
                  <a:lnTo>
                    <a:pt x="96" y="245"/>
                  </a:lnTo>
                  <a:lnTo>
                    <a:pt x="70" y="236"/>
                  </a:lnTo>
                  <a:lnTo>
                    <a:pt x="46" y="221"/>
                  </a:lnTo>
                  <a:lnTo>
                    <a:pt x="27" y="202"/>
                  </a:lnTo>
                  <a:lnTo>
                    <a:pt x="13" y="179"/>
                  </a:lnTo>
                  <a:lnTo>
                    <a:pt x="3" y="153"/>
                  </a:lnTo>
                  <a:lnTo>
                    <a:pt x="0" y="124"/>
                  </a:lnTo>
                  <a:lnTo>
                    <a:pt x="3" y="96"/>
                  </a:lnTo>
                  <a:lnTo>
                    <a:pt x="13" y="70"/>
                  </a:lnTo>
                  <a:lnTo>
                    <a:pt x="27" y="47"/>
                  </a:lnTo>
                  <a:lnTo>
                    <a:pt x="46" y="27"/>
                  </a:lnTo>
                  <a:lnTo>
                    <a:pt x="70" y="13"/>
                  </a:lnTo>
                  <a:lnTo>
                    <a:pt x="96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Freeform 11"/>
          <p:cNvSpPr>
            <a:spLocks noEditPoints="1"/>
          </p:cNvSpPr>
          <p:nvPr/>
        </p:nvSpPr>
        <p:spPr bwMode="auto">
          <a:xfrm>
            <a:off x="2968590" y="5568193"/>
            <a:ext cx="254629" cy="315080"/>
          </a:xfrm>
          <a:custGeom>
            <a:avLst/>
            <a:gdLst>
              <a:gd name="T0" fmla="*/ 1893 w 2776"/>
              <a:gd name="T1" fmla="*/ 2761 h 3440"/>
              <a:gd name="T2" fmla="*/ 1756 w 2776"/>
              <a:gd name="T3" fmla="*/ 2829 h 3440"/>
              <a:gd name="T4" fmla="*/ 2073 w 2776"/>
              <a:gd name="T5" fmla="*/ 3143 h 3440"/>
              <a:gd name="T6" fmla="*/ 2577 w 2776"/>
              <a:gd name="T7" fmla="*/ 2631 h 3440"/>
              <a:gd name="T8" fmla="*/ 2489 w 2776"/>
              <a:gd name="T9" fmla="*/ 2506 h 3440"/>
              <a:gd name="T10" fmla="*/ 1412 w 2776"/>
              <a:gd name="T11" fmla="*/ 2506 h 3440"/>
              <a:gd name="T12" fmla="*/ 897 w 2776"/>
              <a:gd name="T13" fmla="*/ 2546 h 3440"/>
              <a:gd name="T14" fmla="*/ 910 w 2776"/>
              <a:gd name="T15" fmla="*/ 2410 h 3440"/>
              <a:gd name="T16" fmla="*/ 791 w 2776"/>
              <a:gd name="T17" fmla="*/ 2360 h 3440"/>
              <a:gd name="T18" fmla="*/ 431 w 2776"/>
              <a:gd name="T19" fmla="*/ 2490 h 3440"/>
              <a:gd name="T20" fmla="*/ 461 w 2776"/>
              <a:gd name="T21" fmla="*/ 2410 h 3440"/>
              <a:gd name="T22" fmla="*/ 2144 w 2776"/>
              <a:gd name="T23" fmla="*/ 2162 h 3440"/>
              <a:gd name="T24" fmla="*/ 2591 w 2776"/>
              <a:gd name="T25" fmla="*/ 2350 h 3440"/>
              <a:gd name="T26" fmla="*/ 2776 w 2776"/>
              <a:gd name="T27" fmla="*/ 2801 h 3440"/>
              <a:gd name="T28" fmla="*/ 2591 w 2776"/>
              <a:gd name="T29" fmla="*/ 3252 h 3440"/>
              <a:gd name="T30" fmla="*/ 2144 w 2776"/>
              <a:gd name="T31" fmla="*/ 3440 h 3440"/>
              <a:gd name="T32" fmla="*/ 1695 w 2776"/>
              <a:gd name="T33" fmla="*/ 3252 h 3440"/>
              <a:gd name="T34" fmla="*/ 1510 w 2776"/>
              <a:gd name="T35" fmla="*/ 2801 h 3440"/>
              <a:gd name="T36" fmla="*/ 1695 w 2776"/>
              <a:gd name="T37" fmla="*/ 2350 h 3440"/>
              <a:gd name="T38" fmla="*/ 2144 w 2776"/>
              <a:gd name="T39" fmla="*/ 2162 h 3440"/>
              <a:gd name="T40" fmla="*/ 1510 w 2776"/>
              <a:gd name="T41" fmla="*/ 2064 h 3440"/>
              <a:gd name="T42" fmla="*/ 897 w 2776"/>
              <a:gd name="T43" fmla="*/ 2104 h 3440"/>
              <a:gd name="T44" fmla="*/ 910 w 2776"/>
              <a:gd name="T45" fmla="*/ 1968 h 3440"/>
              <a:gd name="T46" fmla="*/ 791 w 2776"/>
              <a:gd name="T47" fmla="*/ 1939 h 3440"/>
              <a:gd name="T48" fmla="*/ 431 w 2776"/>
              <a:gd name="T49" fmla="*/ 2069 h 3440"/>
              <a:gd name="T50" fmla="*/ 461 w 2776"/>
              <a:gd name="T51" fmla="*/ 1989 h 3440"/>
              <a:gd name="T52" fmla="*/ 926 w 2776"/>
              <a:gd name="T53" fmla="*/ 1573 h 3440"/>
              <a:gd name="T54" fmla="*/ 1751 w 2776"/>
              <a:gd name="T55" fmla="*/ 1687 h 3440"/>
              <a:gd name="T56" fmla="*/ 886 w 2776"/>
              <a:gd name="T57" fmla="*/ 1700 h 3440"/>
              <a:gd name="T58" fmla="*/ 926 w 2776"/>
              <a:gd name="T59" fmla="*/ 1573 h 3440"/>
              <a:gd name="T60" fmla="*/ 784 w 2776"/>
              <a:gd name="T61" fmla="*/ 1533 h 3440"/>
              <a:gd name="T62" fmla="*/ 421 w 2776"/>
              <a:gd name="T63" fmla="*/ 1641 h 3440"/>
              <a:gd name="T64" fmla="*/ 474 w 2776"/>
              <a:gd name="T65" fmla="*/ 1574 h 3440"/>
              <a:gd name="T66" fmla="*/ 1705 w 2776"/>
              <a:gd name="T67" fmla="*/ 1130 h 3440"/>
              <a:gd name="T68" fmla="*/ 1744 w 2776"/>
              <a:gd name="T69" fmla="*/ 1257 h 3440"/>
              <a:gd name="T70" fmla="*/ 879 w 2776"/>
              <a:gd name="T71" fmla="*/ 1244 h 3440"/>
              <a:gd name="T72" fmla="*/ 754 w 2776"/>
              <a:gd name="T73" fmla="*/ 1021 h 3440"/>
              <a:gd name="T74" fmla="*/ 604 w 2776"/>
              <a:gd name="T75" fmla="*/ 1300 h 3440"/>
              <a:gd name="T76" fmla="*/ 415 w 2776"/>
              <a:gd name="T77" fmla="*/ 1190 h 3440"/>
              <a:gd name="T78" fmla="*/ 487 w 2776"/>
              <a:gd name="T79" fmla="*/ 1144 h 3440"/>
              <a:gd name="T80" fmla="*/ 537 w 2776"/>
              <a:gd name="T81" fmla="*/ 369 h 3440"/>
              <a:gd name="T82" fmla="*/ 667 w 2776"/>
              <a:gd name="T83" fmla="*/ 612 h 3440"/>
              <a:gd name="T84" fmla="*/ 1557 w 2776"/>
              <a:gd name="T85" fmla="*/ 591 h 3440"/>
              <a:gd name="T86" fmla="*/ 1651 w 2776"/>
              <a:gd name="T87" fmla="*/ 344 h 3440"/>
              <a:gd name="T88" fmla="*/ 2158 w 2776"/>
              <a:gd name="T89" fmla="*/ 434 h 3440"/>
              <a:gd name="T90" fmla="*/ 2076 w 2776"/>
              <a:gd name="T91" fmla="*/ 2018 h 3440"/>
              <a:gd name="T92" fmla="*/ 1384 w 2776"/>
              <a:gd name="T93" fmla="*/ 2977 h 3440"/>
              <a:gd name="T94" fmla="*/ 46 w 2776"/>
              <a:gd name="T95" fmla="*/ 3026 h 3440"/>
              <a:gd name="T96" fmla="*/ 21 w 2776"/>
              <a:gd name="T97" fmla="*/ 450 h 3440"/>
              <a:gd name="T98" fmla="*/ 1096 w 2776"/>
              <a:gd name="T99" fmla="*/ 98 h 3440"/>
              <a:gd name="T100" fmla="*/ 1033 w 2776"/>
              <a:gd name="T101" fmla="*/ 210 h 3440"/>
              <a:gd name="T102" fmla="*/ 1159 w 2776"/>
              <a:gd name="T103" fmla="*/ 210 h 3440"/>
              <a:gd name="T104" fmla="*/ 1096 w 2776"/>
              <a:gd name="T105" fmla="*/ 98 h 3440"/>
              <a:gd name="T106" fmla="*/ 1244 w 2776"/>
              <a:gd name="T107" fmla="*/ 84 h 3440"/>
              <a:gd name="T108" fmla="*/ 1303 w 2776"/>
              <a:gd name="T109" fmla="*/ 236 h 3440"/>
              <a:gd name="T110" fmla="*/ 1534 w 2776"/>
              <a:gd name="T111" fmla="*/ 310 h 3440"/>
              <a:gd name="T112" fmla="*/ 1517 w 2776"/>
              <a:gd name="T113" fmla="*/ 498 h 3440"/>
              <a:gd name="T114" fmla="*/ 697 w 2776"/>
              <a:gd name="T115" fmla="*/ 516 h 3440"/>
              <a:gd name="T116" fmla="*/ 645 w 2776"/>
              <a:gd name="T117" fmla="*/ 335 h 3440"/>
              <a:gd name="T118" fmla="*/ 872 w 2776"/>
              <a:gd name="T119" fmla="*/ 243 h 3440"/>
              <a:gd name="T120" fmla="*/ 936 w 2776"/>
              <a:gd name="T121" fmla="*/ 110 h 3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76" h="3440">
                <a:moveTo>
                  <a:pt x="2489" y="2506"/>
                </a:moveTo>
                <a:lnTo>
                  <a:pt x="2468" y="2508"/>
                </a:lnTo>
                <a:lnTo>
                  <a:pt x="2447" y="2513"/>
                </a:lnTo>
                <a:lnTo>
                  <a:pt x="2428" y="2524"/>
                </a:lnTo>
                <a:lnTo>
                  <a:pt x="2411" y="2539"/>
                </a:lnTo>
                <a:lnTo>
                  <a:pt x="2083" y="2911"/>
                </a:lnTo>
                <a:lnTo>
                  <a:pt x="1912" y="2774"/>
                </a:lnTo>
                <a:lnTo>
                  <a:pt x="1893" y="2761"/>
                </a:lnTo>
                <a:lnTo>
                  <a:pt x="1872" y="2754"/>
                </a:lnTo>
                <a:lnTo>
                  <a:pt x="1851" y="2752"/>
                </a:lnTo>
                <a:lnTo>
                  <a:pt x="1830" y="2754"/>
                </a:lnTo>
                <a:lnTo>
                  <a:pt x="1809" y="2761"/>
                </a:lnTo>
                <a:lnTo>
                  <a:pt x="1790" y="2773"/>
                </a:lnTo>
                <a:lnTo>
                  <a:pt x="1775" y="2788"/>
                </a:lnTo>
                <a:lnTo>
                  <a:pt x="1762" y="2808"/>
                </a:lnTo>
                <a:lnTo>
                  <a:pt x="1756" y="2829"/>
                </a:lnTo>
                <a:lnTo>
                  <a:pt x="1753" y="2850"/>
                </a:lnTo>
                <a:lnTo>
                  <a:pt x="1756" y="2872"/>
                </a:lnTo>
                <a:lnTo>
                  <a:pt x="1762" y="2893"/>
                </a:lnTo>
                <a:lnTo>
                  <a:pt x="1774" y="2910"/>
                </a:lnTo>
                <a:lnTo>
                  <a:pt x="1790" y="2927"/>
                </a:lnTo>
                <a:lnTo>
                  <a:pt x="2033" y="3123"/>
                </a:lnTo>
                <a:lnTo>
                  <a:pt x="2053" y="3136"/>
                </a:lnTo>
                <a:lnTo>
                  <a:pt x="2073" y="3143"/>
                </a:lnTo>
                <a:lnTo>
                  <a:pt x="2094" y="3145"/>
                </a:lnTo>
                <a:lnTo>
                  <a:pt x="2115" y="3143"/>
                </a:lnTo>
                <a:lnTo>
                  <a:pt x="2133" y="3137"/>
                </a:lnTo>
                <a:lnTo>
                  <a:pt x="2152" y="3126"/>
                </a:lnTo>
                <a:lnTo>
                  <a:pt x="2167" y="3113"/>
                </a:lnTo>
                <a:lnTo>
                  <a:pt x="2557" y="2670"/>
                </a:lnTo>
                <a:lnTo>
                  <a:pt x="2569" y="2651"/>
                </a:lnTo>
                <a:lnTo>
                  <a:pt x="2577" y="2631"/>
                </a:lnTo>
                <a:lnTo>
                  <a:pt x="2582" y="2609"/>
                </a:lnTo>
                <a:lnTo>
                  <a:pt x="2580" y="2588"/>
                </a:lnTo>
                <a:lnTo>
                  <a:pt x="2574" y="2567"/>
                </a:lnTo>
                <a:lnTo>
                  <a:pt x="2564" y="2548"/>
                </a:lnTo>
                <a:lnTo>
                  <a:pt x="2549" y="2531"/>
                </a:lnTo>
                <a:lnTo>
                  <a:pt x="2530" y="2518"/>
                </a:lnTo>
                <a:lnTo>
                  <a:pt x="2510" y="2510"/>
                </a:lnTo>
                <a:lnTo>
                  <a:pt x="2489" y="2506"/>
                </a:lnTo>
                <a:close/>
                <a:moveTo>
                  <a:pt x="926" y="2408"/>
                </a:moveTo>
                <a:lnTo>
                  <a:pt x="1364" y="2408"/>
                </a:lnTo>
                <a:lnTo>
                  <a:pt x="1379" y="2410"/>
                </a:lnTo>
                <a:lnTo>
                  <a:pt x="1393" y="2417"/>
                </a:lnTo>
                <a:lnTo>
                  <a:pt x="1403" y="2428"/>
                </a:lnTo>
                <a:lnTo>
                  <a:pt x="1410" y="2441"/>
                </a:lnTo>
                <a:lnTo>
                  <a:pt x="1412" y="2457"/>
                </a:lnTo>
                <a:lnTo>
                  <a:pt x="1412" y="2506"/>
                </a:lnTo>
                <a:lnTo>
                  <a:pt x="1410" y="2522"/>
                </a:lnTo>
                <a:lnTo>
                  <a:pt x="1403" y="2535"/>
                </a:lnTo>
                <a:lnTo>
                  <a:pt x="1393" y="2546"/>
                </a:lnTo>
                <a:lnTo>
                  <a:pt x="1379" y="2553"/>
                </a:lnTo>
                <a:lnTo>
                  <a:pt x="1364" y="2555"/>
                </a:lnTo>
                <a:lnTo>
                  <a:pt x="926" y="2555"/>
                </a:lnTo>
                <a:lnTo>
                  <a:pt x="910" y="2553"/>
                </a:lnTo>
                <a:lnTo>
                  <a:pt x="897" y="2546"/>
                </a:lnTo>
                <a:lnTo>
                  <a:pt x="886" y="2535"/>
                </a:lnTo>
                <a:lnTo>
                  <a:pt x="879" y="2522"/>
                </a:lnTo>
                <a:lnTo>
                  <a:pt x="877" y="2506"/>
                </a:lnTo>
                <a:lnTo>
                  <a:pt x="877" y="2457"/>
                </a:lnTo>
                <a:lnTo>
                  <a:pt x="879" y="2441"/>
                </a:lnTo>
                <a:lnTo>
                  <a:pt x="886" y="2428"/>
                </a:lnTo>
                <a:lnTo>
                  <a:pt x="897" y="2417"/>
                </a:lnTo>
                <a:lnTo>
                  <a:pt x="910" y="2410"/>
                </a:lnTo>
                <a:lnTo>
                  <a:pt x="926" y="2408"/>
                </a:lnTo>
                <a:close/>
                <a:moveTo>
                  <a:pt x="754" y="2298"/>
                </a:moveTo>
                <a:lnTo>
                  <a:pt x="768" y="2301"/>
                </a:lnTo>
                <a:lnTo>
                  <a:pt x="780" y="2309"/>
                </a:lnTo>
                <a:lnTo>
                  <a:pt x="789" y="2319"/>
                </a:lnTo>
                <a:lnTo>
                  <a:pt x="794" y="2333"/>
                </a:lnTo>
                <a:lnTo>
                  <a:pt x="794" y="2346"/>
                </a:lnTo>
                <a:lnTo>
                  <a:pt x="791" y="2360"/>
                </a:lnTo>
                <a:lnTo>
                  <a:pt x="784" y="2373"/>
                </a:lnTo>
                <a:lnTo>
                  <a:pt x="604" y="2576"/>
                </a:lnTo>
                <a:lnTo>
                  <a:pt x="594" y="2584"/>
                </a:lnTo>
                <a:lnTo>
                  <a:pt x="583" y="2589"/>
                </a:lnTo>
                <a:lnTo>
                  <a:pt x="570" y="2591"/>
                </a:lnTo>
                <a:lnTo>
                  <a:pt x="556" y="2588"/>
                </a:lnTo>
                <a:lnTo>
                  <a:pt x="542" y="2581"/>
                </a:lnTo>
                <a:lnTo>
                  <a:pt x="431" y="2490"/>
                </a:lnTo>
                <a:lnTo>
                  <a:pt x="421" y="2480"/>
                </a:lnTo>
                <a:lnTo>
                  <a:pt x="415" y="2467"/>
                </a:lnTo>
                <a:lnTo>
                  <a:pt x="414" y="2454"/>
                </a:lnTo>
                <a:lnTo>
                  <a:pt x="416" y="2440"/>
                </a:lnTo>
                <a:lnTo>
                  <a:pt x="424" y="2427"/>
                </a:lnTo>
                <a:lnTo>
                  <a:pt x="434" y="2417"/>
                </a:lnTo>
                <a:lnTo>
                  <a:pt x="447" y="2412"/>
                </a:lnTo>
                <a:lnTo>
                  <a:pt x="461" y="2410"/>
                </a:lnTo>
                <a:lnTo>
                  <a:pt x="474" y="2413"/>
                </a:lnTo>
                <a:lnTo>
                  <a:pt x="487" y="2421"/>
                </a:lnTo>
                <a:lnTo>
                  <a:pt x="565" y="2484"/>
                </a:lnTo>
                <a:lnTo>
                  <a:pt x="717" y="2312"/>
                </a:lnTo>
                <a:lnTo>
                  <a:pt x="727" y="2303"/>
                </a:lnTo>
                <a:lnTo>
                  <a:pt x="741" y="2299"/>
                </a:lnTo>
                <a:lnTo>
                  <a:pt x="754" y="2298"/>
                </a:lnTo>
                <a:close/>
                <a:moveTo>
                  <a:pt x="2144" y="2162"/>
                </a:moveTo>
                <a:lnTo>
                  <a:pt x="2208" y="2165"/>
                </a:lnTo>
                <a:lnTo>
                  <a:pt x="2271" y="2176"/>
                </a:lnTo>
                <a:lnTo>
                  <a:pt x="2332" y="2191"/>
                </a:lnTo>
                <a:lnTo>
                  <a:pt x="2389" y="2212"/>
                </a:lnTo>
                <a:lnTo>
                  <a:pt x="2445" y="2239"/>
                </a:lnTo>
                <a:lnTo>
                  <a:pt x="2497" y="2271"/>
                </a:lnTo>
                <a:lnTo>
                  <a:pt x="2545" y="2308"/>
                </a:lnTo>
                <a:lnTo>
                  <a:pt x="2591" y="2350"/>
                </a:lnTo>
                <a:lnTo>
                  <a:pt x="2631" y="2394"/>
                </a:lnTo>
                <a:lnTo>
                  <a:pt x="2668" y="2443"/>
                </a:lnTo>
                <a:lnTo>
                  <a:pt x="2699" y="2497"/>
                </a:lnTo>
                <a:lnTo>
                  <a:pt x="2726" y="2553"/>
                </a:lnTo>
                <a:lnTo>
                  <a:pt x="2748" y="2611"/>
                </a:lnTo>
                <a:lnTo>
                  <a:pt x="2763" y="2673"/>
                </a:lnTo>
                <a:lnTo>
                  <a:pt x="2773" y="2735"/>
                </a:lnTo>
                <a:lnTo>
                  <a:pt x="2776" y="2801"/>
                </a:lnTo>
                <a:lnTo>
                  <a:pt x="2773" y="2867"/>
                </a:lnTo>
                <a:lnTo>
                  <a:pt x="2763" y="2930"/>
                </a:lnTo>
                <a:lnTo>
                  <a:pt x="2748" y="2991"/>
                </a:lnTo>
                <a:lnTo>
                  <a:pt x="2726" y="3050"/>
                </a:lnTo>
                <a:lnTo>
                  <a:pt x="2699" y="3105"/>
                </a:lnTo>
                <a:lnTo>
                  <a:pt x="2668" y="3159"/>
                </a:lnTo>
                <a:lnTo>
                  <a:pt x="2631" y="3208"/>
                </a:lnTo>
                <a:lnTo>
                  <a:pt x="2591" y="3252"/>
                </a:lnTo>
                <a:lnTo>
                  <a:pt x="2545" y="3294"/>
                </a:lnTo>
                <a:lnTo>
                  <a:pt x="2497" y="3331"/>
                </a:lnTo>
                <a:lnTo>
                  <a:pt x="2445" y="3363"/>
                </a:lnTo>
                <a:lnTo>
                  <a:pt x="2389" y="3390"/>
                </a:lnTo>
                <a:lnTo>
                  <a:pt x="2332" y="3411"/>
                </a:lnTo>
                <a:lnTo>
                  <a:pt x="2271" y="3427"/>
                </a:lnTo>
                <a:lnTo>
                  <a:pt x="2208" y="3437"/>
                </a:lnTo>
                <a:lnTo>
                  <a:pt x="2144" y="3440"/>
                </a:lnTo>
                <a:lnTo>
                  <a:pt x="2079" y="3437"/>
                </a:lnTo>
                <a:lnTo>
                  <a:pt x="2015" y="3427"/>
                </a:lnTo>
                <a:lnTo>
                  <a:pt x="1955" y="3411"/>
                </a:lnTo>
                <a:lnTo>
                  <a:pt x="1897" y="3390"/>
                </a:lnTo>
                <a:lnTo>
                  <a:pt x="1841" y="3363"/>
                </a:lnTo>
                <a:lnTo>
                  <a:pt x="1789" y="3331"/>
                </a:lnTo>
                <a:lnTo>
                  <a:pt x="1741" y="3294"/>
                </a:lnTo>
                <a:lnTo>
                  <a:pt x="1695" y="3252"/>
                </a:lnTo>
                <a:lnTo>
                  <a:pt x="1655" y="3208"/>
                </a:lnTo>
                <a:lnTo>
                  <a:pt x="1618" y="3159"/>
                </a:lnTo>
                <a:lnTo>
                  <a:pt x="1587" y="3105"/>
                </a:lnTo>
                <a:lnTo>
                  <a:pt x="1560" y="3050"/>
                </a:lnTo>
                <a:lnTo>
                  <a:pt x="1538" y="2991"/>
                </a:lnTo>
                <a:lnTo>
                  <a:pt x="1523" y="2930"/>
                </a:lnTo>
                <a:lnTo>
                  <a:pt x="1513" y="2867"/>
                </a:lnTo>
                <a:lnTo>
                  <a:pt x="1510" y="2801"/>
                </a:lnTo>
                <a:lnTo>
                  <a:pt x="1513" y="2735"/>
                </a:lnTo>
                <a:lnTo>
                  <a:pt x="1523" y="2673"/>
                </a:lnTo>
                <a:lnTo>
                  <a:pt x="1538" y="2611"/>
                </a:lnTo>
                <a:lnTo>
                  <a:pt x="1560" y="2553"/>
                </a:lnTo>
                <a:lnTo>
                  <a:pt x="1587" y="2497"/>
                </a:lnTo>
                <a:lnTo>
                  <a:pt x="1618" y="2443"/>
                </a:lnTo>
                <a:lnTo>
                  <a:pt x="1655" y="2394"/>
                </a:lnTo>
                <a:lnTo>
                  <a:pt x="1695" y="2350"/>
                </a:lnTo>
                <a:lnTo>
                  <a:pt x="1741" y="2308"/>
                </a:lnTo>
                <a:lnTo>
                  <a:pt x="1789" y="2271"/>
                </a:lnTo>
                <a:lnTo>
                  <a:pt x="1841" y="2239"/>
                </a:lnTo>
                <a:lnTo>
                  <a:pt x="1897" y="2212"/>
                </a:lnTo>
                <a:lnTo>
                  <a:pt x="1955" y="2191"/>
                </a:lnTo>
                <a:lnTo>
                  <a:pt x="2015" y="2176"/>
                </a:lnTo>
                <a:lnTo>
                  <a:pt x="2079" y="2165"/>
                </a:lnTo>
                <a:lnTo>
                  <a:pt x="2144" y="2162"/>
                </a:lnTo>
                <a:close/>
                <a:moveTo>
                  <a:pt x="926" y="1966"/>
                </a:moveTo>
                <a:lnTo>
                  <a:pt x="1462" y="1966"/>
                </a:lnTo>
                <a:lnTo>
                  <a:pt x="1476" y="1968"/>
                </a:lnTo>
                <a:lnTo>
                  <a:pt x="1490" y="1975"/>
                </a:lnTo>
                <a:lnTo>
                  <a:pt x="1501" y="1986"/>
                </a:lnTo>
                <a:lnTo>
                  <a:pt x="1507" y="1999"/>
                </a:lnTo>
                <a:lnTo>
                  <a:pt x="1510" y="2015"/>
                </a:lnTo>
                <a:lnTo>
                  <a:pt x="1510" y="2064"/>
                </a:lnTo>
                <a:lnTo>
                  <a:pt x="1507" y="2080"/>
                </a:lnTo>
                <a:lnTo>
                  <a:pt x="1501" y="2093"/>
                </a:lnTo>
                <a:lnTo>
                  <a:pt x="1490" y="2104"/>
                </a:lnTo>
                <a:lnTo>
                  <a:pt x="1476" y="2111"/>
                </a:lnTo>
                <a:lnTo>
                  <a:pt x="1462" y="2113"/>
                </a:lnTo>
                <a:lnTo>
                  <a:pt x="926" y="2113"/>
                </a:lnTo>
                <a:lnTo>
                  <a:pt x="910" y="2111"/>
                </a:lnTo>
                <a:lnTo>
                  <a:pt x="897" y="2104"/>
                </a:lnTo>
                <a:lnTo>
                  <a:pt x="886" y="2093"/>
                </a:lnTo>
                <a:lnTo>
                  <a:pt x="879" y="2080"/>
                </a:lnTo>
                <a:lnTo>
                  <a:pt x="877" y="2064"/>
                </a:lnTo>
                <a:lnTo>
                  <a:pt x="877" y="2015"/>
                </a:lnTo>
                <a:lnTo>
                  <a:pt x="879" y="1999"/>
                </a:lnTo>
                <a:lnTo>
                  <a:pt x="886" y="1986"/>
                </a:lnTo>
                <a:lnTo>
                  <a:pt x="897" y="1975"/>
                </a:lnTo>
                <a:lnTo>
                  <a:pt x="910" y="1968"/>
                </a:lnTo>
                <a:lnTo>
                  <a:pt x="926" y="1966"/>
                </a:lnTo>
                <a:close/>
                <a:moveTo>
                  <a:pt x="754" y="1876"/>
                </a:moveTo>
                <a:lnTo>
                  <a:pt x="768" y="1879"/>
                </a:lnTo>
                <a:lnTo>
                  <a:pt x="780" y="1888"/>
                </a:lnTo>
                <a:lnTo>
                  <a:pt x="789" y="1898"/>
                </a:lnTo>
                <a:lnTo>
                  <a:pt x="794" y="1912"/>
                </a:lnTo>
                <a:lnTo>
                  <a:pt x="794" y="1925"/>
                </a:lnTo>
                <a:lnTo>
                  <a:pt x="791" y="1939"/>
                </a:lnTo>
                <a:lnTo>
                  <a:pt x="784" y="1951"/>
                </a:lnTo>
                <a:lnTo>
                  <a:pt x="604" y="2155"/>
                </a:lnTo>
                <a:lnTo>
                  <a:pt x="594" y="2163"/>
                </a:lnTo>
                <a:lnTo>
                  <a:pt x="583" y="2168"/>
                </a:lnTo>
                <a:lnTo>
                  <a:pt x="570" y="2170"/>
                </a:lnTo>
                <a:lnTo>
                  <a:pt x="556" y="2167"/>
                </a:lnTo>
                <a:lnTo>
                  <a:pt x="542" y="2160"/>
                </a:lnTo>
                <a:lnTo>
                  <a:pt x="431" y="2069"/>
                </a:lnTo>
                <a:lnTo>
                  <a:pt x="421" y="2059"/>
                </a:lnTo>
                <a:lnTo>
                  <a:pt x="415" y="2046"/>
                </a:lnTo>
                <a:lnTo>
                  <a:pt x="414" y="2033"/>
                </a:lnTo>
                <a:lnTo>
                  <a:pt x="416" y="2019"/>
                </a:lnTo>
                <a:lnTo>
                  <a:pt x="424" y="2006"/>
                </a:lnTo>
                <a:lnTo>
                  <a:pt x="434" y="1996"/>
                </a:lnTo>
                <a:lnTo>
                  <a:pt x="447" y="1991"/>
                </a:lnTo>
                <a:lnTo>
                  <a:pt x="461" y="1989"/>
                </a:lnTo>
                <a:lnTo>
                  <a:pt x="474" y="1992"/>
                </a:lnTo>
                <a:lnTo>
                  <a:pt x="487" y="1999"/>
                </a:lnTo>
                <a:lnTo>
                  <a:pt x="565" y="2063"/>
                </a:lnTo>
                <a:lnTo>
                  <a:pt x="717" y="1891"/>
                </a:lnTo>
                <a:lnTo>
                  <a:pt x="727" y="1882"/>
                </a:lnTo>
                <a:lnTo>
                  <a:pt x="741" y="1877"/>
                </a:lnTo>
                <a:lnTo>
                  <a:pt x="754" y="1876"/>
                </a:lnTo>
                <a:close/>
                <a:moveTo>
                  <a:pt x="926" y="1573"/>
                </a:moveTo>
                <a:lnTo>
                  <a:pt x="1705" y="1573"/>
                </a:lnTo>
                <a:lnTo>
                  <a:pt x="1720" y="1575"/>
                </a:lnTo>
                <a:lnTo>
                  <a:pt x="1733" y="1582"/>
                </a:lnTo>
                <a:lnTo>
                  <a:pt x="1744" y="1593"/>
                </a:lnTo>
                <a:lnTo>
                  <a:pt x="1751" y="1606"/>
                </a:lnTo>
                <a:lnTo>
                  <a:pt x="1753" y="1622"/>
                </a:lnTo>
                <a:lnTo>
                  <a:pt x="1753" y="1671"/>
                </a:lnTo>
                <a:lnTo>
                  <a:pt x="1751" y="1687"/>
                </a:lnTo>
                <a:lnTo>
                  <a:pt x="1744" y="1700"/>
                </a:lnTo>
                <a:lnTo>
                  <a:pt x="1733" y="1711"/>
                </a:lnTo>
                <a:lnTo>
                  <a:pt x="1720" y="1718"/>
                </a:lnTo>
                <a:lnTo>
                  <a:pt x="1705" y="1720"/>
                </a:lnTo>
                <a:lnTo>
                  <a:pt x="926" y="1720"/>
                </a:lnTo>
                <a:lnTo>
                  <a:pt x="910" y="1718"/>
                </a:lnTo>
                <a:lnTo>
                  <a:pt x="897" y="1711"/>
                </a:lnTo>
                <a:lnTo>
                  <a:pt x="886" y="1700"/>
                </a:lnTo>
                <a:lnTo>
                  <a:pt x="879" y="1687"/>
                </a:lnTo>
                <a:lnTo>
                  <a:pt x="877" y="1671"/>
                </a:lnTo>
                <a:lnTo>
                  <a:pt x="877" y="1622"/>
                </a:lnTo>
                <a:lnTo>
                  <a:pt x="879" y="1606"/>
                </a:lnTo>
                <a:lnTo>
                  <a:pt x="886" y="1593"/>
                </a:lnTo>
                <a:lnTo>
                  <a:pt x="897" y="1582"/>
                </a:lnTo>
                <a:lnTo>
                  <a:pt x="910" y="1575"/>
                </a:lnTo>
                <a:lnTo>
                  <a:pt x="926" y="1573"/>
                </a:lnTo>
                <a:close/>
                <a:moveTo>
                  <a:pt x="754" y="1458"/>
                </a:moveTo>
                <a:lnTo>
                  <a:pt x="768" y="1461"/>
                </a:lnTo>
                <a:lnTo>
                  <a:pt x="780" y="1470"/>
                </a:lnTo>
                <a:lnTo>
                  <a:pt x="789" y="1480"/>
                </a:lnTo>
                <a:lnTo>
                  <a:pt x="794" y="1494"/>
                </a:lnTo>
                <a:lnTo>
                  <a:pt x="794" y="1507"/>
                </a:lnTo>
                <a:lnTo>
                  <a:pt x="791" y="1521"/>
                </a:lnTo>
                <a:lnTo>
                  <a:pt x="784" y="1533"/>
                </a:lnTo>
                <a:lnTo>
                  <a:pt x="604" y="1737"/>
                </a:lnTo>
                <a:lnTo>
                  <a:pt x="594" y="1745"/>
                </a:lnTo>
                <a:lnTo>
                  <a:pt x="583" y="1750"/>
                </a:lnTo>
                <a:lnTo>
                  <a:pt x="570" y="1752"/>
                </a:lnTo>
                <a:lnTo>
                  <a:pt x="556" y="1749"/>
                </a:lnTo>
                <a:lnTo>
                  <a:pt x="542" y="1742"/>
                </a:lnTo>
                <a:lnTo>
                  <a:pt x="431" y="1651"/>
                </a:lnTo>
                <a:lnTo>
                  <a:pt x="421" y="1641"/>
                </a:lnTo>
                <a:lnTo>
                  <a:pt x="415" y="1628"/>
                </a:lnTo>
                <a:lnTo>
                  <a:pt x="414" y="1615"/>
                </a:lnTo>
                <a:lnTo>
                  <a:pt x="416" y="1600"/>
                </a:lnTo>
                <a:lnTo>
                  <a:pt x="424" y="1588"/>
                </a:lnTo>
                <a:lnTo>
                  <a:pt x="434" y="1578"/>
                </a:lnTo>
                <a:lnTo>
                  <a:pt x="447" y="1573"/>
                </a:lnTo>
                <a:lnTo>
                  <a:pt x="461" y="1571"/>
                </a:lnTo>
                <a:lnTo>
                  <a:pt x="474" y="1574"/>
                </a:lnTo>
                <a:lnTo>
                  <a:pt x="487" y="1581"/>
                </a:lnTo>
                <a:lnTo>
                  <a:pt x="565" y="1645"/>
                </a:lnTo>
                <a:lnTo>
                  <a:pt x="717" y="1473"/>
                </a:lnTo>
                <a:lnTo>
                  <a:pt x="727" y="1464"/>
                </a:lnTo>
                <a:lnTo>
                  <a:pt x="741" y="1459"/>
                </a:lnTo>
                <a:lnTo>
                  <a:pt x="754" y="1458"/>
                </a:lnTo>
                <a:close/>
                <a:moveTo>
                  <a:pt x="926" y="1130"/>
                </a:moveTo>
                <a:lnTo>
                  <a:pt x="1705" y="1130"/>
                </a:lnTo>
                <a:lnTo>
                  <a:pt x="1720" y="1133"/>
                </a:lnTo>
                <a:lnTo>
                  <a:pt x="1733" y="1139"/>
                </a:lnTo>
                <a:lnTo>
                  <a:pt x="1744" y="1151"/>
                </a:lnTo>
                <a:lnTo>
                  <a:pt x="1751" y="1164"/>
                </a:lnTo>
                <a:lnTo>
                  <a:pt x="1753" y="1179"/>
                </a:lnTo>
                <a:lnTo>
                  <a:pt x="1753" y="1229"/>
                </a:lnTo>
                <a:lnTo>
                  <a:pt x="1751" y="1244"/>
                </a:lnTo>
                <a:lnTo>
                  <a:pt x="1744" y="1257"/>
                </a:lnTo>
                <a:lnTo>
                  <a:pt x="1733" y="1269"/>
                </a:lnTo>
                <a:lnTo>
                  <a:pt x="1720" y="1275"/>
                </a:lnTo>
                <a:lnTo>
                  <a:pt x="1705" y="1278"/>
                </a:lnTo>
                <a:lnTo>
                  <a:pt x="926" y="1278"/>
                </a:lnTo>
                <a:lnTo>
                  <a:pt x="910" y="1275"/>
                </a:lnTo>
                <a:lnTo>
                  <a:pt x="897" y="1269"/>
                </a:lnTo>
                <a:lnTo>
                  <a:pt x="886" y="1257"/>
                </a:lnTo>
                <a:lnTo>
                  <a:pt x="879" y="1244"/>
                </a:lnTo>
                <a:lnTo>
                  <a:pt x="877" y="1229"/>
                </a:lnTo>
                <a:lnTo>
                  <a:pt x="877" y="1179"/>
                </a:lnTo>
                <a:lnTo>
                  <a:pt x="879" y="1164"/>
                </a:lnTo>
                <a:lnTo>
                  <a:pt x="886" y="1151"/>
                </a:lnTo>
                <a:lnTo>
                  <a:pt x="897" y="1139"/>
                </a:lnTo>
                <a:lnTo>
                  <a:pt x="910" y="1133"/>
                </a:lnTo>
                <a:lnTo>
                  <a:pt x="926" y="1130"/>
                </a:lnTo>
                <a:close/>
                <a:moveTo>
                  <a:pt x="754" y="1021"/>
                </a:moveTo>
                <a:lnTo>
                  <a:pt x="768" y="1025"/>
                </a:lnTo>
                <a:lnTo>
                  <a:pt x="780" y="1032"/>
                </a:lnTo>
                <a:lnTo>
                  <a:pt x="789" y="1043"/>
                </a:lnTo>
                <a:lnTo>
                  <a:pt x="794" y="1056"/>
                </a:lnTo>
                <a:lnTo>
                  <a:pt x="794" y="1071"/>
                </a:lnTo>
                <a:lnTo>
                  <a:pt x="791" y="1084"/>
                </a:lnTo>
                <a:lnTo>
                  <a:pt x="784" y="1096"/>
                </a:lnTo>
                <a:lnTo>
                  <a:pt x="604" y="1300"/>
                </a:lnTo>
                <a:lnTo>
                  <a:pt x="594" y="1308"/>
                </a:lnTo>
                <a:lnTo>
                  <a:pt x="583" y="1313"/>
                </a:lnTo>
                <a:lnTo>
                  <a:pt x="570" y="1314"/>
                </a:lnTo>
                <a:lnTo>
                  <a:pt x="556" y="1312"/>
                </a:lnTo>
                <a:lnTo>
                  <a:pt x="542" y="1305"/>
                </a:lnTo>
                <a:lnTo>
                  <a:pt x="431" y="1214"/>
                </a:lnTo>
                <a:lnTo>
                  <a:pt x="421" y="1204"/>
                </a:lnTo>
                <a:lnTo>
                  <a:pt x="415" y="1190"/>
                </a:lnTo>
                <a:lnTo>
                  <a:pt x="414" y="1177"/>
                </a:lnTo>
                <a:lnTo>
                  <a:pt x="416" y="1163"/>
                </a:lnTo>
                <a:lnTo>
                  <a:pt x="424" y="1151"/>
                </a:lnTo>
                <a:lnTo>
                  <a:pt x="434" y="1141"/>
                </a:lnTo>
                <a:lnTo>
                  <a:pt x="447" y="1135"/>
                </a:lnTo>
                <a:lnTo>
                  <a:pt x="461" y="1134"/>
                </a:lnTo>
                <a:lnTo>
                  <a:pt x="474" y="1136"/>
                </a:lnTo>
                <a:lnTo>
                  <a:pt x="487" y="1144"/>
                </a:lnTo>
                <a:lnTo>
                  <a:pt x="565" y="1207"/>
                </a:lnTo>
                <a:lnTo>
                  <a:pt x="717" y="1036"/>
                </a:lnTo>
                <a:lnTo>
                  <a:pt x="727" y="1027"/>
                </a:lnTo>
                <a:lnTo>
                  <a:pt x="741" y="1022"/>
                </a:lnTo>
                <a:lnTo>
                  <a:pt x="754" y="1021"/>
                </a:lnTo>
                <a:close/>
                <a:moveTo>
                  <a:pt x="147" y="344"/>
                </a:moveTo>
                <a:lnTo>
                  <a:pt x="541" y="344"/>
                </a:lnTo>
                <a:lnTo>
                  <a:pt x="537" y="369"/>
                </a:lnTo>
                <a:lnTo>
                  <a:pt x="536" y="395"/>
                </a:lnTo>
                <a:lnTo>
                  <a:pt x="539" y="435"/>
                </a:lnTo>
                <a:lnTo>
                  <a:pt x="549" y="472"/>
                </a:lnTo>
                <a:lnTo>
                  <a:pt x="563" y="507"/>
                </a:lnTo>
                <a:lnTo>
                  <a:pt x="583" y="539"/>
                </a:lnTo>
                <a:lnTo>
                  <a:pt x="606" y="567"/>
                </a:lnTo>
                <a:lnTo>
                  <a:pt x="635" y="592"/>
                </a:lnTo>
                <a:lnTo>
                  <a:pt x="667" y="612"/>
                </a:lnTo>
                <a:lnTo>
                  <a:pt x="701" y="626"/>
                </a:lnTo>
                <a:lnTo>
                  <a:pt x="739" y="636"/>
                </a:lnTo>
                <a:lnTo>
                  <a:pt x="778" y="639"/>
                </a:lnTo>
                <a:lnTo>
                  <a:pt x="1414" y="639"/>
                </a:lnTo>
                <a:lnTo>
                  <a:pt x="1454" y="636"/>
                </a:lnTo>
                <a:lnTo>
                  <a:pt x="1491" y="626"/>
                </a:lnTo>
                <a:lnTo>
                  <a:pt x="1525" y="612"/>
                </a:lnTo>
                <a:lnTo>
                  <a:pt x="1557" y="591"/>
                </a:lnTo>
                <a:lnTo>
                  <a:pt x="1585" y="567"/>
                </a:lnTo>
                <a:lnTo>
                  <a:pt x="1609" y="538"/>
                </a:lnTo>
                <a:lnTo>
                  <a:pt x="1629" y="506"/>
                </a:lnTo>
                <a:lnTo>
                  <a:pt x="1644" y="470"/>
                </a:lnTo>
                <a:lnTo>
                  <a:pt x="1653" y="432"/>
                </a:lnTo>
                <a:lnTo>
                  <a:pt x="1656" y="392"/>
                </a:lnTo>
                <a:lnTo>
                  <a:pt x="1655" y="368"/>
                </a:lnTo>
                <a:lnTo>
                  <a:pt x="1651" y="344"/>
                </a:lnTo>
                <a:lnTo>
                  <a:pt x="1948" y="344"/>
                </a:lnTo>
                <a:lnTo>
                  <a:pt x="1990" y="346"/>
                </a:lnTo>
                <a:lnTo>
                  <a:pt x="2027" y="352"/>
                </a:lnTo>
                <a:lnTo>
                  <a:pt x="2060" y="363"/>
                </a:lnTo>
                <a:lnTo>
                  <a:pt x="2091" y="375"/>
                </a:lnTo>
                <a:lnTo>
                  <a:pt x="2117" y="392"/>
                </a:lnTo>
                <a:lnTo>
                  <a:pt x="2139" y="412"/>
                </a:lnTo>
                <a:lnTo>
                  <a:pt x="2158" y="434"/>
                </a:lnTo>
                <a:lnTo>
                  <a:pt x="2173" y="458"/>
                </a:lnTo>
                <a:lnTo>
                  <a:pt x="2183" y="484"/>
                </a:lnTo>
                <a:lnTo>
                  <a:pt x="2190" y="512"/>
                </a:lnTo>
                <a:lnTo>
                  <a:pt x="2192" y="541"/>
                </a:lnTo>
                <a:lnTo>
                  <a:pt x="2192" y="2017"/>
                </a:lnTo>
                <a:lnTo>
                  <a:pt x="2167" y="2016"/>
                </a:lnTo>
                <a:lnTo>
                  <a:pt x="2144" y="2015"/>
                </a:lnTo>
                <a:lnTo>
                  <a:pt x="2076" y="2018"/>
                </a:lnTo>
                <a:lnTo>
                  <a:pt x="2011" y="2026"/>
                </a:lnTo>
                <a:lnTo>
                  <a:pt x="1948" y="2041"/>
                </a:lnTo>
                <a:lnTo>
                  <a:pt x="1948" y="885"/>
                </a:lnTo>
                <a:lnTo>
                  <a:pt x="244" y="885"/>
                </a:lnTo>
                <a:lnTo>
                  <a:pt x="244" y="2850"/>
                </a:lnTo>
                <a:lnTo>
                  <a:pt x="1367" y="2850"/>
                </a:lnTo>
                <a:lnTo>
                  <a:pt x="1373" y="2915"/>
                </a:lnTo>
                <a:lnTo>
                  <a:pt x="1384" y="2977"/>
                </a:lnTo>
                <a:lnTo>
                  <a:pt x="1401" y="3038"/>
                </a:lnTo>
                <a:lnTo>
                  <a:pt x="1421" y="3096"/>
                </a:lnTo>
                <a:lnTo>
                  <a:pt x="195" y="3096"/>
                </a:lnTo>
                <a:lnTo>
                  <a:pt x="160" y="3093"/>
                </a:lnTo>
                <a:lnTo>
                  <a:pt x="127" y="3083"/>
                </a:lnTo>
                <a:lnTo>
                  <a:pt x="97" y="3069"/>
                </a:lnTo>
                <a:lnTo>
                  <a:pt x="69" y="3050"/>
                </a:lnTo>
                <a:lnTo>
                  <a:pt x="46" y="3026"/>
                </a:lnTo>
                <a:lnTo>
                  <a:pt x="27" y="2999"/>
                </a:lnTo>
                <a:lnTo>
                  <a:pt x="12" y="2968"/>
                </a:lnTo>
                <a:lnTo>
                  <a:pt x="3" y="2934"/>
                </a:lnTo>
                <a:lnTo>
                  <a:pt x="0" y="2899"/>
                </a:lnTo>
                <a:lnTo>
                  <a:pt x="0" y="541"/>
                </a:lnTo>
                <a:lnTo>
                  <a:pt x="3" y="509"/>
                </a:lnTo>
                <a:lnTo>
                  <a:pt x="9" y="478"/>
                </a:lnTo>
                <a:lnTo>
                  <a:pt x="21" y="450"/>
                </a:lnTo>
                <a:lnTo>
                  <a:pt x="35" y="424"/>
                </a:lnTo>
                <a:lnTo>
                  <a:pt x="52" y="401"/>
                </a:lnTo>
                <a:lnTo>
                  <a:pt x="69" y="382"/>
                </a:lnTo>
                <a:lnTo>
                  <a:pt x="89" y="366"/>
                </a:lnTo>
                <a:lnTo>
                  <a:pt x="108" y="354"/>
                </a:lnTo>
                <a:lnTo>
                  <a:pt x="128" y="346"/>
                </a:lnTo>
                <a:lnTo>
                  <a:pt x="147" y="344"/>
                </a:lnTo>
                <a:close/>
                <a:moveTo>
                  <a:pt x="1096" y="98"/>
                </a:moveTo>
                <a:lnTo>
                  <a:pt x="1076" y="101"/>
                </a:lnTo>
                <a:lnTo>
                  <a:pt x="1059" y="108"/>
                </a:lnTo>
                <a:lnTo>
                  <a:pt x="1044" y="120"/>
                </a:lnTo>
                <a:lnTo>
                  <a:pt x="1033" y="134"/>
                </a:lnTo>
                <a:lnTo>
                  <a:pt x="1026" y="152"/>
                </a:lnTo>
                <a:lnTo>
                  <a:pt x="1023" y="172"/>
                </a:lnTo>
                <a:lnTo>
                  <a:pt x="1026" y="192"/>
                </a:lnTo>
                <a:lnTo>
                  <a:pt x="1033" y="210"/>
                </a:lnTo>
                <a:lnTo>
                  <a:pt x="1044" y="224"/>
                </a:lnTo>
                <a:lnTo>
                  <a:pt x="1059" y="236"/>
                </a:lnTo>
                <a:lnTo>
                  <a:pt x="1076" y="243"/>
                </a:lnTo>
                <a:lnTo>
                  <a:pt x="1096" y="246"/>
                </a:lnTo>
                <a:lnTo>
                  <a:pt x="1116" y="243"/>
                </a:lnTo>
                <a:lnTo>
                  <a:pt x="1133" y="236"/>
                </a:lnTo>
                <a:lnTo>
                  <a:pt x="1148" y="224"/>
                </a:lnTo>
                <a:lnTo>
                  <a:pt x="1159" y="210"/>
                </a:lnTo>
                <a:lnTo>
                  <a:pt x="1166" y="192"/>
                </a:lnTo>
                <a:lnTo>
                  <a:pt x="1169" y="172"/>
                </a:lnTo>
                <a:lnTo>
                  <a:pt x="1166" y="152"/>
                </a:lnTo>
                <a:lnTo>
                  <a:pt x="1159" y="134"/>
                </a:lnTo>
                <a:lnTo>
                  <a:pt x="1148" y="120"/>
                </a:lnTo>
                <a:lnTo>
                  <a:pt x="1133" y="108"/>
                </a:lnTo>
                <a:lnTo>
                  <a:pt x="1116" y="101"/>
                </a:lnTo>
                <a:lnTo>
                  <a:pt x="1096" y="98"/>
                </a:lnTo>
                <a:close/>
                <a:moveTo>
                  <a:pt x="1094" y="0"/>
                </a:moveTo>
                <a:lnTo>
                  <a:pt x="1098" y="0"/>
                </a:lnTo>
                <a:lnTo>
                  <a:pt x="1128" y="3"/>
                </a:lnTo>
                <a:lnTo>
                  <a:pt x="1157" y="10"/>
                </a:lnTo>
                <a:lnTo>
                  <a:pt x="1183" y="23"/>
                </a:lnTo>
                <a:lnTo>
                  <a:pt x="1207" y="40"/>
                </a:lnTo>
                <a:lnTo>
                  <a:pt x="1227" y="60"/>
                </a:lnTo>
                <a:lnTo>
                  <a:pt x="1244" y="84"/>
                </a:lnTo>
                <a:lnTo>
                  <a:pt x="1256" y="110"/>
                </a:lnTo>
                <a:lnTo>
                  <a:pt x="1263" y="140"/>
                </a:lnTo>
                <a:lnTo>
                  <a:pt x="1267" y="170"/>
                </a:lnTo>
                <a:lnTo>
                  <a:pt x="1267" y="172"/>
                </a:lnTo>
                <a:lnTo>
                  <a:pt x="1269" y="192"/>
                </a:lnTo>
                <a:lnTo>
                  <a:pt x="1277" y="210"/>
                </a:lnTo>
                <a:lnTo>
                  <a:pt x="1288" y="224"/>
                </a:lnTo>
                <a:lnTo>
                  <a:pt x="1303" y="236"/>
                </a:lnTo>
                <a:lnTo>
                  <a:pt x="1319" y="243"/>
                </a:lnTo>
                <a:lnTo>
                  <a:pt x="1339" y="246"/>
                </a:lnTo>
                <a:lnTo>
                  <a:pt x="1414" y="246"/>
                </a:lnTo>
                <a:lnTo>
                  <a:pt x="1443" y="249"/>
                </a:lnTo>
                <a:lnTo>
                  <a:pt x="1470" y="257"/>
                </a:lnTo>
                <a:lnTo>
                  <a:pt x="1495" y="271"/>
                </a:lnTo>
                <a:lnTo>
                  <a:pt x="1517" y="289"/>
                </a:lnTo>
                <a:lnTo>
                  <a:pt x="1534" y="310"/>
                </a:lnTo>
                <a:lnTo>
                  <a:pt x="1548" y="335"/>
                </a:lnTo>
                <a:lnTo>
                  <a:pt x="1556" y="363"/>
                </a:lnTo>
                <a:lnTo>
                  <a:pt x="1559" y="392"/>
                </a:lnTo>
                <a:lnTo>
                  <a:pt x="1559" y="395"/>
                </a:lnTo>
                <a:lnTo>
                  <a:pt x="1556" y="424"/>
                </a:lnTo>
                <a:lnTo>
                  <a:pt x="1548" y="451"/>
                </a:lnTo>
                <a:lnTo>
                  <a:pt x="1534" y="476"/>
                </a:lnTo>
                <a:lnTo>
                  <a:pt x="1517" y="498"/>
                </a:lnTo>
                <a:lnTo>
                  <a:pt x="1495" y="516"/>
                </a:lnTo>
                <a:lnTo>
                  <a:pt x="1470" y="530"/>
                </a:lnTo>
                <a:lnTo>
                  <a:pt x="1443" y="538"/>
                </a:lnTo>
                <a:lnTo>
                  <a:pt x="1414" y="541"/>
                </a:lnTo>
                <a:lnTo>
                  <a:pt x="778" y="541"/>
                </a:lnTo>
                <a:lnTo>
                  <a:pt x="749" y="538"/>
                </a:lnTo>
                <a:lnTo>
                  <a:pt x="722" y="530"/>
                </a:lnTo>
                <a:lnTo>
                  <a:pt x="697" y="516"/>
                </a:lnTo>
                <a:lnTo>
                  <a:pt x="676" y="498"/>
                </a:lnTo>
                <a:lnTo>
                  <a:pt x="658" y="476"/>
                </a:lnTo>
                <a:lnTo>
                  <a:pt x="645" y="451"/>
                </a:lnTo>
                <a:lnTo>
                  <a:pt x="636" y="424"/>
                </a:lnTo>
                <a:lnTo>
                  <a:pt x="633" y="395"/>
                </a:lnTo>
                <a:lnTo>
                  <a:pt x="633" y="392"/>
                </a:lnTo>
                <a:lnTo>
                  <a:pt x="636" y="363"/>
                </a:lnTo>
                <a:lnTo>
                  <a:pt x="645" y="335"/>
                </a:lnTo>
                <a:lnTo>
                  <a:pt x="658" y="310"/>
                </a:lnTo>
                <a:lnTo>
                  <a:pt x="676" y="289"/>
                </a:lnTo>
                <a:lnTo>
                  <a:pt x="697" y="271"/>
                </a:lnTo>
                <a:lnTo>
                  <a:pt x="722" y="257"/>
                </a:lnTo>
                <a:lnTo>
                  <a:pt x="749" y="249"/>
                </a:lnTo>
                <a:lnTo>
                  <a:pt x="778" y="246"/>
                </a:lnTo>
                <a:lnTo>
                  <a:pt x="853" y="246"/>
                </a:lnTo>
                <a:lnTo>
                  <a:pt x="872" y="243"/>
                </a:lnTo>
                <a:lnTo>
                  <a:pt x="889" y="236"/>
                </a:lnTo>
                <a:lnTo>
                  <a:pt x="904" y="224"/>
                </a:lnTo>
                <a:lnTo>
                  <a:pt x="915" y="210"/>
                </a:lnTo>
                <a:lnTo>
                  <a:pt x="923" y="192"/>
                </a:lnTo>
                <a:lnTo>
                  <a:pt x="926" y="172"/>
                </a:lnTo>
                <a:lnTo>
                  <a:pt x="926" y="170"/>
                </a:lnTo>
                <a:lnTo>
                  <a:pt x="929" y="140"/>
                </a:lnTo>
                <a:lnTo>
                  <a:pt x="936" y="110"/>
                </a:lnTo>
                <a:lnTo>
                  <a:pt x="948" y="84"/>
                </a:lnTo>
                <a:lnTo>
                  <a:pt x="965" y="60"/>
                </a:lnTo>
                <a:lnTo>
                  <a:pt x="986" y="40"/>
                </a:lnTo>
                <a:lnTo>
                  <a:pt x="1009" y="23"/>
                </a:lnTo>
                <a:lnTo>
                  <a:pt x="1035" y="10"/>
                </a:lnTo>
                <a:lnTo>
                  <a:pt x="1064" y="3"/>
                </a:lnTo>
                <a:lnTo>
                  <a:pt x="109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Freeform 6"/>
          <p:cNvSpPr>
            <a:spLocks/>
          </p:cNvSpPr>
          <p:nvPr/>
        </p:nvSpPr>
        <p:spPr bwMode="auto">
          <a:xfrm>
            <a:off x="1695370" y="3754005"/>
            <a:ext cx="313487" cy="278655"/>
          </a:xfrm>
          <a:custGeom>
            <a:avLst/>
            <a:gdLst>
              <a:gd name="T0" fmla="*/ 2547 w 3308"/>
              <a:gd name="T1" fmla="*/ 15 h 3122"/>
              <a:gd name="T2" fmla="*/ 2807 w 3308"/>
              <a:gd name="T3" fmla="*/ 108 h 3122"/>
              <a:gd name="T4" fmla="*/ 3036 w 3308"/>
              <a:gd name="T5" fmla="*/ 283 h 3122"/>
              <a:gd name="T6" fmla="*/ 3204 w 3308"/>
              <a:gd name="T7" fmla="*/ 522 h 3122"/>
              <a:gd name="T8" fmla="*/ 3293 w 3308"/>
              <a:gd name="T9" fmla="*/ 793 h 3122"/>
              <a:gd name="T10" fmla="*/ 3303 w 3308"/>
              <a:gd name="T11" fmla="*/ 1075 h 3122"/>
              <a:gd name="T12" fmla="*/ 3234 w 3308"/>
              <a:gd name="T13" fmla="*/ 1350 h 3122"/>
              <a:gd name="T14" fmla="*/ 3085 w 3308"/>
              <a:gd name="T15" fmla="*/ 1599 h 3122"/>
              <a:gd name="T16" fmla="*/ 1862 w 3308"/>
              <a:gd name="T17" fmla="*/ 2861 h 3122"/>
              <a:gd name="T18" fmla="*/ 1775 w 3308"/>
              <a:gd name="T19" fmla="*/ 2851 h 3122"/>
              <a:gd name="T20" fmla="*/ 1726 w 3308"/>
              <a:gd name="T21" fmla="*/ 2771 h 3122"/>
              <a:gd name="T22" fmla="*/ 1755 w 3308"/>
              <a:gd name="T23" fmla="*/ 2683 h 3122"/>
              <a:gd name="T24" fmla="*/ 2987 w 3308"/>
              <a:gd name="T25" fmla="*/ 1365 h 3122"/>
              <a:gd name="T26" fmla="*/ 3072 w 3308"/>
              <a:gd name="T27" fmla="*/ 1135 h 3122"/>
              <a:gd name="T28" fmla="*/ 3082 w 3308"/>
              <a:gd name="T29" fmla="*/ 892 h 3122"/>
              <a:gd name="T30" fmla="*/ 3016 w 3308"/>
              <a:gd name="T31" fmla="*/ 658 h 3122"/>
              <a:gd name="T32" fmla="*/ 2875 w 3308"/>
              <a:gd name="T33" fmla="*/ 451 h 3122"/>
              <a:gd name="T34" fmla="*/ 2677 w 3308"/>
              <a:gd name="T35" fmla="*/ 304 h 3122"/>
              <a:gd name="T36" fmla="*/ 2451 w 3308"/>
              <a:gd name="T37" fmla="*/ 236 h 3122"/>
              <a:gd name="T38" fmla="*/ 2218 w 3308"/>
              <a:gd name="T39" fmla="*/ 245 h 3122"/>
              <a:gd name="T40" fmla="*/ 1998 w 3308"/>
              <a:gd name="T41" fmla="*/ 333 h 3122"/>
              <a:gd name="T42" fmla="*/ 358 w 3308"/>
              <a:gd name="T43" fmla="*/ 1988 h 3122"/>
              <a:gd name="T44" fmla="*/ 244 w 3308"/>
              <a:gd name="T45" fmla="*/ 2166 h 3122"/>
              <a:gd name="T46" fmla="*/ 207 w 3308"/>
              <a:gd name="T47" fmla="*/ 2369 h 3122"/>
              <a:gd name="T48" fmla="*/ 244 w 3308"/>
              <a:gd name="T49" fmla="*/ 2572 h 3122"/>
              <a:gd name="T50" fmla="*/ 358 w 3308"/>
              <a:gd name="T51" fmla="*/ 2750 h 3122"/>
              <a:gd name="T52" fmla="*/ 528 w 3308"/>
              <a:gd name="T53" fmla="*/ 2869 h 3122"/>
              <a:gd name="T54" fmla="*/ 723 w 3308"/>
              <a:gd name="T55" fmla="*/ 2908 h 3122"/>
              <a:gd name="T56" fmla="*/ 917 w 3308"/>
              <a:gd name="T57" fmla="*/ 2869 h 3122"/>
              <a:gd name="T58" fmla="*/ 1088 w 3308"/>
              <a:gd name="T59" fmla="*/ 2750 h 3122"/>
              <a:gd name="T60" fmla="*/ 2662 w 3308"/>
              <a:gd name="T61" fmla="*/ 1099 h 3122"/>
              <a:gd name="T62" fmla="*/ 2688 w 3308"/>
              <a:gd name="T63" fmla="*/ 950 h 3122"/>
              <a:gd name="T64" fmla="*/ 2644 w 3308"/>
              <a:gd name="T65" fmla="*/ 803 h 3122"/>
              <a:gd name="T66" fmla="*/ 2536 w 3308"/>
              <a:gd name="T67" fmla="*/ 691 h 3122"/>
              <a:gd name="T68" fmla="*/ 2396 w 3308"/>
              <a:gd name="T69" fmla="*/ 646 h 3122"/>
              <a:gd name="T70" fmla="*/ 2252 w 3308"/>
              <a:gd name="T71" fmla="*/ 673 h 3122"/>
              <a:gd name="T72" fmla="*/ 1025 w 3308"/>
              <a:gd name="T73" fmla="*/ 1921 h 3122"/>
              <a:gd name="T74" fmla="*/ 940 w 3308"/>
              <a:gd name="T75" fmla="*/ 1952 h 3122"/>
              <a:gd name="T76" fmla="*/ 863 w 3308"/>
              <a:gd name="T77" fmla="*/ 1902 h 3122"/>
              <a:gd name="T78" fmla="*/ 853 w 3308"/>
              <a:gd name="T79" fmla="*/ 1810 h 3122"/>
              <a:gd name="T80" fmla="*/ 2052 w 3308"/>
              <a:gd name="T81" fmla="*/ 551 h 3122"/>
              <a:gd name="T82" fmla="*/ 2231 w 3308"/>
              <a:gd name="T83" fmla="*/ 452 h 3122"/>
              <a:gd name="T84" fmla="*/ 2427 w 3308"/>
              <a:gd name="T85" fmla="*/ 432 h 3122"/>
              <a:gd name="T86" fmla="*/ 2618 w 3308"/>
              <a:gd name="T87" fmla="*/ 491 h 3122"/>
              <a:gd name="T88" fmla="*/ 2779 w 3308"/>
              <a:gd name="T89" fmla="*/ 628 h 3122"/>
              <a:gd name="T90" fmla="*/ 2873 w 3308"/>
              <a:gd name="T91" fmla="*/ 815 h 3122"/>
              <a:gd name="T92" fmla="*/ 2893 w 3308"/>
              <a:gd name="T93" fmla="*/ 1020 h 3122"/>
              <a:gd name="T94" fmla="*/ 2836 w 3308"/>
              <a:gd name="T95" fmla="*/ 1219 h 3122"/>
              <a:gd name="T96" fmla="*/ 1235 w 3308"/>
              <a:gd name="T97" fmla="*/ 2903 h 3122"/>
              <a:gd name="T98" fmla="*/ 1037 w 3308"/>
              <a:gd name="T99" fmla="*/ 3049 h 3122"/>
              <a:gd name="T100" fmla="*/ 810 w 3308"/>
              <a:gd name="T101" fmla="*/ 3117 h 3122"/>
              <a:gd name="T102" fmla="*/ 577 w 3308"/>
              <a:gd name="T103" fmla="*/ 3107 h 3122"/>
              <a:gd name="T104" fmla="*/ 357 w 3308"/>
              <a:gd name="T105" fmla="*/ 3019 h 3122"/>
              <a:gd name="T106" fmla="*/ 169 w 3308"/>
              <a:gd name="T107" fmla="*/ 2855 h 3122"/>
              <a:gd name="T108" fmla="*/ 48 w 3308"/>
              <a:gd name="T109" fmla="*/ 2638 h 3122"/>
              <a:gd name="T110" fmla="*/ 0 w 3308"/>
              <a:gd name="T111" fmla="*/ 2400 h 3122"/>
              <a:gd name="T112" fmla="*/ 29 w 3308"/>
              <a:gd name="T113" fmla="*/ 2158 h 3122"/>
              <a:gd name="T114" fmla="*/ 131 w 3308"/>
              <a:gd name="T115" fmla="*/ 1935 h 3122"/>
              <a:gd name="T116" fmla="*/ 1774 w 3308"/>
              <a:gd name="T117" fmla="*/ 231 h 3122"/>
              <a:gd name="T118" fmla="*/ 2012 w 3308"/>
              <a:gd name="T119" fmla="*/ 77 h 3122"/>
              <a:gd name="T120" fmla="*/ 2276 w 3308"/>
              <a:gd name="T121" fmla="*/ 4 h 3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08" h="3122">
                <a:moveTo>
                  <a:pt x="2344" y="0"/>
                </a:moveTo>
                <a:lnTo>
                  <a:pt x="2412" y="0"/>
                </a:lnTo>
                <a:lnTo>
                  <a:pt x="2480" y="4"/>
                </a:lnTo>
                <a:lnTo>
                  <a:pt x="2547" y="15"/>
                </a:lnTo>
                <a:lnTo>
                  <a:pt x="2614" y="31"/>
                </a:lnTo>
                <a:lnTo>
                  <a:pt x="2680" y="51"/>
                </a:lnTo>
                <a:lnTo>
                  <a:pt x="2744" y="77"/>
                </a:lnTo>
                <a:lnTo>
                  <a:pt x="2807" y="108"/>
                </a:lnTo>
                <a:lnTo>
                  <a:pt x="2867" y="144"/>
                </a:lnTo>
                <a:lnTo>
                  <a:pt x="2926" y="185"/>
                </a:lnTo>
                <a:lnTo>
                  <a:pt x="2982" y="231"/>
                </a:lnTo>
                <a:lnTo>
                  <a:pt x="3036" y="283"/>
                </a:lnTo>
                <a:lnTo>
                  <a:pt x="3085" y="339"/>
                </a:lnTo>
                <a:lnTo>
                  <a:pt x="3130" y="397"/>
                </a:lnTo>
                <a:lnTo>
                  <a:pt x="3170" y="458"/>
                </a:lnTo>
                <a:lnTo>
                  <a:pt x="3204" y="522"/>
                </a:lnTo>
                <a:lnTo>
                  <a:pt x="3234" y="587"/>
                </a:lnTo>
                <a:lnTo>
                  <a:pt x="3258" y="655"/>
                </a:lnTo>
                <a:lnTo>
                  <a:pt x="3279" y="723"/>
                </a:lnTo>
                <a:lnTo>
                  <a:pt x="3293" y="793"/>
                </a:lnTo>
                <a:lnTo>
                  <a:pt x="3303" y="863"/>
                </a:lnTo>
                <a:lnTo>
                  <a:pt x="3308" y="934"/>
                </a:lnTo>
                <a:lnTo>
                  <a:pt x="3308" y="1004"/>
                </a:lnTo>
                <a:lnTo>
                  <a:pt x="3303" y="1075"/>
                </a:lnTo>
                <a:lnTo>
                  <a:pt x="3293" y="1145"/>
                </a:lnTo>
                <a:lnTo>
                  <a:pt x="3279" y="1215"/>
                </a:lnTo>
                <a:lnTo>
                  <a:pt x="3258" y="1283"/>
                </a:lnTo>
                <a:lnTo>
                  <a:pt x="3234" y="1350"/>
                </a:lnTo>
                <a:lnTo>
                  <a:pt x="3204" y="1415"/>
                </a:lnTo>
                <a:lnTo>
                  <a:pt x="3170" y="1479"/>
                </a:lnTo>
                <a:lnTo>
                  <a:pt x="3130" y="1541"/>
                </a:lnTo>
                <a:lnTo>
                  <a:pt x="3085" y="1599"/>
                </a:lnTo>
                <a:lnTo>
                  <a:pt x="3036" y="1654"/>
                </a:lnTo>
                <a:lnTo>
                  <a:pt x="1902" y="2836"/>
                </a:lnTo>
                <a:lnTo>
                  <a:pt x="1884" y="2851"/>
                </a:lnTo>
                <a:lnTo>
                  <a:pt x="1862" y="2861"/>
                </a:lnTo>
                <a:lnTo>
                  <a:pt x="1840" y="2867"/>
                </a:lnTo>
                <a:lnTo>
                  <a:pt x="1817" y="2867"/>
                </a:lnTo>
                <a:lnTo>
                  <a:pt x="1795" y="2861"/>
                </a:lnTo>
                <a:lnTo>
                  <a:pt x="1775" y="2851"/>
                </a:lnTo>
                <a:lnTo>
                  <a:pt x="1755" y="2836"/>
                </a:lnTo>
                <a:lnTo>
                  <a:pt x="1741" y="2816"/>
                </a:lnTo>
                <a:lnTo>
                  <a:pt x="1731" y="2794"/>
                </a:lnTo>
                <a:lnTo>
                  <a:pt x="1726" y="2771"/>
                </a:lnTo>
                <a:lnTo>
                  <a:pt x="1726" y="2748"/>
                </a:lnTo>
                <a:lnTo>
                  <a:pt x="1731" y="2724"/>
                </a:lnTo>
                <a:lnTo>
                  <a:pt x="1741" y="2702"/>
                </a:lnTo>
                <a:lnTo>
                  <a:pt x="1755" y="2683"/>
                </a:lnTo>
                <a:lnTo>
                  <a:pt x="2875" y="1517"/>
                </a:lnTo>
                <a:lnTo>
                  <a:pt x="2917" y="1469"/>
                </a:lnTo>
                <a:lnTo>
                  <a:pt x="2955" y="1419"/>
                </a:lnTo>
                <a:lnTo>
                  <a:pt x="2987" y="1365"/>
                </a:lnTo>
                <a:lnTo>
                  <a:pt x="3016" y="1310"/>
                </a:lnTo>
                <a:lnTo>
                  <a:pt x="3039" y="1253"/>
                </a:lnTo>
                <a:lnTo>
                  <a:pt x="3059" y="1195"/>
                </a:lnTo>
                <a:lnTo>
                  <a:pt x="3072" y="1135"/>
                </a:lnTo>
                <a:lnTo>
                  <a:pt x="3082" y="1075"/>
                </a:lnTo>
                <a:lnTo>
                  <a:pt x="3086" y="1014"/>
                </a:lnTo>
                <a:lnTo>
                  <a:pt x="3086" y="954"/>
                </a:lnTo>
                <a:lnTo>
                  <a:pt x="3082" y="892"/>
                </a:lnTo>
                <a:lnTo>
                  <a:pt x="3072" y="833"/>
                </a:lnTo>
                <a:lnTo>
                  <a:pt x="3059" y="772"/>
                </a:lnTo>
                <a:lnTo>
                  <a:pt x="3039" y="714"/>
                </a:lnTo>
                <a:lnTo>
                  <a:pt x="3016" y="658"/>
                </a:lnTo>
                <a:lnTo>
                  <a:pt x="2987" y="603"/>
                </a:lnTo>
                <a:lnTo>
                  <a:pt x="2955" y="550"/>
                </a:lnTo>
                <a:lnTo>
                  <a:pt x="2917" y="499"/>
                </a:lnTo>
                <a:lnTo>
                  <a:pt x="2875" y="451"/>
                </a:lnTo>
                <a:lnTo>
                  <a:pt x="2829" y="407"/>
                </a:lnTo>
                <a:lnTo>
                  <a:pt x="2781" y="367"/>
                </a:lnTo>
                <a:lnTo>
                  <a:pt x="2730" y="333"/>
                </a:lnTo>
                <a:lnTo>
                  <a:pt x="2677" y="304"/>
                </a:lnTo>
                <a:lnTo>
                  <a:pt x="2622" y="279"/>
                </a:lnTo>
                <a:lnTo>
                  <a:pt x="2566" y="260"/>
                </a:lnTo>
                <a:lnTo>
                  <a:pt x="2509" y="245"/>
                </a:lnTo>
                <a:lnTo>
                  <a:pt x="2451" y="236"/>
                </a:lnTo>
                <a:lnTo>
                  <a:pt x="2393" y="230"/>
                </a:lnTo>
                <a:lnTo>
                  <a:pt x="2335" y="230"/>
                </a:lnTo>
                <a:lnTo>
                  <a:pt x="2276" y="236"/>
                </a:lnTo>
                <a:lnTo>
                  <a:pt x="2218" y="245"/>
                </a:lnTo>
                <a:lnTo>
                  <a:pt x="2161" y="260"/>
                </a:lnTo>
                <a:lnTo>
                  <a:pt x="2105" y="279"/>
                </a:lnTo>
                <a:lnTo>
                  <a:pt x="2051" y="304"/>
                </a:lnTo>
                <a:lnTo>
                  <a:pt x="1998" y="333"/>
                </a:lnTo>
                <a:lnTo>
                  <a:pt x="1947" y="367"/>
                </a:lnTo>
                <a:lnTo>
                  <a:pt x="1898" y="407"/>
                </a:lnTo>
                <a:lnTo>
                  <a:pt x="1852" y="451"/>
                </a:lnTo>
                <a:lnTo>
                  <a:pt x="358" y="1988"/>
                </a:lnTo>
                <a:lnTo>
                  <a:pt x="323" y="2030"/>
                </a:lnTo>
                <a:lnTo>
                  <a:pt x="291" y="2073"/>
                </a:lnTo>
                <a:lnTo>
                  <a:pt x="266" y="2119"/>
                </a:lnTo>
                <a:lnTo>
                  <a:pt x="244" y="2166"/>
                </a:lnTo>
                <a:lnTo>
                  <a:pt x="228" y="2216"/>
                </a:lnTo>
                <a:lnTo>
                  <a:pt x="216" y="2266"/>
                </a:lnTo>
                <a:lnTo>
                  <a:pt x="209" y="2317"/>
                </a:lnTo>
                <a:lnTo>
                  <a:pt x="207" y="2369"/>
                </a:lnTo>
                <a:lnTo>
                  <a:pt x="209" y="2421"/>
                </a:lnTo>
                <a:lnTo>
                  <a:pt x="216" y="2472"/>
                </a:lnTo>
                <a:lnTo>
                  <a:pt x="228" y="2523"/>
                </a:lnTo>
                <a:lnTo>
                  <a:pt x="244" y="2572"/>
                </a:lnTo>
                <a:lnTo>
                  <a:pt x="266" y="2619"/>
                </a:lnTo>
                <a:lnTo>
                  <a:pt x="291" y="2665"/>
                </a:lnTo>
                <a:lnTo>
                  <a:pt x="323" y="2708"/>
                </a:lnTo>
                <a:lnTo>
                  <a:pt x="358" y="2750"/>
                </a:lnTo>
                <a:lnTo>
                  <a:pt x="397" y="2787"/>
                </a:lnTo>
                <a:lnTo>
                  <a:pt x="439" y="2819"/>
                </a:lnTo>
                <a:lnTo>
                  <a:pt x="483" y="2846"/>
                </a:lnTo>
                <a:lnTo>
                  <a:pt x="528" y="2869"/>
                </a:lnTo>
                <a:lnTo>
                  <a:pt x="576" y="2886"/>
                </a:lnTo>
                <a:lnTo>
                  <a:pt x="625" y="2897"/>
                </a:lnTo>
                <a:lnTo>
                  <a:pt x="674" y="2905"/>
                </a:lnTo>
                <a:lnTo>
                  <a:pt x="723" y="2908"/>
                </a:lnTo>
                <a:lnTo>
                  <a:pt x="773" y="2905"/>
                </a:lnTo>
                <a:lnTo>
                  <a:pt x="822" y="2897"/>
                </a:lnTo>
                <a:lnTo>
                  <a:pt x="871" y="2886"/>
                </a:lnTo>
                <a:lnTo>
                  <a:pt x="917" y="2869"/>
                </a:lnTo>
                <a:lnTo>
                  <a:pt x="964" y="2846"/>
                </a:lnTo>
                <a:lnTo>
                  <a:pt x="1008" y="2819"/>
                </a:lnTo>
                <a:lnTo>
                  <a:pt x="1050" y="2787"/>
                </a:lnTo>
                <a:lnTo>
                  <a:pt x="1088" y="2750"/>
                </a:lnTo>
                <a:lnTo>
                  <a:pt x="2597" y="1197"/>
                </a:lnTo>
                <a:lnTo>
                  <a:pt x="2623" y="1167"/>
                </a:lnTo>
                <a:lnTo>
                  <a:pt x="2644" y="1134"/>
                </a:lnTo>
                <a:lnTo>
                  <a:pt x="2662" y="1099"/>
                </a:lnTo>
                <a:lnTo>
                  <a:pt x="2675" y="1063"/>
                </a:lnTo>
                <a:lnTo>
                  <a:pt x="2683" y="1026"/>
                </a:lnTo>
                <a:lnTo>
                  <a:pt x="2688" y="988"/>
                </a:lnTo>
                <a:lnTo>
                  <a:pt x="2688" y="950"/>
                </a:lnTo>
                <a:lnTo>
                  <a:pt x="2683" y="911"/>
                </a:lnTo>
                <a:lnTo>
                  <a:pt x="2675" y="874"/>
                </a:lnTo>
                <a:lnTo>
                  <a:pt x="2662" y="838"/>
                </a:lnTo>
                <a:lnTo>
                  <a:pt x="2644" y="803"/>
                </a:lnTo>
                <a:lnTo>
                  <a:pt x="2623" y="770"/>
                </a:lnTo>
                <a:lnTo>
                  <a:pt x="2597" y="740"/>
                </a:lnTo>
                <a:lnTo>
                  <a:pt x="2568" y="713"/>
                </a:lnTo>
                <a:lnTo>
                  <a:pt x="2536" y="691"/>
                </a:lnTo>
                <a:lnTo>
                  <a:pt x="2504" y="673"/>
                </a:lnTo>
                <a:lnTo>
                  <a:pt x="2468" y="659"/>
                </a:lnTo>
                <a:lnTo>
                  <a:pt x="2432" y="650"/>
                </a:lnTo>
                <a:lnTo>
                  <a:pt x="2396" y="646"/>
                </a:lnTo>
                <a:lnTo>
                  <a:pt x="2359" y="646"/>
                </a:lnTo>
                <a:lnTo>
                  <a:pt x="2323" y="650"/>
                </a:lnTo>
                <a:lnTo>
                  <a:pt x="2288" y="659"/>
                </a:lnTo>
                <a:lnTo>
                  <a:pt x="2252" y="673"/>
                </a:lnTo>
                <a:lnTo>
                  <a:pt x="2220" y="691"/>
                </a:lnTo>
                <a:lnTo>
                  <a:pt x="2188" y="713"/>
                </a:lnTo>
                <a:lnTo>
                  <a:pt x="2159" y="740"/>
                </a:lnTo>
                <a:lnTo>
                  <a:pt x="1025" y="1921"/>
                </a:lnTo>
                <a:lnTo>
                  <a:pt x="1006" y="1937"/>
                </a:lnTo>
                <a:lnTo>
                  <a:pt x="986" y="1947"/>
                </a:lnTo>
                <a:lnTo>
                  <a:pt x="963" y="1952"/>
                </a:lnTo>
                <a:lnTo>
                  <a:pt x="940" y="1952"/>
                </a:lnTo>
                <a:lnTo>
                  <a:pt x="918" y="1947"/>
                </a:lnTo>
                <a:lnTo>
                  <a:pt x="897" y="1937"/>
                </a:lnTo>
                <a:lnTo>
                  <a:pt x="879" y="1921"/>
                </a:lnTo>
                <a:lnTo>
                  <a:pt x="863" y="1902"/>
                </a:lnTo>
                <a:lnTo>
                  <a:pt x="853" y="1880"/>
                </a:lnTo>
                <a:lnTo>
                  <a:pt x="849" y="1857"/>
                </a:lnTo>
                <a:lnTo>
                  <a:pt x="849" y="1833"/>
                </a:lnTo>
                <a:lnTo>
                  <a:pt x="853" y="1810"/>
                </a:lnTo>
                <a:lnTo>
                  <a:pt x="863" y="1789"/>
                </a:lnTo>
                <a:lnTo>
                  <a:pt x="879" y="1769"/>
                </a:lnTo>
                <a:lnTo>
                  <a:pt x="2012" y="588"/>
                </a:lnTo>
                <a:lnTo>
                  <a:pt x="2052" y="551"/>
                </a:lnTo>
                <a:lnTo>
                  <a:pt x="2093" y="519"/>
                </a:lnTo>
                <a:lnTo>
                  <a:pt x="2137" y="491"/>
                </a:lnTo>
                <a:lnTo>
                  <a:pt x="2183" y="469"/>
                </a:lnTo>
                <a:lnTo>
                  <a:pt x="2231" y="452"/>
                </a:lnTo>
                <a:lnTo>
                  <a:pt x="2279" y="439"/>
                </a:lnTo>
                <a:lnTo>
                  <a:pt x="2329" y="432"/>
                </a:lnTo>
                <a:lnTo>
                  <a:pt x="2377" y="430"/>
                </a:lnTo>
                <a:lnTo>
                  <a:pt x="2427" y="432"/>
                </a:lnTo>
                <a:lnTo>
                  <a:pt x="2476" y="439"/>
                </a:lnTo>
                <a:lnTo>
                  <a:pt x="2525" y="452"/>
                </a:lnTo>
                <a:lnTo>
                  <a:pt x="2572" y="469"/>
                </a:lnTo>
                <a:lnTo>
                  <a:pt x="2618" y="491"/>
                </a:lnTo>
                <a:lnTo>
                  <a:pt x="2663" y="519"/>
                </a:lnTo>
                <a:lnTo>
                  <a:pt x="2704" y="551"/>
                </a:lnTo>
                <a:lnTo>
                  <a:pt x="2743" y="588"/>
                </a:lnTo>
                <a:lnTo>
                  <a:pt x="2779" y="628"/>
                </a:lnTo>
                <a:lnTo>
                  <a:pt x="2809" y="672"/>
                </a:lnTo>
                <a:lnTo>
                  <a:pt x="2836" y="718"/>
                </a:lnTo>
                <a:lnTo>
                  <a:pt x="2857" y="766"/>
                </a:lnTo>
                <a:lnTo>
                  <a:pt x="2873" y="815"/>
                </a:lnTo>
                <a:lnTo>
                  <a:pt x="2886" y="866"/>
                </a:lnTo>
                <a:lnTo>
                  <a:pt x="2893" y="917"/>
                </a:lnTo>
                <a:lnTo>
                  <a:pt x="2895" y="969"/>
                </a:lnTo>
                <a:lnTo>
                  <a:pt x="2893" y="1020"/>
                </a:lnTo>
                <a:lnTo>
                  <a:pt x="2886" y="1072"/>
                </a:lnTo>
                <a:lnTo>
                  <a:pt x="2873" y="1121"/>
                </a:lnTo>
                <a:lnTo>
                  <a:pt x="2857" y="1171"/>
                </a:lnTo>
                <a:lnTo>
                  <a:pt x="2836" y="1219"/>
                </a:lnTo>
                <a:lnTo>
                  <a:pt x="2809" y="1265"/>
                </a:lnTo>
                <a:lnTo>
                  <a:pt x="2779" y="1308"/>
                </a:lnTo>
                <a:lnTo>
                  <a:pt x="2743" y="1350"/>
                </a:lnTo>
                <a:lnTo>
                  <a:pt x="1235" y="2903"/>
                </a:lnTo>
                <a:lnTo>
                  <a:pt x="1189" y="2946"/>
                </a:lnTo>
                <a:lnTo>
                  <a:pt x="1140" y="2985"/>
                </a:lnTo>
                <a:lnTo>
                  <a:pt x="1089" y="3019"/>
                </a:lnTo>
                <a:lnTo>
                  <a:pt x="1037" y="3049"/>
                </a:lnTo>
                <a:lnTo>
                  <a:pt x="982" y="3073"/>
                </a:lnTo>
                <a:lnTo>
                  <a:pt x="926" y="3093"/>
                </a:lnTo>
                <a:lnTo>
                  <a:pt x="869" y="3107"/>
                </a:lnTo>
                <a:lnTo>
                  <a:pt x="810" y="3117"/>
                </a:lnTo>
                <a:lnTo>
                  <a:pt x="752" y="3122"/>
                </a:lnTo>
                <a:lnTo>
                  <a:pt x="694" y="3122"/>
                </a:lnTo>
                <a:lnTo>
                  <a:pt x="635" y="3117"/>
                </a:lnTo>
                <a:lnTo>
                  <a:pt x="577" y="3107"/>
                </a:lnTo>
                <a:lnTo>
                  <a:pt x="520" y="3093"/>
                </a:lnTo>
                <a:lnTo>
                  <a:pt x="464" y="3073"/>
                </a:lnTo>
                <a:lnTo>
                  <a:pt x="410" y="3049"/>
                </a:lnTo>
                <a:lnTo>
                  <a:pt x="357" y="3019"/>
                </a:lnTo>
                <a:lnTo>
                  <a:pt x="306" y="2985"/>
                </a:lnTo>
                <a:lnTo>
                  <a:pt x="258" y="2946"/>
                </a:lnTo>
                <a:lnTo>
                  <a:pt x="212" y="2903"/>
                </a:lnTo>
                <a:lnTo>
                  <a:pt x="169" y="2855"/>
                </a:lnTo>
                <a:lnTo>
                  <a:pt x="131" y="2804"/>
                </a:lnTo>
                <a:lnTo>
                  <a:pt x="99" y="2751"/>
                </a:lnTo>
                <a:lnTo>
                  <a:pt x="71" y="2696"/>
                </a:lnTo>
                <a:lnTo>
                  <a:pt x="48" y="2638"/>
                </a:lnTo>
                <a:lnTo>
                  <a:pt x="29" y="2580"/>
                </a:lnTo>
                <a:lnTo>
                  <a:pt x="14" y="2521"/>
                </a:lnTo>
                <a:lnTo>
                  <a:pt x="5" y="2460"/>
                </a:lnTo>
                <a:lnTo>
                  <a:pt x="0" y="2400"/>
                </a:lnTo>
                <a:lnTo>
                  <a:pt x="0" y="2339"/>
                </a:lnTo>
                <a:lnTo>
                  <a:pt x="5" y="2278"/>
                </a:lnTo>
                <a:lnTo>
                  <a:pt x="14" y="2217"/>
                </a:lnTo>
                <a:lnTo>
                  <a:pt x="29" y="2158"/>
                </a:lnTo>
                <a:lnTo>
                  <a:pt x="48" y="2100"/>
                </a:lnTo>
                <a:lnTo>
                  <a:pt x="71" y="2043"/>
                </a:lnTo>
                <a:lnTo>
                  <a:pt x="99" y="1988"/>
                </a:lnTo>
                <a:lnTo>
                  <a:pt x="131" y="1935"/>
                </a:lnTo>
                <a:lnTo>
                  <a:pt x="169" y="1884"/>
                </a:lnTo>
                <a:lnTo>
                  <a:pt x="212" y="1836"/>
                </a:lnTo>
                <a:lnTo>
                  <a:pt x="1720" y="283"/>
                </a:lnTo>
                <a:lnTo>
                  <a:pt x="1774" y="231"/>
                </a:lnTo>
                <a:lnTo>
                  <a:pt x="1830" y="185"/>
                </a:lnTo>
                <a:lnTo>
                  <a:pt x="1888" y="144"/>
                </a:lnTo>
                <a:lnTo>
                  <a:pt x="1949" y="108"/>
                </a:lnTo>
                <a:lnTo>
                  <a:pt x="2012" y="77"/>
                </a:lnTo>
                <a:lnTo>
                  <a:pt x="2076" y="51"/>
                </a:lnTo>
                <a:lnTo>
                  <a:pt x="2142" y="31"/>
                </a:lnTo>
                <a:lnTo>
                  <a:pt x="2208" y="15"/>
                </a:lnTo>
                <a:lnTo>
                  <a:pt x="2276" y="4"/>
                </a:lnTo>
                <a:lnTo>
                  <a:pt x="234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6" name="Freeform 14"/>
          <p:cNvSpPr>
            <a:spLocks noEditPoints="1"/>
          </p:cNvSpPr>
          <p:nvPr/>
        </p:nvSpPr>
        <p:spPr bwMode="auto">
          <a:xfrm>
            <a:off x="2287656" y="4650193"/>
            <a:ext cx="155799" cy="283917"/>
          </a:xfrm>
          <a:custGeom>
            <a:avLst/>
            <a:gdLst>
              <a:gd name="T0" fmla="*/ 1062 w 2195"/>
              <a:gd name="T1" fmla="*/ 2675 h 3200"/>
              <a:gd name="T2" fmla="*/ 998 w 2195"/>
              <a:gd name="T3" fmla="*/ 2697 h 3200"/>
              <a:gd name="T4" fmla="*/ 949 w 2195"/>
              <a:gd name="T5" fmla="*/ 2738 h 3200"/>
              <a:gd name="T6" fmla="*/ 921 w 2195"/>
              <a:gd name="T7" fmla="*/ 2790 h 3200"/>
              <a:gd name="T8" fmla="*/ 921 w 2195"/>
              <a:gd name="T9" fmla="*/ 2850 h 3200"/>
              <a:gd name="T10" fmla="*/ 949 w 2195"/>
              <a:gd name="T11" fmla="*/ 2903 h 3200"/>
              <a:gd name="T12" fmla="*/ 998 w 2195"/>
              <a:gd name="T13" fmla="*/ 2944 h 3200"/>
              <a:gd name="T14" fmla="*/ 1062 w 2195"/>
              <a:gd name="T15" fmla="*/ 2966 h 3200"/>
              <a:gd name="T16" fmla="*/ 1134 w 2195"/>
              <a:gd name="T17" fmla="*/ 2966 h 3200"/>
              <a:gd name="T18" fmla="*/ 1198 w 2195"/>
              <a:gd name="T19" fmla="*/ 2944 h 3200"/>
              <a:gd name="T20" fmla="*/ 1246 w 2195"/>
              <a:gd name="T21" fmla="*/ 2903 h 3200"/>
              <a:gd name="T22" fmla="*/ 1273 w 2195"/>
              <a:gd name="T23" fmla="*/ 2850 h 3200"/>
              <a:gd name="T24" fmla="*/ 1273 w 2195"/>
              <a:gd name="T25" fmla="*/ 2790 h 3200"/>
              <a:gd name="T26" fmla="*/ 1246 w 2195"/>
              <a:gd name="T27" fmla="*/ 2738 h 3200"/>
              <a:gd name="T28" fmla="*/ 1198 w 2195"/>
              <a:gd name="T29" fmla="*/ 2697 h 3200"/>
              <a:gd name="T30" fmla="*/ 1134 w 2195"/>
              <a:gd name="T31" fmla="*/ 2675 h 3200"/>
              <a:gd name="T32" fmla="*/ 211 w 2195"/>
              <a:gd name="T33" fmla="*/ 393 h 3200"/>
              <a:gd name="T34" fmla="*/ 1983 w 2195"/>
              <a:gd name="T35" fmla="*/ 2459 h 3200"/>
              <a:gd name="T36" fmla="*/ 211 w 2195"/>
              <a:gd name="T37" fmla="*/ 393 h 3200"/>
              <a:gd name="T38" fmla="*/ 684 w 2195"/>
              <a:gd name="T39" fmla="*/ 144 h 3200"/>
              <a:gd name="T40" fmla="*/ 666 w 2195"/>
              <a:gd name="T41" fmla="*/ 165 h 3200"/>
              <a:gd name="T42" fmla="*/ 659 w 2195"/>
              <a:gd name="T43" fmla="*/ 197 h 3200"/>
              <a:gd name="T44" fmla="*/ 666 w 2195"/>
              <a:gd name="T45" fmla="*/ 231 h 3200"/>
              <a:gd name="T46" fmla="*/ 684 w 2195"/>
              <a:gd name="T47" fmla="*/ 251 h 3200"/>
              <a:gd name="T48" fmla="*/ 1500 w 2195"/>
              <a:gd name="T49" fmla="*/ 254 h 3200"/>
              <a:gd name="T50" fmla="*/ 1522 w 2195"/>
              <a:gd name="T51" fmla="*/ 243 h 3200"/>
              <a:gd name="T52" fmla="*/ 1536 w 2195"/>
              <a:gd name="T53" fmla="*/ 215 h 3200"/>
              <a:gd name="T54" fmla="*/ 1536 w 2195"/>
              <a:gd name="T55" fmla="*/ 180 h 3200"/>
              <a:gd name="T56" fmla="*/ 1522 w 2195"/>
              <a:gd name="T57" fmla="*/ 152 h 3200"/>
              <a:gd name="T58" fmla="*/ 1500 w 2195"/>
              <a:gd name="T59" fmla="*/ 141 h 3200"/>
              <a:gd name="T60" fmla="*/ 283 w 2195"/>
              <a:gd name="T61" fmla="*/ 0 h 3200"/>
              <a:gd name="T62" fmla="*/ 1959 w 2195"/>
              <a:gd name="T63" fmla="*/ 3 h 3200"/>
              <a:gd name="T64" fmla="*/ 2044 w 2195"/>
              <a:gd name="T65" fmla="*/ 26 h 3200"/>
              <a:gd name="T66" fmla="*/ 2113 w 2195"/>
              <a:gd name="T67" fmla="*/ 68 h 3200"/>
              <a:gd name="T68" fmla="*/ 2164 w 2195"/>
              <a:gd name="T69" fmla="*/ 126 h 3200"/>
              <a:gd name="T70" fmla="*/ 2191 w 2195"/>
              <a:gd name="T71" fmla="*/ 195 h 3200"/>
              <a:gd name="T72" fmla="*/ 2195 w 2195"/>
              <a:gd name="T73" fmla="*/ 2966 h 3200"/>
              <a:gd name="T74" fmla="*/ 2182 w 2195"/>
              <a:gd name="T75" fmla="*/ 3040 h 3200"/>
              <a:gd name="T76" fmla="*/ 2141 w 2195"/>
              <a:gd name="T77" fmla="*/ 3104 h 3200"/>
              <a:gd name="T78" fmla="*/ 2081 w 2195"/>
              <a:gd name="T79" fmla="*/ 3154 h 3200"/>
              <a:gd name="T80" fmla="*/ 2003 w 2195"/>
              <a:gd name="T81" fmla="*/ 3188 h 3200"/>
              <a:gd name="T82" fmla="*/ 1913 w 2195"/>
              <a:gd name="T83" fmla="*/ 3200 h 3200"/>
              <a:gd name="T84" fmla="*/ 236 w 2195"/>
              <a:gd name="T85" fmla="*/ 3197 h 3200"/>
              <a:gd name="T86" fmla="*/ 152 w 2195"/>
              <a:gd name="T87" fmla="*/ 3173 h 3200"/>
              <a:gd name="T88" fmla="*/ 83 w 2195"/>
              <a:gd name="T89" fmla="*/ 3131 h 3200"/>
              <a:gd name="T90" fmla="*/ 32 w 2195"/>
              <a:gd name="T91" fmla="*/ 3074 h 3200"/>
              <a:gd name="T92" fmla="*/ 3 w 2195"/>
              <a:gd name="T93" fmla="*/ 3004 h 3200"/>
              <a:gd name="T94" fmla="*/ 0 w 2195"/>
              <a:gd name="T95" fmla="*/ 233 h 3200"/>
              <a:gd name="T96" fmla="*/ 15 w 2195"/>
              <a:gd name="T97" fmla="*/ 160 h 3200"/>
              <a:gd name="T98" fmla="*/ 55 w 2195"/>
              <a:gd name="T99" fmla="*/ 96 h 3200"/>
              <a:gd name="T100" fmla="*/ 115 w 2195"/>
              <a:gd name="T101" fmla="*/ 45 h 3200"/>
              <a:gd name="T102" fmla="*/ 193 w 2195"/>
              <a:gd name="T103" fmla="*/ 11 h 3200"/>
              <a:gd name="T104" fmla="*/ 283 w 2195"/>
              <a:gd name="T105" fmla="*/ 0 h 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95" h="3200">
                <a:moveTo>
                  <a:pt x="1099" y="2672"/>
                </a:moveTo>
                <a:lnTo>
                  <a:pt x="1062" y="2675"/>
                </a:lnTo>
                <a:lnTo>
                  <a:pt x="1029" y="2684"/>
                </a:lnTo>
                <a:lnTo>
                  <a:pt x="998" y="2697"/>
                </a:lnTo>
                <a:lnTo>
                  <a:pt x="971" y="2715"/>
                </a:lnTo>
                <a:lnTo>
                  <a:pt x="949" y="2738"/>
                </a:lnTo>
                <a:lnTo>
                  <a:pt x="931" y="2763"/>
                </a:lnTo>
                <a:lnTo>
                  <a:pt x="921" y="2790"/>
                </a:lnTo>
                <a:lnTo>
                  <a:pt x="918" y="2821"/>
                </a:lnTo>
                <a:lnTo>
                  <a:pt x="921" y="2850"/>
                </a:lnTo>
                <a:lnTo>
                  <a:pt x="931" y="2879"/>
                </a:lnTo>
                <a:lnTo>
                  <a:pt x="949" y="2903"/>
                </a:lnTo>
                <a:lnTo>
                  <a:pt x="971" y="2925"/>
                </a:lnTo>
                <a:lnTo>
                  <a:pt x="998" y="2944"/>
                </a:lnTo>
                <a:lnTo>
                  <a:pt x="1029" y="2957"/>
                </a:lnTo>
                <a:lnTo>
                  <a:pt x="1062" y="2966"/>
                </a:lnTo>
                <a:lnTo>
                  <a:pt x="1099" y="2969"/>
                </a:lnTo>
                <a:lnTo>
                  <a:pt x="1134" y="2966"/>
                </a:lnTo>
                <a:lnTo>
                  <a:pt x="1168" y="2957"/>
                </a:lnTo>
                <a:lnTo>
                  <a:pt x="1198" y="2944"/>
                </a:lnTo>
                <a:lnTo>
                  <a:pt x="1225" y="2925"/>
                </a:lnTo>
                <a:lnTo>
                  <a:pt x="1246" y="2903"/>
                </a:lnTo>
                <a:lnTo>
                  <a:pt x="1264" y="2879"/>
                </a:lnTo>
                <a:lnTo>
                  <a:pt x="1273" y="2850"/>
                </a:lnTo>
                <a:lnTo>
                  <a:pt x="1277" y="2821"/>
                </a:lnTo>
                <a:lnTo>
                  <a:pt x="1273" y="2790"/>
                </a:lnTo>
                <a:lnTo>
                  <a:pt x="1264" y="2763"/>
                </a:lnTo>
                <a:lnTo>
                  <a:pt x="1246" y="2738"/>
                </a:lnTo>
                <a:lnTo>
                  <a:pt x="1225" y="2715"/>
                </a:lnTo>
                <a:lnTo>
                  <a:pt x="1198" y="2697"/>
                </a:lnTo>
                <a:lnTo>
                  <a:pt x="1168" y="2684"/>
                </a:lnTo>
                <a:lnTo>
                  <a:pt x="1134" y="2675"/>
                </a:lnTo>
                <a:lnTo>
                  <a:pt x="1099" y="2672"/>
                </a:lnTo>
                <a:close/>
                <a:moveTo>
                  <a:pt x="211" y="393"/>
                </a:moveTo>
                <a:lnTo>
                  <a:pt x="211" y="2459"/>
                </a:lnTo>
                <a:lnTo>
                  <a:pt x="1983" y="2459"/>
                </a:lnTo>
                <a:lnTo>
                  <a:pt x="1983" y="393"/>
                </a:lnTo>
                <a:lnTo>
                  <a:pt x="211" y="393"/>
                </a:lnTo>
                <a:close/>
                <a:moveTo>
                  <a:pt x="695" y="141"/>
                </a:moveTo>
                <a:lnTo>
                  <a:pt x="684" y="144"/>
                </a:lnTo>
                <a:lnTo>
                  <a:pt x="674" y="152"/>
                </a:lnTo>
                <a:lnTo>
                  <a:pt x="666" y="165"/>
                </a:lnTo>
                <a:lnTo>
                  <a:pt x="661" y="180"/>
                </a:lnTo>
                <a:lnTo>
                  <a:pt x="659" y="197"/>
                </a:lnTo>
                <a:lnTo>
                  <a:pt x="661" y="215"/>
                </a:lnTo>
                <a:lnTo>
                  <a:pt x="666" y="231"/>
                </a:lnTo>
                <a:lnTo>
                  <a:pt x="674" y="243"/>
                </a:lnTo>
                <a:lnTo>
                  <a:pt x="684" y="251"/>
                </a:lnTo>
                <a:lnTo>
                  <a:pt x="695" y="254"/>
                </a:lnTo>
                <a:lnTo>
                  <a:pt x="1500" y="254"/>
                </a:lnTo>
                <a:lnTo>
                  <a:pt x="1512" y="251"/>
                </a:lnTo>
                <a:lnTo>
                  <a:pt x="1522" y="243"/>
                </a:lnTo>
                <a:lnTo>
                  <a:pt x="1531" y="231"/>
                </a:lnTo>
                <a:lnTo>
                  <a:pt x="1536" y="215"/>
                </a:lnTo>
                <a:lnTo>
                  <a:pt x="1538" y="197"/>
                </a:lnTo>
                <a:lnTo>
                  <a:pt x="1536" y="180"/>
                </a:lnTo>
                <a:lnTo>
                  <a:pt x="1531" y="165"/>
                </a:lnTo>
                <a:lnTo>
                  <a:pt x="1522" y="152"/>
                </a:lnTo>
                <a:lnTo>
                  <a:pt x="1512" y="144"/>
                </a:lnTo>
                <a:lnTo>
                  <a:pt x="1500" y="141"/>
                </a:lnTo>
                <a:lnTo>
                  <a:pt x="695" y="141"/>
                </a:lnTo>
                <a:close/>
                <a:moveTo>
                  <a:pt x="283" y="0"/>
                </a:moveTo>
                <a:lnTo>
                  <a:pt x="1913" y="0"/>
                </a:lnTo>
                <a:lnTo>
                  <a:pt x="1959" y="3"/>
                </a:lnTo>
                <a:lnTo>
                  <a:pt x="2003" y="11"/>
                </a:lnTo>
                <a:lnTo>
                  <a:pt x="2044" y="26"/>
                </a:lnTo>
                <a:lnTo>
                  <a:pt x="2081" y="45"/>
                </a:lnTo>
                <a:lnTo>
                  <a:pt x="2113" y="68"/>
                </a:lnTo>
                <a:lnTo>
                  <a:pt x="2141" y="96"/>
                </a:lnTo>
                <a:lnTo>
                  <a:pt x="2164" y="126"/>
                </a:lnTo>
                <a:lnTo>
                  <a:pt x="2182" y="160"/>
                </a:lnTo>
                <a:lnTo>
                  <a:pt x="2191" y="195"/>
                </a:lnTo>
                <a:lnTo>
                  <a:pt x="2195" y="233"/>
                </a:lnTo>
                <a:lnTo>
                  <a:pt x="2195" y="2966"/>
                </a:lnTo>
                <a:lnTo>
                  <a:pt x="2191" y="3004"/>
                </a:lnTo>
                <a:lnTo>
                  <a:pt x="2182" y="3040"/>
                </a:lnTo>
                <a:lnTo>
                  <a:pt x="2164" y="3074"/>
                </a:lnTo>
                <a:lnTo>
                  <a:pt x="2141" y="3104"/>
                </a:lnTo>
                <a:lnTo>
                  <a:pt x="2113" y="3131"/>
                </a:lnTo>
                <a:lnTo>
                  <a:pt x="2081" y="3154"/>
                </a:lnTo>
                <a:lnTo>
                  <a:pt x="2044" y="3173"/>
                </a:lnTo>
                <a:lnTo>
                  <a:pt x="2003" y="3188"/>
                </a:lnTo>
                <a:lnTo>
                  <a:pt x="1959" y="3197"/>
                </a:lnTo>
                <a:lnTo>
                  <a:pt x="1913" y="3200"/>
                </a:lnTo>
                <a:lnTo>
                  <a:pt x="283" y="3200"/>
                </a:lnTo>
                <a:lnTo>
                  <a:pt x="236" y="3197"/>
                </a:lnTo>
                <a:lnTo>
                  <a:pt x="193" y="3188"/>
                </a:lnTo>
                <a:lnTo>
                  <a:pt x="152" y="3173"/>
                </a:lnTo>
                <a:lnTo>
                  <a:pt x="115" y="3154"/>
                </a:lnTo>
                <a:lnTo>
                  <a:pt x="83" y="3131"/>
                </a:lnTo>
                <a:lnTo>
                  <a:pt x="55" y="3104"/>
                </a:lnTo>
                <a:lnTo>
                  <a:pt x="32" y="3074"/>
                </a:lnTo>
                <a:lnTo>
                  <a:pt x="15" y="3040"/>
                </a:lnTo>
                <a:lnTo>
                  <a:pt x="3" y="3004"/>
                </a:lnTo>
                <a:lnTo>
                  <a:pt x="0" y="2966"/>
                </a:lnTo>
                <a:lnTo>
                  <a:pt x="0" y="233"/>
                </a:lnTo>
                <a:lnTo>
                  <a:pt x="3" y="195"/>
                </a:lnTo>
                <a:lnTo>
                  <a:pt x="15" y="160"/>
                </a:lnTo>
                <a:lnTo>
                  <a:pt x="32" y="126"/>
                </a:lnTo>
                <a:lnTo>
                  <a:pt x="55" y="96"/>
                </a:lnTo>
                <a:lnTo>
                  <a:pt x="83" y="68"/>
                </a:lnTo>
                <a:lnTo>
                  <a:pt x="115" y="45"/>
                </a:lnTo>
                <a:lnTo>
                  <a:pt x="152" y="26"/>
                </a:lnTo>
                <a:lnTo>
                  <a:pt x="193" y="11"/>
                </a:lnTo>
                <a:lnTo>
                  <a:pt x="236" y="3"/>
                </a:lnTo>
                <a:lnTo>
                  <a:pt x="28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138971" y="1647946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8458045" y="1788784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458044" y="2737550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458045" y="3588315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458044" y="4537081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052054" y="5441039"/>
            <a:ext cx="818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prstClr val="white"/>
                </a:solidFill>
              </a:rPr>
              <a:t>CONTENTS</a:t>
            </a:r>
          </a:p>
          <a:p>
            <a:pPr algn="ctr"/>
            <a:r>
              <a:rPr lang="en-US" altLang="ko-KR" sz="2400" b="1" dirty="0" smtClean="0">
                <a:solidFill>
                  <a:prstClr val="white"/>
                </a:solidFill>
              </a:rPr>
              <a:t>01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202751" y="2586518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2685385" y="3439733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3095904" y="4399736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526517" y="5318511"/>
            <a:ext cx="2338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CONTENTS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prstClr val="white"/>
                </a:solidFill>
              </a:rPr>
              <a:t>PowerPoint is a computer program created by Microsoft Office. 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29389" y="368062"/>
            <a:ext cx="5394256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" name="원호 3"/>
          <p:cNvSpPr/>
          <p:nvPr/>
        </p:nvSpPr>
        <p:spPr>
          <a:xfrm>
            <a:off x="6519652" y="1295951"/>
            <a:ext cx="4714475" cy="4714475"/>
          </a:xfrm>
          <a:prstGeom prst="arc">
            <a:avLst>
              <a:gd name="adj1" fmla="val 15157676"/>
              <a:gd name="adj2" fmla="val 2419028"/>
            </a:avLst>
          </a:prstGeom>
          <a:ln w="920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005167" y="5441039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prstClr val="white"/>
                </a:solidFill>
              </a:rPr>
              <a:t>3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5</a:t>
            </a:r>
            <a:r>
              <a:rPr lang="en-US" altLang="ko-KR" sz="2000" b="1" dirty="0">
                <a:solidFill>
                  <a:prstClr val="white"/>
                </a:solidFill>
              </a:rPr>
              <a:t>%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158</Words>
  <Application>Microsoft Office PowerPoint</Application>
  <PresentationFormat>와이드스크린</PresentationFormat>
  <Paragraphs>46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289</cp:revision>
  <dcterms:created xsi:type="dcterms:W3CDTF">2018-03-06T08:13:05Z</dcterms:created>
  <dcterms:modified xsi:type="dcterms:W3CDTF">2024-06-23T07:47:48Z</dcterms:modified>
</cp:coreProperties>
</file>