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packag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5" r:id="rId2"/>
    <p:sldId id="296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D7BE"/>
    <a:srgbClr val="87B7BB"/>
    <a:srgbClr val="F1B92E"/>
    <a:srgbClr val="447D91"/>
    <a:srgbClr val="D94E39"/>
    <a:srgbClr val="FB716F"/>
    <a:srgbClr val="E8E8E8"/>
    <a:srgbClr val="FF9999"/>
    <a:srgbClr val="00B0F0"/>
    <a:srgbClr val="C2C3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24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8" y="366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수량</c:v>
                </c:pt>
              </c:strCache>
            </c:strRef>
          </c:tx>
          <c:spPr>
            <a:ln w="19050">
              <a:solidFill>
                <a:srgbClr val="E47F39"/>
              </a:solidFill>
            </a:ln>
          </c:spPr>
          <c:marker>
            <c:symbol val="picture"/>
            <c:spPr>
              <a:solidFill>
                <a:srgbClr val="F54888"/>
              </a:solidFill>
              <a:ln w="0">
                <a:solidFill>
                  <a:srgbClr val="E47F39"/>
                </a:solidFill>
              </a:ln>
            </c:spPr>
          </c:marker>
          <c:dPt>
            <c:idx val="2"/>
            <c:marker>
              <c:spPr>
                <a:solidFill>
                  <a:srgbClr val="F54888"/>
                </a:solidFill>
                <a:ln>
                  <a:solidFill>
                    <a:srgbClr val="E47F39"/>
                  </a:solidFill>
                </a:ln>
              </c:spPr>
            </c:marker>
            <c:bubble3D val="0"/>
          </c:dPt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800" b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ko-K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8</c:v>
                </c:pt>
                <c:pt idx="1">
                  <c:v>12</c:v>
                </c:pt>
                <c:pt idx="2">
                  <c:v>24</c:v>
                </c:pt>
                <c:pt idx="3">
                  <c:v>19</c:v>
                </c:pt>
                <c:pt idx="4">
                  <c:v>36</c:v>
                </c:pt>
                <c:pt idx="5">
                  <c:v>45</c:v>
                </c:pt>
                <c:pt idx="6">
                  <c:v>31</c:v>
                </c:pt>
                <c:pt idx="7">
                  <c:v>35</c:v>
                </c:pt>
                <c:pt idx="8">
                  <c:v>48</c:v>
                </c:pt>
                <c:pt idx="9">
                  <c:v>56</c:v>
                </c:pt>
                <c:pt idx="10">
                  <c:v>46</c:v>
                </c:pt>
                <c:pt idx="11">
                  <c:v>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6010080"/>
        <c:axId val="936011712"/>
      </c:lineChart>
      <c:catAx>
        <c:axId val="936010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bg1">
                    <a:lumMod val="75000"/>
                  </a:schemeClr>
                </a:solidFill>
              </a:defRPr>
            </a:pPr>
            <a:endParaRPr lang="ko-KR"/>
          </a:p>
        </c:txPr>
        <c:crossAx val="936011712"/>
        <c:crosses val="autoZero"/>
        <c:auto val="1"/>
        <c:lblAlgn val="ctr"/>
        <c:lblOffset val="100"/>
        <c:noMultiLvlLbl val="0"/>
      </c:catAx>
      <c:valAx>
        <c:axId val="9360117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>
                <a:solidFill>
                  <a:schemeClr val="bg1">
                    <a:lumMod val="75000"/>
                  </a:schemeClr>
                </a:solidFill>
              </a:defRPr>
            </a:pPr>
            <a:endParaRPr lang="ko-KR"/>
          </a:p>
        </c:txPr>
        <c:crossAx val="936010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833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267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183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395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358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919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01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414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300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597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99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43FEB-CA4E-45D7-9007-AB8705F7A7B5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36F23-2DE0-4C93-9E4D-3BD093BFA6C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270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457202" y="574432"/>
            <a:ext cx="11289322" cy="5990492"/>
          </a:xfrm>
          <a:prstGeom prst="roundRect">
            <a:avLst>
              <a:gd name="adj" fmla="val 277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모서리가 둥근 직사각형 1"/>
          <p:cNvSpPr/>
          <p:nvPr/>
        </p:nvSpPr>
        <p:spPr>
          <a:xfrm>
            <a:off x="2811022" y="3093427"/>
            <a:ext cx="6569955" cy="671146"/>
          </a:xfrm>
          <a:prstGeom prst="roundRect">
            <a:avLst>
              <a:gd name="adj" fmla="val 50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217423" y="3400914"/>
            <a:ext cx="5278184" cy="5617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3217423" y="3400914"/>
            <a:ext cx="1620000" cy="56173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" name="타원 2"/>
          <p:cNvSpPr/>
          <p:nvPr/>
        </p:nvSpPr>
        <p:spPr>
          <a:xfrm>
            <a:off x="8726230" y="3186968"/>
            <a:ext cx="496696" cy="49669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8778050" y="3304511"/>
            <a:ext cx="39305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100" b="1" dirty="0">
                <a:solidFill>
                  <a:schemeClr val="bg1"/>
                </a:solidFill>
              </a:rPr>
              <a:t>GO</a:t>
            </a:r>
            <a:endParaRPr lang="ko-KR" altLang="en-US" sz="1100" b="1" dirty="0">
              <a:solidFill>
                <a:schemeClr val="bg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469421" y="3140857"/>
            <a:ext cx="3197094" cy="4542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bg1"/>
                </a:solidFill>
              </a:rPr>
              <a:t>POWER POINT </a:t>
            </a:r>
            <a:r>
              <a:rPr lang="en-US" altLang="ko-KR" b="1" dirty="0">
                <a:solidFill>
                  <a:srgbClr val="FF9999"/>
                </a:solidFill>
              </a:rPr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399988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0 L 0.29987 -0.0004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87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0 L -0.00065 -0.4009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20046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0 L 0.00013 -0.3983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931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4.07407E-6 L 0.00078 -0.4076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20394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4.07407E-6 L -0.00013 -0.4057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20301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22222E-6 L 0.00027 -0.4050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20255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40764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6" grpId="0" animBg="1"/>
      <p:bldP spid="6" grpId="1" animBg="1"/>
      <p:bldP spid="8" grpId="0" animBg="1"/>
      <p:bldP spid="8" grpId="1" animBg="1"/>
      <p:bldP spid="8" grpId="2" animBg="1"/>
      <p:bldP spid="3" grpId="0" animBg="1"/>
      <p:bldP spid="3" grpId="1" animBg="1"/>
      <p:bldP spid="4" grpId="0"/>
      <p:bldP spid="4" grpId="1"/>
      <p:bldP spid="5" grpId="0"/>
      <p:bldP spid="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모서리가 둥근 직사각형 33"/>
          <p:cNvSpPr/>
          <p:nvPr/>
        </p:nvSpPr>
        <p:spPr>
          <a:xfrm>
            <a:off x="457202" y="574432"/>
            <a:ext cx="11289322" cy="5990492"/>
          </a:xfrm>
          <a:prstGeom prst="roundRect">
            <a:avLst>
              <a:gd name="adj" fmla="val 277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2811022" y="294481"/>
            <a:ext cx="6569955" cy="671146"/>
          </a:xfrm>
          <a:prstGeom prst="roundRect">
            <a:avLst>
              <a:gd name="adj" fmla="val 50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" name="타원 11"/>
          <p:cNvSpPr/>
          <p:nvPr/>
        </p:nvSpPr>
        <p:spPr>
          <a:xfrm>
            <a:off x="8733850" y="391832"/>
            <a:ext cx="496696" cy="49669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" name="직사각형 12"/>
          <p:cNvSpPr/>
          <p:nvPr/>
        </p:nvSpPr>
        <p:spPr>
          <a:xfrm>
            <a:off x="8798087" y="524615"/>
            <a:ext cx="3529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100" b="1" dirty="0" smtClean="0">
                <a:solidFill>
                  <a:schemeClr val="bg1"/>
                </a:solidFill>
              </a:rPr>
              <a:t>P1</a:t>
            </a:r>
            <a:endParaRPr lang="ko-KR" altLang="en-US" sz="1100" b="1" dirty="0">
              <a:solidFill>
                <a:schemeClr val="bg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3461801" y="378106"/>
            <a:ext cx="3068853" cy="4542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 smtClean="0">
                <a:solidFill>
                  <a:schemeClr val="bg1"/>
                </a:solidFill>
              </a:rPr>
              <a:t>PRESENTATION</a:t>
            </a:r>
            <a:r>
              <a:rPr lang="en-US" altLang="ko-KR" b="1" dirty="0" smtClean="0">
                <a:solidFill>
                  <a:srgbClr val="FF9999"/>
                </a:solidFill>
              </a:rPr>
              <a:t> SUB TITLE</a:t>
            </a:r>
            <a:endParaRPr lang="en-US" altLang="ko-KR" b="1" dirty="0">
              <a:solidFill>
                <a:srgbClr val="FF9999"/>
              </a:solidFill>
            </a:endParaRPr>
          </a:p>
        </p:txBody>
      </p:sp>
      <p:grpSp>
        <p:nvGrpSpPr>
          <p:cNvPr id="42" name="그룹 41"/>
          <p:cNvGrpSpPr/>
          <p:nvPr/>
        </p:nvGrpSpPr>
        <p:grpSpPr>
          <a:xfrm>
            <a:off x="7948927" y="2505416"/>
            <a:ext cx="674302" cy="674302"/>
            <a:chOff x="9412448" y="596855"/>
            <a:chExt cx="865635" cy="865635"/>
          </a:xfrm>
        </p:grpSpPr>
        <p:sp>
          <p:nvSpPr>
            <p:cNvPr id="43" name="타원 42"/>
            <p:cNvSpPr/>
            <p:nvPr/>
          </p:nvSpPr>
          <p:spPr>
            <a:xfrm>
              <a:off x="9412448" y="596855"/>
              <a:ext cx="865635" cy="86563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solidFill>
                  <a:prstClr val="white"/>
                </a:solidFill>
              </a:endParaRPr>
            </a:p>
          </p:txBody>
        </p:sp>
        <p:grpSp>
          <p:nvGrpSpPr>
            <p:cNvPr id="44" name="Group 14"/>
            <p:cNvGrpSpPr>
              <a:grpSpLocks noChangeAspect="1"/>
            </p:cNvGrpSpPr>
            <p:nvPr/>
          </p:nvGrpSpPr>
          <p:grpSpPr bwMode="auto">
            <a:xfrm>
              <a:off x="9641415" y="856756"/>
              <a:ext cx="407705" cy="345833"/>
              <a:chOff x="3669" y="3943"/>
              <a:chExt cx="626" cy="531"/>
            </a:xfrm>
            <a:solidFill>
              <a:schemeClr val="bg1"/>
            </a:solidFill>
          </p:grpSpPr>
          <p:sp>
            <p:nvSpPr>
              <p:cNvPr id="45" name="Freeform 16"/>
              <p:cNvSpPr>
                <a:spLocks noEditPoints="1"/>
              </p:cNvSpPr>
              <p:nvPr/>
            </p:nvSpPr>
            <p:spPr bwMode="auto">
              <a:xfrm>
                <a:off x="3669" y="3943"/>
                <a:ext cx="626" cy="531"/>
              </a:xfrm>
              <a:custGeom>
                <a:avLst/>
                <a:gdLst>
                  <a:gd name="T0" fmla="*/ 1532 w 3756"/>
                  <a:gd name="T1" fmla="*/ 2536 h 3186"/>
                  <a:gd name="T2" fmla="*/ 1516 w 3756"/>
                  <a:gd name="T3" fmla="*/ 2550 h 3186"/>
                  <a:gd name="T4" fmla="*/ 1450 w 3756"/>
                  <a:gd name="T5" fmla="*/ 2904 h 3186"/>
                  <a:gd name="T6" fmla="*/ 1457 w 3756"/>
                  <a:gd name="T7" fmla="*/ 2929 h 3186"/>
                  <a:gd name="T8" fmla="*/ 1481 w 3756"/>
                  <a:gd name="T9" fmla="*/ 2941 h 3186"/>
                  <a:gd name="T10" fmla="*/ 2288 w 3756"/>
                  <a:gd name="T11" fmla="*/ 2937 h 3186"/>
                  <a:gd name="T12" fmla="*/ 2304 w 3756"/>
                  <a:gd name="T13" fmla="*/ 2921 h 3186"/>
                  <a:gd name="T14" fmla="*/ 2306 w 3756"/>
                  <a:gd name="T15" fmla="*/ 2905 h 3186"/>
                  <a:gd name="T16" fmla="*/ 2243 w 3756"/>
                  <a:gd name="T17" fmla="*/ 2560 h 3186"/>
                  <a:gd name="T18" fmla="*/ 2233 w 3756"/>
                  <a:gd name="T19" fmla="*/ 2542 h 3186"/>
                  <a:gd name="T20" fmla="*/ 2214 w 3756"/>
                  <a:gd name="T21" fmla="*/ 2534 h 3186"/>
                  <a:gd name="T22" fmla="*/ 585 w 3756"/>
                  <a:gd name="T23" fmla="*/ 305 h 3186"/>
                  <a:gd name="T24" fmla="*/ 560 w 3756"/>
                  <a:gd name="T25" fmla="*/ 314 h 3186"/>
                  <a:gd name="T26" fmla="*/ 544 w 3756"/>
                  <a:gd name="T27" fmla="*/ 336 h 3186"/>
                  <a:gd name="T28" fmla="*/ 542 w 3756"/>
                  <a:gd name="T29" fmla="*/ 1890 h 3186"/>
                  <a:gd name="T30" fmla="*/ 553 w 3756"/>
                  <a:gd name="T31" fmla="*/ 1921 h 3186"/>
                  <a:gd name="T32" fmla="*/ 3188 w 3756"/>
                  <a:gd name="T33" fmla="*/ 1930 h 3186"/>
                  <a:gd name="T34" fmla="*/ 3211 w 3756"/>
                  <a:gd name="T35" fmla="*/ 1906 h 3186"/>
                  <a:gd name="T36" fmla="*/ 3214 w 3756"/>
                  <a:gd name="T37" fmla="*/ 350 h 3186"/>
                  <a:gd name="T38" fmla="*/ 3206 w 3756"/>
                  <a:gd name="T39" fmla="*/ 324 h 3186"/>
                  <a:gd name="T40" fmla="*/ 3185 w 3756"/>
                  <a:gd name="T41" fmla="*/ 308 h 3186"/>
                  <a:gd name="T42" fmla="*/ 585 w 3756"/>
                  <a:gd name="T43" fmla="*/ 305 h 3186"/>
                  <a:gd name="T44" fmla="*/ 3170 w 3756"/>
                  <a:gd name="T45" fmla="*/ 0 h 3186"/>
                  <a:gd name="T46" fmla="*/ 3263 w 3756"/>
                  <a:gd name="T47" fmla="*/ 13 h 3186"/>
                  <a:gd name="T48" fmla="*/ 3346 w 3756"/>
                  <a:gd name="T49" fmla="*/ 48 h 3186"/>
                  <a:gd name="T50" fmla="*/ 3418 w 3756"/>
                  <a:gd name="T51" fmla="*/ 103 h 3186"/>
                  <a:gd name="T52" fmla="*/ 3473 w 3756"/>
                  <a:gd name="T53" fmla="*/ 173 h 3186"/>
                  <a:gd name="T54" fmla="*/ 3508 w 3756"/>
                  <a:gd name="T55" fmla="*/ 256 h 3186"/>
                  <a:gd name="T56" fmla="*/ 3520 w 3756"/>
                  <a:gd name="T57" fmla="*/ 350 h 3186"/>
                  <a:gd name="T58" fmla="*/ 3518 w 3756"/>
                  <a:gd name="T59" fmla="*/ 1931 h 3186"/>
                  <a:gd name="T60" fmla="*/ 3500 w 3756"/>
                  <a:gd name="T61" fmla="*/ 2009 h 3186"/>
                  <a:gd name="T62" fmla="*/ 3516 w 3756"/>
                  <a:gd name="T63" fmla="*/ 2049 h 3186"/>
                  <a:gd name="T64" fmla="*/ 3754 w 3756"/>
                  <a:gd name="T65" fmla="*/ 3006 h 3186"/>
                  <a:gd name="T66" fmla="*/ 3753 w 3756"/>
                  <a:gd name="T67" fmla="*/ 3060 h 3186"/>
                  <a:gd name="T68" fmla="*/ 3729 w 3756"/>
                  <a:gd name="T69" fmla="*/ 3116 h 3186"/>
                  <a:gd name="T70" fmla="*/ 3687 w 3756"/>
                  <a:gd name="T71" fmla="*/ 3158 h 3186"/>
                  <a:gd name="T72" fmla="*/ 3631 w 3756"/>
                  <a:gd name="T73" fmla="*/ 3182 h 3186"/>
                  <a:gd name="T74" fmla="*/ 157 w 3756"/>
                  <a:gd name="T75" fmla="*/ 3186 h 3186"/>
                  <a:gd name="T76" fmla="*/ 101 w 3756"/>
                  <a:gd name="T77" fmla="*/ 3175 h 3186"/>
                  <a:gd name="T78" fmla="*/ 52 w 3756"/>
                  <a:gd name="T79" fmla="*/ 3146 h 3186"/>
                  <a:gd name="T80" fmla="*/ 18 w 3756"/>
                  <a:gd name="T81" fmla="*/ 3101 h 3186"/>
                  <a:gd name="T82" fmla="*/ 1 w 3756"/>
                  <a:gd name="T83" fmla="*/ 3047 h 3186"/>
                  <a:gd name="T84" fmla="*/ 5 w 3756"/>
                  <a:gd name="T85" fmla="*/ 2991 h 3186"/>
                  <a:gd name="T86" fmla="*/ 247 w 3756"/>
                  <a:gd name="T87" fmla="*/ 2028 h 3186"/>
                  <a:gd name="T88" fmla="*/ 245 w 3756"/>
                  <a:gd name="T89" fmla="*/ 1970 h 3186"/>
                  <a:gd name="T90" fmla="*/ 236 w 3756"/>
                  <a:gd name="T91" fmla="*/ 1890 h 3186"/>
                  <a:gd name="T92" fmla="*/ 239 w 3756"/>
                  <a:gd name="T93" fmla="*/ 302 h 3186"/>
                  <a:gd name="T94" fmla="*/ 263 w 3756"/>
                  <a:gd name="T95" fmla="*/ 214 h 3186"/>
                  <a:gd name="T96" fmla="*/ 308 w 3756"/>
                  <a:gd name="T97" fmla="*/ 136 h 3186"/>
                  <a:gd name="T98" fmla="*/ 372 w 3756"/>
                  <a:gd name="T99" fmla="*/ 73 h 3186"/>
                  <a:gd name="T100" fmla="*/ 450 w 3756"/>
                  <a:gd name="T101" fmla="*/ 27 h 3186"/>
                  <a:gd name="T102" fmla="*/ 538 w 3756"/>
                  <a:gd name="T103" fmla="*/ 3 h 3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3756" h="3186">
                    <a:moveTo>
                      <a:pt x="1542" y="2534"/>
                    </a:moveTo>
                    <a:lnTo>
                      <a:pt x="1532" y="2536"/>
                    </a:lnTo>
                    <a:lnTo>
                      <a:pt x="1523" y="2542"/>
                    </a:lnTo>
                    <a:lnTo>
                      <a:pt x="1516" y="2550"/>
                    </a:lnTo>
                    <a:lnTo>
                      <a:pt x="1513" y="2560"/>
                    </a:lnTo>
                    <a:lnTo>
                      <a:pt x="1450" y="2904"/>
                    </a:lnTo>
                    <a:lnTo>
                      <a:pt x="1451" y="2917"/>
                    </a:lnTo>
                    <a:lnTo>
                      <a:pt x="1457" y="2929"/>
                    </a:lnTo>
                    <a:lnTo>
                      <a:pt x="1467" y="2937"/>
                    </a:lnTo>
                    <a:lnTo>
                      <a:pt x="1481" y="2941"/>
                    </a:lnTo>
                    <a:lnTo>
                      <a:pt x="2275" y="2941"/>
                    </a:lnTo>
                    <a:lnTo>
                      <a:pt x="2288" y="2937"/>
                    </a:lnTo>
                    <a:lnTo>
                      <a:pt x="2297" y="2932"/>
                    </a:lnTo>
                    <a:lnTo>
                      <a:pt x="2304" y="2921"/>
                    </a:lnTo>
                    <a:lnTo>
                      <a:pt x="2306" y="2909"/>
                    </a:lnTo>
                    <a:lnTo>
                      <a:pt x="2306" y="2905"/>
                    </a:lnTo>
                    <a:lnTo>
                      <a:pt x="2305" y="2901"/>
                    </a:lnTo>
                    <a:lnTo>
                      <a:pt x="2243" y="2560"/>
                    </a:lnTo>
                    <a:lnTo>
                      <a:pt x="2240" y="2550"/>
                    </a:lnTo>
                    <a:lnTo>
                      <a:pt x="2233" y="2542"/>
                    </a:lnTo>
                    <a:lnTo>
                      <a:pt x="2224" y="2536"/>
                    </a:lnTo>
                    <a:lnTo>
                      <a:pt x="2214" y="2534"/>
                    </a:lnTo>
                    <a:lnTo>
                      <a:pt x="1542" y="2534"/>
                    </a:lnTo>
                    <a:close/>
                    <a:moveTo>
                      <a:pt x="585" y="305"/>
                    </a:moveTo>
                    <a:lnTo>
                      <a:pt x="571" y="308"/>
                    </a:lnTo>
                    <a:lnTo>
                      <a:pt x="560" y="314"/>
                    </a:lnTo>
                    <a:lnTo>
                      <a:pt x="550" y="324"/>
                    </a:lnTo>
                    <a:lnTo>
                      <a:pt x="544" y="336"/>
                    </a:lnTo>
                    <a:lnTo>
                      <a:pt x="542" y="350"/>
                    </a:lnTo>
                    <a:lnTo>
                      <a:pt x="542" y="1890"/>
                    </a:lnTo>
                    <a:lnTo>
                      <a:pt x="544" y="1906"/>
                    </a:lnTo>
                    <a:lnTo>
                      <a:pt x="553" y="1921"/>
                    </a:lnTo>
                    <a:lnTo>
                      <a:pt x="567" y="1930"/>
                    </a:lnTo>
                    <a:lnTo>
                      <a:pt x="3188" y="1930"/>
                    </a:lnTo>
                    <a:lnTo>
                      <a:pt x="3202" y="1921"/>
                    </a:lnTo>
                    <a:lnTo>
                      <a:pt x="3211" y="1906"/>
                    </a:lnTo>
                    <a:lnTo>
                      <a:pt x="3214" y="1890"/>
                    </a:lnTo>
                    <a:lnTo>
                      <a:pt x="3214" y="350"/>
                    </a:lnTo>
                    <a:lnTo>
                      <a:pt x="3212" y="336"/>
                    </a:lnTo>
                    <a:lnTo>
                      <a:pt x="3206" y="324"/>
                    </a:lnTo>
                    <a:lnTo>
                      <a:pt x="3196" y="314"/>
                    </a:lnTo>
                    <a:lnTo>
                      <a:pt x="3185" y="308"/>
                    </a:lnTo>
                    <a:lnTo>
                      <a:pt x="3170" y="305"/>
                    </a:lnTo>
                    <a:lnTo>
                      <a:pt x="585" y="305"/>
                    </a:lnTo>
                    <a:close/>
                    <a:moveTo>
                      <a:pt x="585" y="0"/>
                    </a:moveTo>
                    <a:lnTo>
                      <a:pt x="3170" y="0"/>
                    </a:lnTo>
                    <a:lnTo>
                      <a:pt x="3218" y="3"/>
                    </a:lnTo>
                    <a:lnTo>
                      <a:pt x="3263" y="13"/>
                    </a:lnTo>
                    <a:lnTo>
                      <a:pt x="3306" y="27"/>
                    </a:lnTo>
                    <a:lnTo>
                      <a:pt x="3346" y="48"/>
                    </a:lnTo>
                    <a:lnTo>
                      <a:pt x="3384" y="73"/>
                    </a:lnTo>
                    <a:lnTo>
                      <a:pt x="3418" y="103"/>
                    </a:lnTo>
                    <a:lnTo>
                      <a:pt x="3448" y="136"/>
                    </a:lnTo>
                    <a:lnTo>
                      <a:pt x="3473" y="173"/>
                    </a:lnTo>
                    <a:lnTo>
                      <a:pt x="3493" y="214"/>
                    </a:lnTo>
                    <a:lnTo>
                      <a:pt x="3508" y="256"/>
                    </a:lnTo>
                    <a:lnTo>
                      <a:pt x="3517" y="302"/>
                    </a:lnTo>
                    <a:lnTo>
                      <a:pt x="3520" y="350"/>
                    </a:lnTo>
                    <a:lnTo>
                      <a:pt x="3520" y="1890"/>
                    </a:lnTo>
                    <a:lnTo>
                      <a:pt x="3518" y="1931"/>
                    </a:lnTo>
                    <a:lnTo>
                      <a:pt x="3510" y="1970"/>
                    </a:lnTo>
                    <a:lnTo>
                      <a:pt x="3500" y="2009"/>
                    </a:lnTo>
                    <a:lnTo>
                      <a:pt x="3509" y="2028"/>
                    </a:lnTo>
                    <a:lnTo>
                      <a:pt x="3516" y="2049"/>
                    </a:lnTo>
                    <a:lnTo>
                      <a:pt x="3749" y="2983"/>
                    </a:lnTo>
                    <a:lnTo>
                      <a:pt x="3754" y="3006"/>
                    </a:lnTo>
                    <a:lnTo>
                      <a:pt x="3756" y="3029"/>
                    </a:lnTo>
                    <a:lnTo>
                      <a:pt x="3753" y="3060"/>
                    </a:lnTo>
                    <a:lnTo>
                      <a:pt x="3743" y="3090"/>
                    </a:lnTo>
                    <a:lnTo>
                      <a:pt x="3729" y="3116"/>
                    </a:lnTo>
                    <a:lnTo>
                      <a:pt x="3710" y="3140"/>
                    </a:lnTo>
                    <a:lnTo>
                      <a:pt x="3687" y="3158"/>
                    </a:lnTo>
                    <a:lnTo>
                      <a:pt x="3660" y="3173"/>
                    </a:lnTo>
                    <a:lnTo>
                      <a:pt x="3631" y="3182"/>
                    </a:lnTo>
                    <a:lnTo>
                      <a:pt x="3599" y="3186"/>
                    </a:lnTo>
                    <a:lnTo>
                      <a:pt x="157" y="3186"/>
                    </a:lnTo>
                    <a:lnTo>
                      <a:pt x="129" y="3183"/>
                    </a:lnTo>
                    <a:lnTo>
                      <a:pt x="101" y="3175"/>
                    </a:lnTo>
                    <a:lnTo>
                      <a:pt x="75" y="3163"/>
                    </a:lnTo>
                    <a:lnTo>
                      <a:pt x="52" y="3146"/>
                    </a:lnTo>
                    <a:lnTo>
                      <a:pt x="33" y="3125"/>
                    </a:lnTo>
                    <a:lnTo>
                      <a:pt x="18" y="3101"/>
                    </a:lnTo>
                    <a:lnTo>
                      <a:pt x="7" y="3075"/>
                    </a:lnTo>
                    <a:lnTo>
                      <a:pt x="1" y="3047"/>
                    </a:lnTo>
                    <a:lnTo>
                      <a:pt x="0" y="3019"/>
                    </a:lnTo>
                    <a:lnTo>
                      <a:pt x="5" y="2991"/>
                    </a:lnTo>
                    <a:lnTo>
                      <a:pt x="240" y="2049"/>
                    </a:lnTo>
                    <a:lnTo>
                      <a:pt x="247" y="2028"/>
                    </a:lnTo>
                    <a:lnTo>
                      <a:pt x="256" y="2009"/>
                    </a:lnTo>
                    <a:lnTo>
                      <a:pt x="245" y="1970"/>
                    </a:lnTo>
                    <a:lnTo>
                      <a:pt x="238" y="1931"/>
                    </a:lnTo>
                    <a:lnTo>
                      <a:pt x="236" y="1890"/>
                    </a:lnTo>
                    <a:lnTo>
                      <a:pt x="236" y="350"/>
                    </a:lnTo>
                    <a:lnTo>
                      <a:pt x="239" y="302"/>
                    </a:lnTo>
                    <a:lnTo>
                      <a:pt x="248" y="256"/>
                    </a:lnTo>
                    <a:lnTo>
                      <a:pt x="263" y="214"/>
                    </a:lnTo>
                    <a:lnTo>
                      <a:pt x="283" y="173"/>
                    </a:lnTo>
                    <a:lnTo>
                      <a:pt x="308" y="136"/>
                    </a:lnTo>
                    <a:lnTo>
                      <a:pt x="338" y="103"/>
                    </a:lnTo>
                    <a:lnTo>
                      <a:pt x="372" y="73"/>
                    </a:lnTo>
                    <a:lnTo>
                      <a:pt x="409" y="48"/>
                    </a:lnTo>
                    <a:lnTo>
                      <a:pt x="450" y="27"/>
                    </a:lnTo>
                    <a:lnTo>
                      <a:pt x="493" y="13"/>
                    </a:lnTo>
                    <a:lnTo>
                      <a:pt x="538" y="3"/>
                    </a:lnTo>
                    <a:lnTo>
                      <a:pt x="585" y="0"/>
                    </a:lnTo>
                    <a:close/>
                  </a:path>
                </a:pathLst>
              </a:custGeom>
              <a:solidFill>
                <a:srgbClr val="575757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46" name="Freeform 17"/>
              <p:cNvSpPr>
                <a:spLocks/>
              </p:cNvSpPr>
              <p:nvPr/>
            </p:nvSpPr>
            <p:spPr bwMode="auto">
              <a:xfrm>
                <a:off x="3928" y="4071"/>
                <a:ext cx="108" cy="109"/>
              </a:xfrm>
              <a:custGeom>
                <a:avLst/>
                <a:gdLst>
                  <a:gd name="T0" fmla="*/ 49 w 654"/>
                  <a:gd name="T1" fmla="*/ 0 h 654"/>
                  <a:gd name="T2" fmla="*/ 63 w 654"/>
                  <a:gd name="T3" fmla="*/ 2 h 654"/>
                  <a:gd name="T4" fmla="*/ 515 w 654"/>
                  <a:gd name="T5" fmla="*/ 174 h 654"/>
                  <a:gd name="T6" fmla="*/ 527 w 654"/>
                  <a:gd name="T7" fmla="*/ 181 h 654"/>
                  <a:gd name="T8" fmla="*/ 536 w 654"/>
                  <a:gd name="T9" fmla="*/ 192 h 654"/>
                  <a:gd name="T10" fmla="*/ 542 w 654"/>
                  <a:gd name="T11" fmla="*/ 205 h 654"/>
                  <a:gd name="T12" fmla="*/ 544 w 654"/>
                  <a:gd name="T13" fmla="*/ 220 h 654"/>
                  <a:gd name="T14" fmla="*/ 541 w 654"/>
                  <a:gd name="T15" fmla="*/ 234 h 654"/>
                  <a:gd name="T16" fmla="*/ 534 w 654"/>
                  <a:gd name="T17" fmla="*/ 247 h 654"/>
                  <a:gd name="T18" fmla="*/ 524 w 654"/>
                  <a:gd name="T19" fmla="*/ 256 h 654"/>
                  <a:gd name="T20" fmla="*/ 510 w 654"/>
                  <a:gd name="T21" fmla="*/ 262 h 654"/>
                  <a:gd name="T22" fmla="*/ 412 w 654"/>
                  <a:gd name="T23" fmla="*/ 289 h 654"/>
                  <a:gd name="T24" fmla="*/ 641 w 654"/>
                  <a:gd name="T25" fmla="*/ 518 h 654"/>
                  <a:gd name="T26" fmla="*/ 649 w 654"/>
                  <a:gd name="T27" fmla="*/ 529 h 654"/>
                  <a:gd name="T28" fmla="*/ 654 w 654"/>
                  <a:gd name="T29" fmla="*/ 543 h 654"/>
                  <a:gd name="T30" fmla="*/ 654 w 654"/>
                  <a:gd name="T31" fmla="*/ 558 h 654"/>
                  <a:gd name="T32" fmla="*/ 649 w 654"/>
                  <a:gd name="T33" fmla="*/ 572 h 654"/>
                  <a:gd name="T34" fmla="*/ 641 w 654"/>
                  <a:gd name="T35" fmla="*/ 583 h 654"/>
                  <a:gd name="T36" fmla="*/ 583 w 654"/>
                  <a:gd name="T37" fmla="*/ 641 h 654"/>
                  <a:gd name="T38" fmla="*/ 571 w 654"/>
                  <a:gd name="T39" fmla="*/ 649 h 654"/>
                  <a:gd name="T40" fmla="*/ 557 w 654"/>
                  <a:gd name="T41" fmla="*/ 654 h 654"/>
                  <a:gd name="T42" fmla="*/ 543 w 654"/>
                  <a:gd name="T43" fmla="*/ 654 h 654"/>
                  <a:gd name="T44" fmla="*/ 530 w 654"/>
                  <a:gd name="T45" fmla="*/ 649 h 654"/>
                  <a:gd name="T46" fmla="*/ 517 w 654"/>
                  <a:gd name="T47" fmla="*/ 641 h 654"/>
                  <a:gd name="T48" fmla="*/ 289 w 654"/>
                  <a:gd name="T49" fmla="*/ 412 h 654"/>
                  <a:gd name="T50" fmla="*/ 262 w 654"/>
                  <a:gd name="T51" fmla="*/ 510 h 654"/>
                  <a:gd name="T52" fmla="*/ 256 w 654"/>
                  <a:gd name="T53" fmla="*/ 524 h 654"/>
                  <a:gd name="T54" fmla="*/ 246 w 654"/>
                  <a:gd name="T55" fmla="*/ 534 h 654"/>
                  <a:gd name="T56" fmla="*/ 234 w 654"/>
                  <a:gd name="T57" fmla="*/ 541 h 654"/>
                  <a:gd name="T58" fmla="*/ 220 w 654"/>
                  <a:gd name="T59" fmla="*/ 544 h 654"/>
                  <a:gd name="T60" fmla="*/ 205 w 654"/>
                  <a:gd name="T61" fmla="*/ 543 h 654"/>
                  <a:gd name="T62" fmla="*/ 192 w 654"/>
                  <a:gd name="T63" fmla="*/ 536 h 654"/>
                  <a:gd name="T64" fmla="*/ 181 w 654"/>
                  <a:gd name="T65" fmla="*/ 527 h 654"/>
                  <a:gd name="T66" fmla="*/ 174 w 654"/>
                  <a:gd name="T67" fmla="*/ 515 h 654"/>
                  <a:gd name="T68" fmla="*/ 3 w 654"/>
                  <a:gd name="T69" fmla="*/ 62 h 654"/>
                  <a:gd name="T70" fmla="*/ 0 w 654"/>
                  <a:gd name="T71" fmla="*/ 50 h 654"/>
                  <a:gd name="T72" fmla="*/ 0 w 654"/>
                  <a:gd name="T73" fmla="*/ 36 h 654"/>
                  <a:gd name="T74" fmla="*/ 5 w 654"/>
                  <a:gd name="T75" fmla="*/ 24 h 654"/>
                  <a:gd name="T76" fmla="*/ 14 w 654"/>
                  <a:gd name="T77" fmla="*/ 13 h 654"/>
                  <a:gd name="T78" fmla="*/ 24 w 654"/>
                  <a:gd name="T79" fmla="*/ 5 h 654"/>
                  <a:gd name="T80" fmla="*/ 37 w 654"/>
                  <a:gd name="T81" fmla="*/ 1 h 654"/>
                  <a:gd name="T82" fmla="*/ 49 w 654"/>
                  <a:gd name="T83" fmla="*/ 0 h 6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654" h="654">
                    <a:moveTo>
                      <a:pt x="49" y="0"/>
                    </a:moveTo>
                    <a:lnTo>
                      <a:pt x="63" y="2"/>
                    </a:lnTo>
                    <a:lnTo>
                      <a:pt x="515" y="174"/>
                    </a:lnTo>
                    <a:lnTo>
                      <a:pt x="527" y="181"/>
                    </a:lnTo>
                    <a:lnTo>
                      <a:pt x="536" y="192"/>
                    </a:lnTo>
                    <a:lnTo>
                      <a:pt x="542" y="205"/>
                    </a:lnTo>
                    <a:lnTo>
                      <a:pt x="544" y="220"/>
                    </a:lnTo>
                    <a:lnTo>
                      <a:pt x="541" y="234"/>
                    </a:lnTo>
                    <a:lnTo>
                      <a:pt x="534" y="247"/>
                    </a:lnTo>
                    <a:lnTo>
                      <a:pt x="524" y="256"/>
                    </a:lnTo>
                    <a:lnTo>
                      <a:pt x="510" y="262"/>
                    </a:lnTo>
                    <a:lnTo>
                      <a:pt x="412" y="289"/>
                    </a:lnTo>
                    <a:lnTo>
                      <a:pt x="641" y="518"/>
                    </a:lnTo>
                    <a:lnTo>
                      <a:pt x="649" y="529"/>
                    </a:lnTo>
                    <a:lnTo>
                      <a:pt x="654" y="543"/>
                    </a:lnTo>
                    <a:lnTo>
                      <a:pt x="654" y="558"/>
                    </a:lnTo>
                    <a:lnTo>
                      <a:pt x="649" y="572"/>
                    </a:lnTo>
                    <a:lnTo>
                      <a:pt x="641" y="583"/>
                    </a:lnTo>
                    <a:lnTo>
                      <a:pt x="583" y="641"/>
                    </a:lnTo>
                    <a:lnTo>
                      <a:pt x="571" y="649"/>
                    </a:lnTo>
                    <a:lnTo>
                      <a:pt x="557" y="654"/>
                    </a:lnTo>
                    <a:lnTo>
                      <a:pt x="543" y="654"/>
                    </a:lnTo>
                    <a:lnTo>
                      <a:pt x="530" y="649"/>
                    </a:lnTo>
                    <a:lnTo>
                      <a:pt x="517" y="641"/>
                    </a:lnTo>
                    <a:lnTo>
                      <a:pt x="289" y="412"/>
                    </a:lnTo>
                    <a:lnTo>
                      <a:pt x="262" y="510"/>
                    </a:lnTo>
                    <a:lnTo>
                      <a:pt x="256" y="524"/>
                    </a:lnTo>
                    <a:lnTo>
                      <a:pt x="246" y="534"/>
                    </a:lnTo>
                    <a:lnTo>
                      <a:pt x="234" y="541"/>
                    </a:lnTo>
                    <a:lnTo>
                      <a:pt x="220" y="544"/>
                    </a:lnTo>
                    <a:lnTo>
                      <a:pt x="205" y="543"/>
                    </a:lnTo>
                    <a:lnTo>
                      <a:pt x="192" y="536"/>
                    </a:lnTo>
                    <a:lnTo>
                      <a:pt x="181" y="527"/>
                    </a:lnTo>
                    <a:lnTo>
                      <a:pt x="174" y="515"/>
                    </a:lnTo>
                    <a:lnTo>
                      <a:pt x="3" y="62"/>
                    </a:lnTo>
                    <a:lnTo>
                      <a:pt x="0" y="50"/>
                    </a:lnTo>
                    <a:lnTo>
                      <a:pt x="0" y="36"/>
                    </a:lnTo>
                    <a:lnTo>
                      <a:pt x="5" y="24"/>
                    </a:lnTo>
                    <a:lnTo>
                      <a:pt x="14" y="13"/>
                    </a:lnTo>
                    <a:lnTo>
                      <a:pt x="24" y="5"/>
                    </a:lnTo>
                    <a:lnTo>
                      <a:pt x="37" y="1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F87207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47" name="그룹 46"/>
          <p:cNvGrpSpPr/>
          <p:nvPr/>
        </p:nvGrpSpPr>
        <p:grpSpPr>
          <a:xfrm>
            <a:off x="7968038" y="3744280"/>
            <a:ext cx="662757" cy="662757"/>
            <a:chOff x="1875406" y="3237812"/>
            <a:chExt cx="756000" cy="756000"/>
          </a:xfrm>
        </p:grpSpPr>
        <p:sp>
          <p:nvSpPr>
            <p:cNvPr id="48" name="타원 47"/>
            <p:cNvSpPr/>
            <p:nvPr/>
          </p:nvSpPr>
          <p:spPr>
            <a:xfrm>
              <a:off x="1875406" y="3237812"/>
              <a:ext cx="756000" cy="75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solidFill>
                  <a:prstClr val="white"/>
                </a:solidFill>
              </a:endParaRPr>
            </a:p>
          </p:txBody>
        </p:sp>
        <p:grpSp>
          <p:nvGrpSpPr>
            <p:cNvPr id="49" name="Group 28"/>
            <p:cNvGrpSpPr>
              <a:grpSpLocks noChangeAspect="1"/>
            </p:cNvGrpSpPr>
            <p:nvPr/>
          </p:nvGrpSpPr>
          <p:grpSpPr bwMode="auto">
            <a:xfrm>
              <a:off x="2057575" y="3444421"/>
              <a:ext cx="391663" cy="342781"/>
              <a:chOff x="496" y="4251"/>
              <a:chExt cx="641" cy="561"/>
            </a:xfrm>
            <a:solidFill>
              <a:srgbClr val="575757"/>
            </a:solidFill>
          </p:grpSpPr>
          <p:sp>
            <p:nvSpPr>
              <p:cNvPr id="50" name="Freeform 30"/>
              <p:cNvSpPr>
                <a:spLocks/>
              </p:cNvSpPr>
              <p:nvPr/>
            </p:nvSpPr>
            <p:spPr bwMode="auto">
              <a:xfrm>
                <a:off x="709" y="4720"/>
                <a:ext cx="88" cy="92"/>
              </a:xfrm>
              <a:custGeom>
                <a:avLst/>
                <a:gdLst>
                  <a:gd name="T0" fmla="*/ 0 w 526"/>
                  <a:gd name="T1" fmla="*/ 0 h 553"/>
                  <a:gd name="T2" fmla="*/ 526 w 526"/>
                  <a:gd name="T3" fmla="*/ 250 h 553"/>
                  <a:gd name="T4" fmla="*/ 97 w 526"/>
                  <a:gd name="T5" fmla="*/ 542 h 553"/>
                  <a:gd name="T6" fmla="*/ 81 w 526"/>
                  <a:gd name="T7" fmla="*/ 549 h 553"/>
                  <a:gd name="T8" fmla="*/ 65 w 526"/>
                  <a:gd name="T9" fmla="*/ 553 h 553"/>
                  <a:gd name="T10" fmla="*/ 49 w 526"/>
                  <a:gd name="T11" fmla="*/ 552 h 553"/>
                  <a:gd name="T12" fmla="*/ 34 w 526"/>
                  <a:gd name="T13" fmla="*/ 546 h 553"/>
                  <a:gd name="T14" fmla="*/ 20 w 526"/>
                  <a:gd name="T15" fmla="*/ 535 h 553"/>
                  <a:gd name="T16" fmla="*/ 9 w 526"/>
                  <a:gd name="T17" fmla="*/ 522 h 553"/>
                  <a:gd name="T18" fmla="*/ 2 w 526"/>
                  <a:gd name="T19" fmla="*/ 507 h 553"/>
                  <a:gd name="T20" fmla="*/ 0 w 526"/>
                  <a:gd name="T21" fmla="*/ 490 h 553"/>
                  <a:gd name="T22" fmla="*/ 0 w 526"/>
                  <a:gd name="T23" fmla="*/ 0 h 5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26" h="553">
                    <a:moveTo>
                      <a:pt x="0" y="0"/>
                    </a:moveTo>
                    <a:lnTo>
                      <a:pt x="526" y="250"/>
                    </a:lnTo>
                    <a:lnTo>
                      <a:pt x="97" y="542"/>
                    </a:lnTo>
                    <a:lnTo>
                      <a:pt x="81" y="549"/>
                    </a:lnTo>
                    <a:lnTo>
                      <a:pt x="65" y="553"/>
                    </a:lnTo>
                    <a:lnTo>
                      <a:pt x="49" y="552"/>
                    </a:lnTo>
                    <a:lnTo>
                      <a:pt x="34" y="546"/>
                    </a:lnTo>
                    <a:lnTo>
                      <a:pt x="20" y="535"/>
                    </a:lnTo>
                    <a:lnTo>
                      <a:pt x="9" y="522"/>
                    </a:lnTo>
                    <a:lnTo>
                      <a:pt x="2" y="507"/>
                    </a:lnTo>
                    <a:lnTo>
                      <a:pt x="0" y="49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51" name="Freeform 31"/>
              <p:cNvSpPr>
                <a:spLocks/>
              </p:cNvSpPr>
              <p:nvPr/>
            </p:nvSpPr>
            <p:spPr bwMode="auto">
              <a:xfrm>
                <a:off x="496" y="4251"/>
                <a:ext cx="641" cy="530"/>
              </a:xfrm>
              <a:custGeom>
                <a:avLst/>
                <a:gdLst>
                  <a:gd name="T0" fmla="*/ 3785 w 3847"/>
                  <a:gd name="T1" fmla="*/ 0 h 3180"/>
                  <a:gd name="T2" fmla="*/ 3800 w 3847"/>
                  <a:gd name="T3" fmla="*/ 2 h 3180"/>
                  <a:gd name="T4" fmla="*/ 3814 w 3847"/>
                  <a:gd name="T5" fmla="*/ 7 h 3180"/>
                  <a:gd name="T6" fmla="*/ 3827 w 3847"/>
                  <a:gd name="T7" fmla="*/ 16 h 3180"/>
                  <a:gd name="T8" fmla="*/ 3839 w 3847"/>
                  <a:gd name="T9" fmla="*/ 31 h 3180"/>
                  <a:gd name="T10" fmla="*/ 3846 w 3847"/>
                  <a:gd name="T11" fmla="*/ 49 h 3180"/>
                  <a:gd name="T12" fmla="*/ 3847 w 3847"/>
                  <a:gd name="T13" fmla="*/ 66 h 3180"/>
                  <a:gd name="T14" fmla="*/ 3842 w 3847"/>
                  <a:gd name="T15" fmla="*/ 85 h 3180"/>
                  <a:gd name="T16" fmla="*/ 2642 w 3847"/>
                  <a:gd name="T17" fmla="*/ 3110 h 3180"/>
                  <a:gd name="T18" fmla="*/ 2631 w 3847"/>
                  <a:gd name="T19" fmla="*/ 3130 h 3180"/>
                  <a:gd name="T20" fmla="*/ 2617 w 3847"/>
                  <a:gd name="T21" fmla="*/ 3147 h 3180"/>
                  <a:gd name="T22" fmla="*/ 2600 w 3847"/>
                  <a:gd name="T23" fmla="*/ 3161 h 3180"/>
                  <a:gd name="T24" fmla="*/ 2579 w 3847"/>
                  <a:gd name="T25" fmla="*/ 3172 h 3180"/>
                  <a:gd name="T26" fmla="*/ 2559 w 3847"/>
                  <a:gd name="T27" fmla="*/ 3178 h 3180"/>
                  <a:gd name="T28" fmla="*/ 2539 w 3847"/>
                  <a:gd name="T29" fmla="*/ 3180 h 3180"/>
                  <a:gd name="T30" fmla="*/ 2514 w 3847"/>
                  <a:gd name="T31" fmla="*/ 3177 h 3180"/>
                  <a:gd name="T32" fmla="*/ 2491 w 3847"/>
                  <a:gd name="T33" fmla="*/ 3168 h 3180"/>
                  <a:gd name="T34" fmla="*/ 1278 w 3847"/>
                  <a:gd name="T35" fmla="*/ 2591 h 3180"/>
                  <a:gd name="T36" fmla="*/ 2984 w 3847"/>
                  <a:gd name="T37" fmla="*/ 878 h 3180"/>
                  <a:gd name="T38" fmla="*/ 1036 w 3847"/>
                  <a:gd name="T39" fmla="*/ 2477 h 3180"/>
                  <a:gd name="T40" fmla="*/ 63 w 3847"/>
                  <a:gd name="T41" fmla="*/ 2014 h 3180"/>
                  <a:gd name="T42" fmla="*/ 42 w 3847"/>
                  <a:gd name="T43" fmla="*/ 2000 h 3180"/>
                  <a:gd name="T44" fmla="*/ 24 w 3847"/>
                  <a:gd name="T45" fmla="*/ 1983 h 3180"/>
                  <a:gd name="T46" fmla="*/ 11 w 3847"/>
                  <a:gd name="T47" fmla="*/ 1963 h 3180"/>
                  <a:gd name="T48" fmla="*/ 3 w 3847"/>
                  <a:gd name="T49" fmla="*/ 1940 h 3180"/>
                  <a:gd name="T50" fmla="*/ 0 w 3847"/>
                  <a:gd name="T51" fmla="*/ 1915 h 3180"/>
                  <a:gd name="T52" fmla="*/ 2 w 3847"/>
                  <a:gd name="T53" fmla="*/ 1891 h 3180"/>
                  <a:gd name="T54" fmla="*/ 10 w 3847"/>
                  <a:gd name="T55" fmla="*/ 1867 h 3180"/>
                  <a:gd name="T56" fmla="*/ 23 w 3847"/>
                  <a:gd name="T57" fmla="*/ 1846 h 3180"/>
                  <a:gd name="T58" fmla="*/ 41 w 3847"/>
                  <a:gd name="T59" fmla="*/ 1829 h 3180"/>
                  <a:gd name="T60" fmla="*/ 62 w 3847"/>
                  <a:gd name="T61" fmla="*/ 1816 h 3180"/>
                  <a:gd name="T62" fmla="*/ 3757 w 3847"/>
                  <a:gd name="T63" fmla="*/ 5 h 3180"/>
                  <a:gd name="T64" fmla="*/ 3771 w 3847"/>
                  <a:gd name="T65" fmla="*/ 1 h 3180"/>
                  <a:gd name="T66" fmla="*/ 3785 w 3847"/>
                  <a:gd name="T67" fmla="*/ 0 h 3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847" h="3180">
                    <a:moveTo>
                      <a:pt x="3785" y="0"/>
                    </a:moveTo>
                    <a:lnTo>
                      <a:pt x="3800" y="2"/>
                    </a:lnTo>
                    <a:lnTo>
                      <a:pt x="3814" y="7"/>
                    </a:lnTo>
                    <a:lnTo>
                      <a:pt x="3827" y="16"/>
                    </a:lnTo>
                    <a:lnTo>
                      <a:pt x="3839" y="31"/>
                    </a:lnTo>
                    <a:lnTo>
                      <a:pt x="3846" y="49"/>
                    </a:lnTo>
                    <a:lnTo>
                      <a:pt x="3847" y="66"/>
                    </a:lnTo>
                    <a:lnTo>
                      <a:pt x="3842" y="85"/>
                    </a:lnTo>
                    <a:lnTo>
                      <a:pt x="2642" y="3110"/>
                    </a:lnTo>
                    <a:lnTo>
                      <a:pt x="2631" y="3130"/>
                    </a:lnTo>
                    <a:lnTo>
                      <a:pt x="2617" y="3147"/>
                    </a:lnTo>
                    <a:lnTo>
                      <a:pt x="2600" y="3161"/>
                    </a:lnTo>
                    <a:lnTo>
                      <a:pt x="2579" y="3172"/>
                    </a:lnTo>
                    <a:lnTo>
                      <a:pt x="2559" y="3178"/>
                    </a:lnTo>
                    <a:lnTo>
                      <a:pt x="2539" y="3180"/>
                    </a:lnTo>
                    <a:lnTo>
                      <a:pt x="2514" y="3177"/>
                    </a:lnTo>
                    <a:lnTo>
                      <a:pt x="2491" y="3168"/>
                    </a:lnTo>
                    <a:lnTo>
                      <a:pt x="1278" y="2591"/>
                    </a:lnTo>
                    <a:lnTo>
                      <a:pt x="2984" y="878"/>
                    </a:lnTo>
                    <a:lnTo>
                      <a:pt x="1036" y="2477"/>
                    </a:lnTo>
                    <a:lnTo>
                      <a:pt x="63" y="2014"/>
                    </a:lnTo>
                    <a:lnTo>
                      <a:pt x="42" y="2000"/>
                    </a:lnTo>
                    <a:lnTo>
                      <a:pt x="24" y="1983"/>
                    </a:lnTo>
                    <a:lnTo>
                      <a:pt x="11" y="1963"/>
                    </a:lnTo>
                    <a:lnTo>
                      <a:pt x="3" y="1940"/>
                    </a:lnTo>
                    <a:lnTo>
                      <a:pt x="0" y="1915"/>
                    </a:lnTo>
                    <a:lnTo>
                      <a:pt x="2" y="1891"/>
                    </a:lnTo>
                    <a:lnTo>
                      <a:pt x="10" y="1867"/>
                    </a:lnTo>
                    <a:lnTo>
                      <a:pt x="23" y="1846"/>
                    </a:lnTo>
                    <a:lnTo>
                      <a:pt x="41" y="1829"/>
                    </a:lnTo>
                    <a:lnTo>
                      <a:pt x="62" y="1816"/>
                    </a:lnTo>
                    <a:lnTo>
                      <a:pt x="3757" y="5"/>
                    </a:lnTo>
                    <a:lnTo>
                      <a:pt x="3771" y="1"/>
                    </a:lnTo>
                    <a:lnTo>
                      <a:pt x="3785" y="0"/>
                    </a:lnTo>
                    <a:close/>
                  </a:path>
                </a:pathLst>
              </a:custGeom>
              <a:solidFill>
                <a:srgbClr val="F87207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52" name="직사각형 51"/>
          <p:cNvSpPr/>
          <p:nvPr/>
        </p:nvSpPr>
        <p:spPr>
          <a:xfrm>
            <a:off x="8934656" y="3663128"/>
            <a:ext cx="2662410" cy="773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컨텐츠에 대한 내용을 적어요</a:t>
            </a:r>
            <a:endParaRPr lang="en-US" altLang="ko-KR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Enjoy your stylish business and campus life with BIZCAM </a:t>
            </a:r>
          </a:p>
        </p:txBody>
      </p:sp>
      <p:sp>
        <p:nvSpPr>
          <p:cNvPr id="53" name="직사각형 52"/>
          <p:cNvSpPr/>
          <p:nvPr/>
        </p:nvSpPr>
        <p:spPr>
          <a:xfrm>
            <a:off x="8919805" y="2465994"/>
            <a:ext cx="2662410" cy="773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컨텐츠에 대한 내용을 적어요</a:t>
            </a:r>
            <a:endParaRPr lang="en-US" altLang="ko-KR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Enjoy your stylish business and campus life with BIZCAM </a:t>
            </a:r>
          </a:p>
        </p:txBody>
      </p:sp>
      <p:grpSp>
        <p:nvGrpSpPr>
          <p:cNvPr id="54" name="그룹 53"/>
          <p:cNvGrpSpPr/>
          <p:nvPr/>
        </p:nvGrpSpPr>
        <p:grpSpPr>
          <a:xfrm>
            <a:off x="7980263" y="4945424"/>
            <a:ext cx="662757" cy="662757"/>
            <a:chOff x="5856342" y="1901084"/>
            <a:chExt cx="756000" cy="756000"/>
          </a:xfrm>
        </p:grpSpPr>
        <p:sp>
          <p:nvSpPr>
            <p:cNvPr id="55" name="타원 54"/>
            <p:cNvSpPr/>
            <p:nvPr/>
          </p:nvSpPr>
          <p:spPr>
            <a:xfrm>
              <a:off x="5856342" y="1901084"/>
              <a:ext cx="756000" cy="75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solidFill>
                  <a:prstClr val="white"/>
                </a:solidFill>
              </a:endParaRPr>
            </a:p>
          </p:txBody>
        </p:sp>
        <p:grpSp>
          <p:nvGrpSpPr>
            <p:cNvPr id="56" name="그룹 55"/>
            <p:cNvGrpSpPr/>
            <p:nvPr/>
          </p:nvGrpSpPr>
          <p:grpSpPr>
            <a:xfrm>
              <a:off x="6042258" y="2066183"/>
              <a:ext cx="384165" cy="425800"/>
              <a:chOff x="4006850" y="1601788"/>
              <a:chExt cx="322263" cy="357188"/>
            </a:xfrm>
            <a:solidFill>
              <a:srgbClr val="575757"/>
            </a:solidFill>
          </p:grpSpPr>
          <p:sp>
            <p:nvSpPr>
              <p:cNvPr id="57" name="Freeform 17"/>
              <p:cNvSpPr>
                <a:spLocks/>
              </p:cNvSpPr>
              <p:nvPr/>
            </p:nvSpPr>
            <p:spPr bwMode="auto">
              <a:xfrm>
                <a:off x="4125913" y="1674813"/>
                <a:ext cx="141288" cy="109538"/>
              </a:xfrm>
              <a:custGeom>
                <a:avLst/>
                <a:gdLst>
                  <a:gd name="T0" fmla="*/ 680 w 1255"/>
                  <a:gd name="T1" fmla="*/ 0 h 963"/>
                  <a:gd name="T2" fmla="*/ 736 w 1255"/>
                  <a:gd name="T3" fmla="*/ 1 h 963"/>
                  <a:gd name="T4" fmla="*/ 793 w 1255"/>
                  <a:gd name="T5" fmla="*/ 6 h 963"/>
                  <a:gd name="T6" fmla="*/ 849 w 1255"/>
                  <a:gd name="T7" fmla="*/ 17 h 963"/>
                  <a:gd name="T8" fmla="*/ 904 w 1255"/>
                  <a:gd name="T9" fmla="*/ 32 h 963"/>
                  <a:gd name="T10" fmla="*/ 958 w 1255"/>
                  <a:gd name="T11" fmla="*/ 52 h 963"/>
                  <a:gd name="T12" fmla="*/ 1010 w 1255"/>
                  <a:gd name="T13" fmla="*/ 77 h 963"/>
                  <a:gd name="T14" fmla="*/ 1060 w 1255"/>
                  <a:gd name="T15" fmla="*/ 105 h 963"/>
                  <a:gd name="T16" fmla="*/ 1107 w 1255"/>
                  <a:gd name="T17" fmla="*/ 140 h 963"/>
                  <a:gd name="T18" fmla="*/ 1153 w 1255"/>
                  <a:gd name="T19" fmla="*/ 178 h 963"/>
                  <a:gd name="T20" fmla="*/ 1195 w 1255"/>
                  <a:gd name="T21" fmla="*/ 221 h 963"/>
                  <a:gd name="T22" fmla="*/ 1255 w 1255"/>
                  <a:gd name="T23" fmla="*/ 287 h 963"/>
                  <a:gd name="T24" fmla="*/ 1116 w 1255"/>
                  <a:gd name="T25" fmla="*/ 413 h 963"/>
                  <a:gd name="T26" fmla="*/ 1093 w 1255"/>
                  <a:gd name="T27" fmla="*/ 391 h 963"/>
                  <a:gd name="T28" fmla="*/ 1070 w 1255"/>
                  <a:gd name="T29" fmla="*/ 375 h 963"/>
                  <a:gd name="T30" fmla="*/ 1045 w 1255"/>
                  <a:gd name="T31" fmla="*/ 364 h 963"/>
                  <a:gd name="T32" fmla="*/ 1021 w 1255"/>
                  <a:gd name="T33" fmla="*/ 357 h 963"/>
                  <a:gd name="T34" fmla="*/ 997 w 1255"/>
                  <a:gd name="T35" fmla="*/ 354 h 963"/>
                  <a:gd name="T36" fmla="*/ 974 w 1255"/>
                  <a:gd name="T37" fmla="*/ 354 h 963"/>
                  <a:gd name="T38" fmla="*/ 952 w 1255"/>
                  <a:gd name="T39" fmla="*/ 356 h 963"/>
                  <a:gd name="T40" fmla="*/ 930 w 1255"/>
                  <a:gd name="T41" fmla="*/ 361 h 963"/>
                  <a:gd name="T42" fmla="*/ 911 w 1255"/>
                  <a:gd name="T43" fmla="*/ 367 h 963"/>
                  <a:gd name="T44" fmla="*/ 894 w 1255"/>
                  <a:gd name="T45" fmla="*/ 373 h 963"/>
                  <a:gd name="T46" fmla="*/ 878 w 1255"/>
                  <a:gd name="T47" fmla="*/ 380 h 963"/>
                  <a:gd name="T48" fmla="*/ 866 w 1255"/>
                  <a:gd name="T49" fmla="*/ 386 h 963"/>
                  <a:gd name="T50" fmla="*/ 857 w 1255"/>
                  <a:gd name="T51" fmla="*/ 391 h 963"/>
                  <a:gd name="T52" fmla="*/ 851 w 1255"/>
                  <a:gd name="T53" fmla="*/ 395 h 963"/>
                  <a:gd name="T54" fmla="*/ 849 w 1255"/>
                  <a:gd name="T55" fmla="*/ 396 h 963"/>
                  <a:gd name="T56" fmla="*/ 699 w 1255"/>
                  <a:gd name="T57" fmla="*/ 532 h 963"/>
                  <a:gd name="T58" fmla="*/ 676 w 1255"/>
                  <a:gd name="T59" fmla="*/ 556 h 963"/>
                  <a:gd name="T60" fmla="*/ 657 w 1255"/>
                  <a:gd name="T61" fmla="*/ 581 h 963"/>
                  <a:gd name="T62" fmla="*/ 645 w 1255"/>
                  <a:gd name="T63" fmla="*/ 605 h 963"/>
                  <a:gd name="T64" fmla="*/ 638 w 1255"/>
                  <a:gd name="T65" fmla="*/ 631 h 963"/>
                  <a:gd name="T66" fmla="*/ 635 w 1255"/>
                  <a:gd name="T67" fmla="*/ 654 h 963"/>
                  <a:gd name="T68" fmla="*/ 635 w 1255"/>
                  <a:gd name="T69" fmla="*/ 677 h 963"/>
                  <a:gd name="T70" fmla="*/ 638 w 1255"/>
                  <a:gd name="T71" fmla="*/ 700 h 963"/>
                  <a:gd name="T72" fmla="*/ 643 w 1255"/>
                  <a:gd name="T73" fmla="*/ 720 h 963"/>
                  <a:gd name="T74" fmla="*/ 650 w 1255"/>
                  <a:gd name="T75" fmla="*/ 739 h 963"/>
                  <a:gd name="T76" fmla="*/ 657 w 1255"/>
                  <a:gd name="T77" fmla="*/ 757 h 963"/>
                  <a:gd name="T78" fmla="*/ 666 w 1255"/>
                  <a:gd name="T79" fmla="*/ 771 h 963"/>
                  <a:gd name="T80" fmla="*/ 673 w 1255"/>
                  <a:gd name="T81" fmla="*/ 783 h 963"/>
                  <a:gd name="T82" fmla="*/ 679 w 1255"/>
                  <a:gd name="T83" fmla="*/ 792 h 963"/>
                  <a:gd name="T84" fmla="*/ 684 w 1255"/>
                  <a:gd name="T85" fmla="*/ 799 h 963"/>
                  <a:gd name="T86" fmla="*/ 686 w 1255"/>
                  <a:gd name="T87" fmla="*/ 802 h 963"/>
                  <a:gd name="T88" fmla="*/ 505 w 1255"/>
                  <a:gd name="T89" fmla="*/ 963 h 963"/>
                  <a:gd name="T90" fmla="*/ 0 w 1255"/>
                  <a:gd name="T91" fmla="*/ 400 h 963"/>
                  <a:gd name="T92" fmla="*/ 255 w 1255"/>
                  <a:gd name="T93" fmla="*/ 170 h 963"/>
                  <a:gd name="T94" fmla="*/ 302 w 1255"/>
                  <a:gd name="T95" fmla="*/ 133 h 963"/>
                  <a:gd name="T96" fmla="*/ 352 w 1255"/>
                  <a:gd name="T97" fmla="*/ 99 h 963"/>
                  <a:gd name="T98" fmla="*/ 403 w 1255"/>
                  <a:gd name="T99" fmla="*/ 71 h 963"/>
                  <a:gd name="T100" fmla="*/ 457 w 1255"/>
                  <a:gd name="T101" fmla="*/ 46 h 963"/>
                  <a:gd name="T102" fmla="*/ 511 w 1255"/>
                  <a:gd name="T103" fmla="*/ 28 h 963"/>
                  <a:gd name="T104" fmla="*/ 567 w 1255"/>
                  <a:gd name="T105" fmla="*/ 13 h 963"/>
                  <a:gd name="T106" fmla="*/ 623 w 1255"/>
                  <a:gd name="T107" fmla="*/ 4 h 963"/>
                  <a:gd name="T108" fmla="*/ 680 w 1255"/>
                  <a:gd name="T109" fmla="*/ 0 h 9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255" h="963">
                    <a:moveTo>
                      <a:pt x="680" y="0"/>
                    </a:moveTo>
                    <a:lnTo>
                      <a:pt x="736" y="1"/>
                    </a:lnTo>
                    <a:lnTo>
                      <a:pt x="793" y="6"/>
                    </a:lnTo>
                    <a:lnTo>
                      <a:pt x="849" y="17"/>
                    </a:lnTo>
                    <a:lnTo>
                      <a:pt x="904" y="32"/>
                    </a:lnTo>
                    <a:lnTo>
                      <a:pt x="958" y="52"/>
                    </a:lnTo>
                    <a:lnTo>
                      <a:pt x="1010" y="77"/>
                    </a:lnTo>
                    <a:lnTo>
                      <a:pt x="1060" y="105"/>
                    </a:lnTo>
                    <a:lnTo>
                      <a:pt x="1107" y="140"/>
                    </a:lnTo>
                    <a:lnTo>
                      <a:pt x="1153" y="178"/>
                    </a:lnTo>
                    <a:lnTo>
                      <a:pt x="1195" y="221"/>
                    </a:lnTo>
                    <a:lnTo>
                      <a:pt x="1255" y="287"/>
                    </a:lnTo>
                    <a:lnTo>
                      <a:pt x="1116" y="413"/>
                    </a:lnTo>
                    <a:lnTo>
                      <a:pt x="1093" y="391"/>
                    </a:lnTo>
                    <a:lnTo>
                      <a:pt x="1070" y="375"/>
                    </a:lnTo>
                    <a:lnTo>
                      <a:pt x="1045" y="364"/>
                    </a:lnTo>
                    <a:lnTo>
                      <a:pt x="1021" y="357"/>
                    </a:lnTo>
                    <a:lnTo>
                      <a:pt x="997" y="354"/>
                    </a:lnTo>
                    <a:lnTo>
                      <a:pt x="974" y="354"/>
                    </a:lnTo>
                    <a:lnTo>
                      <a:pt x="952" y="356"/>
                    </a:lnTo>
                    <a:lnTo>
                      <a:pt x="930" y="361"/>
                    </a:lnTo>
                    <a:lnTo>
                      <a:pt x="911" y="367"/>
                    </a:lnTo>
                    <a:lnTo>
                      <a:pt x="894" y="373"/>
                    </a:lnTo>
                    <a:lnTo>
                      <a:pt x="878" y="380"/>
                    </a:lnTo>
                    <a:lnTo>
                      <a:pt x="866" y="386"/>
                    </a:lnTo>
                    <a:lnTo>
                      <a:pt x="857" y="391"/>
                    </a:lnTo>
                    <a:lnTo>
                      <a:pt x="851" y="395"/>
                    </a:lnTo>
                    <a:lnTo>
                      <a:pt x="849" y="396"/>
                    </a:lnTo>
                    <a:lnTo>
                      <a:pt x="699" y="532"/>
                    </a:lnTo>
                    <a:lnTo>
                      <a:pt x="676" y="556"/>
                    </a:lnTo>
                    <a:lnTo>
                      <a:pt x="657" y="581"/>
                    </a:lnTo>
                    <a:lnTo>
                      <a:pt x="645" y="605"/>
                    </a:lnTo>
                    <a:lnTo>
                      <a:pt x="638" y="631"/>
                    </a:lnTo>
                    <a:lnTo>
                      <a:pt x="635" y="654"/>
                    </a:lnTo>
                    <a:lnTo>
                      <a:pt x="635" y="677"/>
                    </a:lnTo>
                    <a:lnTo>
                      <a:pt x="638" y="700"/>
                    </a:lnTo>
                    <a:lnTo>
                      <a:pt x="643" y="720"/>
                    </a:lnTo>
                    <a:lnTo>
                      <a:pt x="650" y="739"/>
                    </a:lnTo>
                    <a:lnTo>
                      <a:pt x="657" y="757"/>
                    </a:lnTo>
                    <a:lnTo>
                      <a:pt x="666" y="771"/>
                    </a:lnTo>
                    <a:lnTo>
                      <a:pt x="673" y="783"/>
                    </a:lnTo>
                    <a:lnTo>
                      <a:pt x="679" y="792"/>
                    </a:lnTo>
                    <a:lnTo>
                      <a:pt x="684" y="799"/>
                    </a:lnTo>
                    <a:lnTo>
                      <a:pt x="686" y="802"/>
                    </a:lnTo>
                    <a:lnTo>
                      <a:pt x="505" y="963"/>
                    </a:lnTo>
                    <a:lnTo>
                      <a:pt x="0" y="400"/>
                    </a:lnTo>
                    <a:lnTo>
                      <a:pt x="255" y="170"/>
                    </a:lnTo>
                    <a:lnTo>
                      <a:pt x="302" y="133"/>
                    </a:lnTo>
                    <a:lnTo>
                      <a:pt x="352" y="99"/>
                    </a:lnTo>
                    <a:lnTo>
                      <a:pt x="403" y="71"/>
                    </a:lnTo>
                    <a:lnTo>
                      <a:pt x="457" y="46"/>
                    </a:lnTo>
                    <a:lnTo>
                      <a:pt x="511" y="28"/>
                    </a:lnTo>
                    <a:lnTo>
                      <a:pt x="567" y="13"/>
                    </a:lnTo>
                    <a:lnTo>
                      <a:pt x="623" y="4"/>
                    </a:lnTo>
                    <a:lnTo>
                      <a:pt x="680" y="0"/>
                    </a:lnTo>
                    <a:close/>
                  </a:path>
                </a:pathLst>
              </a:custGeom>
              <a:solidFill>
                <a:srgbClr val="F87207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58" name="Freeform 18"/>
              <p:cNvSpPr>
                <a:spLocks/>
              </p:cNvSpPr>
              <p:nvPr/>
            </p:nvSpPr>
            <p:spPr bwMode="auto">
              <a:xfrm>
                <a:off x="4006850" y="1725613"/>
                <a:ext cx="234950" cy="233363"/>
              </a:xfrm>
              <a:custGeom>
                <a:avLst/>
                <a:gdLst>
                  <a:gd name="T0" fmla="*/ 992 w 2072"/>
                  <a:gd name="T1" fmla="*/ 0 h 2058"/>
                  <a:gd name="T2" fmla="*/ 2072 w 2072"/>
                  <a:gd name="T3" fmla="*/ 1204 h 2058"/>
                  <a:gd name="T4" fmla="*/ 1350 w 2072"/>
                  <a:gd name="T5" fmla="*/ 1852 h 2058"/>
                  <a:gd name="T6" fmla="*/ 1309 w 2072"/>
                  <a:gd name="T7" fmla="*/ 1886 h 2058"/>
                  <a:gd name="T8" fmla="*/ 1266 w 2072"/>
                  <a:gd name="T9" fmla="*/ 1916 h 2058"/>
                  <a:gd name="T10" fmla="*/ 1220 w 2072"/>
                  <a:gd name="T11" fmla="*/ 1945 h 2058"/>
                  <a:gd name="T12" fmla="*/ 1172 w 2072"/>
                  <a:gd name="T13" fmla="*/ 1970 h 2058"/>
                  <a:gd name="T14" fmla="*/ 1122 w 2072"/>
                  <a:gd name="T15" fmla="*/ 1993 h 2058"/>
                  <a:gd name="T16" fmla="*/ 1070 w 2072"/>
                  <a:gd name="T17" fmla="*/ 2011 h 2058"/>
                  <a:gd name="T18" fmla="*/ 1018 w 2072"/>
                  <a:gd name="T19" fmla="*/ 2027 h 2058"/>
                  <a:gd name="T20" fmla="*/ 964 w 2072"/>
                  <a:gd name="T21" fmla="*/ 2040 h 2058"/>
                  <a:gd name="T22" fmla="*/ 910 w 2072"/>
                  <a:gd name="T23" fmla="*/ 2050 h 2058"/>
                  <a:gd name="T24" fmla="*/ 856 w 2072"/>
                  <a:gd name="T25" fmla="*/ 2056 h 2058"/>
                  <a:gd name="T26" fmla="*/ 801 w 2072"/>
                  <a:gd name="T27" fmla="*/ 2058 h 2058"/>
                  <a:gd name="T28" fmla="*/ 747 w 2072"/>
                  <a:gd name="T29" fmla="*/ 2057 h 2058"/>
                  <a:gd name="T30" fmla="*/ 694 w 2072"/>
                  <a:gd name="T31" fmla="*/ 2052 h 2058"/>
                  <a:gd name="T32" fmla="*/ 642 w 2072"/>
                  <a:gd name="T33" fmla="*/ 2044 h 2058"/>
                  <a:gd name="T34" fmla="*/ 592 w 2072"/>
                  <a:gd name="T35" fmla="*/ 2032 h 2058"/>
                  <a:gd name="T36" fmla="*/ 542 w 2072"/>
                  <a:gd name="T37" fmla="*/ 2015 h 2058"/>
                  <a:gd name="T38" fmla="*/ 494 w 2072"/>
                  <a:gd name="T39" fmla="*/ 1995 h 2058"/>
                  <a:gd name="T40" fmla="*/ 449 w 2072"/>
                  <a:gd name="T41" fmla="*/ 1971 h 2058"/>
                  <a:gd name="T42" fmla="*/ 406 w 2072"/>
                  <a:gd name="T43" fmla="*/ 1943 h 2058"/>
                  <a:gd name="T44" fmla="*/ 367 w 2072"/>
                  <a:gd name="T45" fmla="*/ 1910 h 2058"/>
                  <a:gd name="T46" fmla="*/ 330 w 2072"/>
                  <a:gd name="T47" fmla="*/ 1874 h 2058"/>
                  <a:gd name="T48" fmla="*/ 138 w 2072"/>
                  <a:gd name="T49" fmla="*/ 1661 h 2058"/>
                  <a:gd name="T50" fmla="*/ 106 w 2072"/>
                  <a:gd name="T51" fmla="*/ 1620 h 2058"/>
                  <a:gd name="T52" fmla="*/ 77 w 2072"/>
                  <a:gd name="T53" fmla="*/ 1577 h 2058"/>
                  <a:gd name="T54" fmla="*/ 54 w 2072"/>
                  <a:gd name="T55" fmla="*/ 1532 h 2058"/>
                  <a:gd name="T56" fmla="*/ 35 w 2072"/>
                  <a:gd name="T57" fmla="*/ 1484 h 2058"/>
                  <a:gd name="T58" fmla="*/ 20 w 2072"/>
                  <a:gd name="T59" fmla="*/ 1435 h 2058"/>
                  <a:gd name="T60" fmla="*/ 9 w 2072"/>
                  <a:gd name="T61" fmla="*/ 1384 h 2058"/>
                  <a:gd name="T62" fmla="*/ 3 w 2072"/>
                  <a:gd name="T63" fmla="*/ 1331 h 2058"/>
                  <a:gd name="T64" fmla="*/ 0 w 2072"/>
                  <a:gd name="T65" fmla="*/ 1278 h 2058"/>
                  <a:gd name="T66" fmla="*/ 1 w 2072"/>
                  <a:gd name="T67" fmla="*/ 1225 h 2058"/>
                  <a:gd name="T68" fmla="*/ 6 w 2072"/>
                  <a:gd name="T69" fmla="*/ 1171 h 2058"/>
                  <a:gd name="T70" fmla="*/ 14 w 2072"/>
                  <a:gd name="T71" fmla="*/ 1117 h 2058"/>
                  <a:gd name="T72" fmla="*/ 26 w 2072"/>
                  <a:gd name="T73" fmla="*/ 1064 h 2058"/>
                  <a:gd name="T74" fmla="*/ 41 w 2072"/>
                  <a:gd name="T75" fmla="*/ 1011 h 2058"/>
                  <a:gd name="T76" fmla="*/ 60 w 2072"/>
                  <a:gd name="T77" fmla="*/ 959 h 2058"/>
                  <a:gd name="T78" fmla="*/ 81 w 2072"/>
                  <a:gd name="T79" fmla="*/ 908 h 2058"/>
                  <a:gd name="T80" fmla="*/ 106 w 2072"/>
                  <a:gd name="T81" fmla="*/ 860 h 2058"/>
                  <a:gd name="T82" fmla="*/ 133 w 2072"/>
                  <a:gd name="T83" fmla="*/ 813 h 2058"/>
                  <a:gd name="T84" fmla="*/ 164 w 2072"/>
                  <a:gd name="T85" fmla="*/ 768 h 2058"/>
                  <a:gd name="T86" fmla="*/ 197 w 2072"/>
                  <a:gd name="T87" fmla="*/ 725 h 2058"/>
                  <a:gd name="T88" fmla="*/ 232 w 2072"/>
                  <a:gd name="T89" fmla="*/ 685 h 2058"/>
                  <a:gd name="T90" fmla="*/ 270 w 2072"/>
                  <a:gd name="T91" fmla="*/ 649 h 2058"/>
                  <a:gd name="T92" fmla="*/ 992 w 2072"/>
                  <a:gd name="T93" fmla="*/ 0 h 20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072" h="2058">
                    <a:moveTo>
                      <a:pt x="992" y="0"/>
                    </a:moveTo>
                    <a:lnTo>
                      <a:pt x="2072" y="1204"/>
                    </a:lnTo>
                    <a:lnTo>
                      <a:pt x="1350" y="1852"/>
                    </a:lnTo>
                    <a:lnTo>
                      <a:pt x="1309" y="1886"/>
                    </a:lnTo>
                    <a:lnTo>
                      <a:pt x="1266" y="1916"/>
                    </a:lnTo>
                    <a:lnTo>
                      <a:pt x="1220" y="1945"/>
                    </a:lnTo>
                    <a:lnTo>
                      <a:pt x="1172" y="1970"/>
                    </a:lnTo>
                    <a:lnTo>
                      <a:pt x="1122" y="1993"/>
                    </a:lnTo>
                    <a:lnTo>
                      <a:pt x="1070" y="2011"/>
                    </a:lnTo>
                    <a:lnTo>
                      <a:pt x="1018" y="2027"/>
                    </a:lnTo>
                    <a:lnTo>
                      <a:pt x="964" y="2040"/>
                    </a:lnTo>
                    <a:lnTo>
                      <a:pt x="910" y="2050"/>
                    </a:lnTo>
                    <a:lnTo>
                      <a:pt x="856" y="2056"/>
                    </a:lnTo>
                    <a:lnTo>
                      <a:pt x="801" y="2058"/>
                    </a:lnTo>
                    <a:lnTo>
                      <a:pt x="747" y="2057"/>
                    </a:lnTo>
                    <a:lnTo>
                      <a:pt x="694" y="2052"/>
                    </a:lnTo>
                    <a:lnTo>
                      <a:pt x="642" y="2044"/>
                    </a:lnTo>
                    <a:lnTo>
                      <a:pt x="592" y="2032"/>
                    </a:lnTo>
                    <a:lnTo>
                      <a:pt x="542" y="2015"/>
                    </a:lnTo>
                    <a:lnTo>
                      <a:pt x="494" y="1995"/>
                    </a:lnTo>
                    <a:lnTo>
                      <a:pt x="449" y="1971"/>
                    </a:lnTo>
                    <a:lnTo>
                      <a:pt x="406" y="1943"/>
                    </a:lnTo>
                    <a:lnTo>
                      <a:pt x="367" y="1910"/>
                    </a:lnTo>
                    <a:lnTo>
                      <a:pt x="330" y="1874"/>
                    </a:lnTo>
                    <a:lnTo>
                      <a:pt x="138" y="1661"/>
                    </a:lnTo>
                    <a:lnTo>
                      <a:pt x="106" y="1620"/>
                    </a:lnTo>
                    <a:lnTo>
                      <a:pt x="77" y="1577"/>
                    </a:lnTo>
                    <a:lnTo>
                      <a:pt x="54" y="1532"/>
                    </a:lnTo>
                    <a:lnTo>
                      <a:pt x="35" y="1484"/>
                    </a:lnTo>
                    <a:lnTo>
                      <a:pt x="20" y="1435"/>
                    </a:lnTo>
                    <a:lnTo>
                      <a:pt x="9" y="1384"/>
                    </a:lnTo>
                    <a:lnTo>
                      <a:pt x="3" y="1331"/>
                    </a:lnTo>
                    <a:lnTo>
                      <a:pt x="0" y="1278"/>
                    </a:lnTo>
                    <a:lnTo>
                      <a:pt x="1" y="1225"/>
                    </a:lnTo>
                    <a:lnTo>
                      <a:pt x="6" y="1171"/>
                    </a:lnTo>
                    <a:lnTo>
                      <a:pt x="14" y="1117"/>
                    </a:lnTo>
                    <a:lnTo>
                      <a:pt x="26" y="1064"/>
                    </a:lnTo>
                    <a:lnTo>
                      <a:pt x="41" y="1011"/>
                    </a:lnTo>
                    <a:lnTo>
                      <a:pt x="60" y="959"/>
                    </a:lnTo>
                    <a:lnTo>
                      <a:pt x="81" y="908"/>
                    </a:lnTo>
                    <a:lnTo>
                      <a:pt x="106" y="860"/>
                    </a:lnTo>
                    <a:lnTo>
                      <a:pt x="133" y="813"/>
                    </a:lnTo>
                    <a:lnTo>
                      <a:pt x="164" y="768"/>
                    </a:lnTo>
                    <a:lnTo>
                      <a:pt x="197" y="725"/>
                    </a:lnTo>
                    <a:lnTo>
                      <a:pt x="232" y="685"/>
                    </a:lnTo>
                    <a:lnTo>
                      <a:pt x="270" y="649"/>
                    </a:lnTo>
                    <a:lnTo>
                      <a:pt x="99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59" name="Freeform 19"/>
              <p:cNvSpPr>
                <a:spLocks/>
              </p:cNvSpPr>
              <p:nvPr/>
            </p:nvSpPr>
            <p:spPr bwMode="auto">
              <a:xfrm>
                <a:off x="4191000" y="1716088"/>
                <a:ext cx="111125" cy="141288"/>
              </a:xfrm>
              <a:custGeom>
                <a:avLst/>
                <a:gdLst>
                  <a:gd name="T0" fmla="*/ 754 w 984"/>
                  <a:gd name="T1" fmla="*/ 0 h 1236"/>
                  <a:gd name="T2" fmla="*/ 814 w 984"/>
                  <a:gd name="T3" fmla="*/ 66 h 1236"/>
                  <a:gd name="T4" fmla="*/ 853 w 984"/>
                  <a:gd name="T5" fmla="*/ 113 h 1236"/>
                  <a:gd name="T6" fmla="*/ 887 w 984"/>
                  <a:gd name="T7" fmla="*/ 162 h 1236"/>
                  <a:gd name="T8" fmla="*/ 915 w 984"/>
                  <a:gd name="T9" fmla="*/ 214 h 1236"/>
                  <a:gd name="T10" fmla="*/ 939 w 984"/>
                  <a:gd name="T11" fmla="*/ 267 h 1236"/>
                  <a:gd name="T12" fmla="*/ 957 w 984"/>
                  <a:gd name="T13" fmla="*/ 321 h 1236"/>
                  <a:gd name="T14" fmla="*/ 971 w 984"/>
                  <a:gd name="T15" fmla="*/ 377 h 1236"/>
                  <a:gd name="T16" fmla="*/ 980 w 984"/>
                  <a:gd name="T17" fmla="*/ 433 h 1236"/>
                  <a:gd name="T18" fmla="*/ 984 w 984"/>
                  <a:gd name="T19" fmla="*/ 490 h 1236"/>
                  <a:gd name="T20" fmla="*/ 983 w 984"/>
                  <a:gd name="T21" fmla="*/ 547 h 1236"/>
                  <a:gd name="T22" fmla="*/ 978 w 984"/>
                  <a:gd name="T23" fmla="*/ 603 h 1236"/>
                  <a:gd name="T24" fmla="*/ 968 w 984"/>
                  <a:gd name="T25" fmla="*/ 659 h 1236"/>
                  <a:gd name="T26" fmla="*/ 953 w 984"/>
                  <a:gd name="T27" fmla="*/ 714 h 1236"/>
                  <a:gd name="T28" fmla="*/ 933 w 984"/>
                  <a:gd name="T29" fmla="*/ 768 h 1236"/>
                  <a:gd name="T30" fmla="*/ 908 w 984"/>
                  <a:gd name="T31" fmla="*/ 819 h 1236"/>
                  <a:gd name="T32" fmla="*/ 880 w 984"/>
                  <a:gd name="T33" fmla="*/ 870 h 1236"/>
                  <a:gd name="T34" fmla="*/ 845 w 984"/>
                  <a:gd name="T35" fmla="*/ 918 h 1236"/>
                  <a:gd name="T36" fmla="*/ 806 w 984"/>
                  <a:gd name="T37" fmla="*/ 963 h 1236"/>
                  <a:gd name="T38" fmla="*/ 764 w 984"/>
                  <a:gd name="T39" fmla="*/ 1006 h 1236"/>
                  <a:gd name="T40" fmla="*/ 507 w 984"/>
                  <a:gd name="T41" fmla="*/ 1236 h 1236"/>
                  <a:gd name="T42" fmla="*/ 0 w 984"/>
                  <a:gd name="T43" fmla="*/ 671 h 1236"/>
                  <a:gd name="T44" fmla="*/ 180 w 984"/>
                  <a:gd name="T45" fmla="*/ 509 h 1236"/>
                  <a:gd name="T46" fmla="*/ 180 w 984"/>
                  <a:gd name="T47" fmla="*/ 507 h 1236"/>
                  <a:gd name="T48" fmla="*/ 205 w 984"/>
                  <a:gd name="T49" fmla="*/ 530 h 1236"/>
                  <a:gd name="T50" fmla="*/ 229 w 984"/>
                  <a:gd name="T51" fmla="*/ 548 h 1236"/>
                  <a:gd name="T52" fmla="*/ 254 w 984"/>
                  <a:gd name="T53" fmla="*/ 559 h 1236"/>
                  <a:gd name="T54" fmla="*/ 279 w 984"/>
                  <a:gd name="T55" fmla="*/ 566 h 1236"/>
                  <a:gd name="T56" fmla="*/ 303 w 984"/>
                  <a:gd name="T57" fmla="*/ 569 h 1236"/>
                  <a:gd name="T58" fmla="*/ 328 w 984"/>
                  <a:gd name="T59" fmla="*/ 568 h 1236"/>
                  <a:gd name="T60" fmla="*/ 350 w 984"/>
                  <a:gd name="T61" fmla="*/ 565 h 1236"/>
                  <a:gd name="T62" fmla="*/ 372 w 984"/>
                  <a:gd name="T63" fmla="*/ 559 h 1236"/>
                  <a:gd name="T64" fmla="*/ 391 w 984"/>
                  <a:gd name="T65" fmla="*/ 552 h 1236"/>
                  <a:gd name="T66" fmla="*/ 409 w 984"/>
                  <a:gd name="T67" fmla="*/ 545 h 1236"/>
                  <a:gd name="T68" fmla="*/ 423 w 984"/>
                  <a:gd name="T69" fmla="*/ 536 h 1236"/>
                  <a:gd name="T70" fmla="*/ 436 w 984"/>
                  <a:gd name="T71" fmla="*/ 529 h 1236"/>
                  <a:gd name="T72" fmla="*/ 445 w 984"/>
                  <a:gd name="T73" fmla="*/ 523 h 1236"/>
                  <a:gd name="T74" fmla="*/ 451 w 984"/>
                  <a:gd name="T75" fmla="*/ 519 h 1236"/>
                  <a:gd name="T76" fmla="*/ 453 w 984"/>
                  <a:gd name="T77" fmla="*/ 518 h 1236"/>
                  <a:gd name="T78" fmla="*/ 595 w 984"/>
                  <a:gd name="T79" fmla="*/ 391 h 1236"/>
                  <a:gd name="T80" fmla="*/ 618 w 984"/>
                  <a:gd name="T81" fmla="*/ 366 h 1236"/>
                  <a:gd name="T82" fmla="*/ 635 w 984"/>
                  <a:gd name="T83" fmla="*/ 342 h 1236"/>
                  <a:gd name="T84" fmla="*/ 647 w 984"/>
                  <a:gd name="T85" fmla="*/ 317 h 1236"/>
                  <a:gd name="T86" fmla="*/ 655 w 984"/>
                  <a:gd name="T87" fmla="*/ 293 h 1236"/>
                  <a:gd name="T88" fmla="*/ 659 w 984"/>
                  <a:gd name="T89" fmla="*/ 269 h 1236"/>
                  <a:gd name="T90" fmla="*/ 659 w 984"/>
                  <a:gd name="T91" fmla="*/ 246 h 1236"/>
                  <a:gd name="T92" fmla="*/ 656 w 984"/>
                  <a:gd name="T93" fmla="*/ 224 h 1236"/>
                  <a:gd name="T94" fmla="*/ 651 w 984"/>
                  <a:gd name="T95" fmla="*/ 203 h 1236"/>
                  <a:gd name="T96" fmla="*/ 644 w 984"/>
                  <a:gd name="T97" fmla="*/ 185 h 1236"/>
                  <a:gd name="T98" fmla="*/ 637 w 984"/>
                  <a:gd name="T99" fmla="*/ 169 h 1236"/>
                  <a:gd name="T100" fmla="*/ 630 w 984"/>
                  <a:gd name="T101" fmla="*/ 154 h 1236"/>
                  <a:gd name="T102" fmla="*/ 624 w 984"/>
                  <a:gd name="T103" fmla="*/ 142 h 1236"/>
                  <a:gd name="T104" fmla="*/ 618 w 984"/>
                  <a:gd name="T105" fmla="*/ 134 h 1236"/>
                  <a:gd name="T106" fmla="*/ 614 w 984"/>
                  <a:gd name="T107" fmla="*/ 128 h 1236"/>
                  <a:gd name="T108" fmla="*/ 613 w 984"/>
                  <a:gd name="T109" fmla="*/ 127 h 1236"/>
                  <a:gd name="T110" fmla="*/ 754 w 984"/>
                  <a:gd name="T111" fmla="*/ 0 h 1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984" h="1236">
                    <a:moveTo>
                      <a:pt x="754" y="0"/>
                    </a:moveTo>
                    <a:lnTo>
                      <a:pt x="814" y="66"/>
                    </a:lnTo>
                    <a:lnTo>
                      <a:pt x="853" y="113"/>
                    </a:lnTo>
                    <a:lnTo>
                      <a:pt x="887" y="162"/>
                    </a:lnTo>
                    <a:lnTo>
                      <a:pt x="915" y="214"/>
                    </a:lnTo>
                    <a:lnTo>
                      <a:pt x="939" y="267"/>
                    </a:lnTo>
                    <a:lnTo>
                      <a:pt x="957" y="321"/>
                    </a:lnTo>
                    <a:lnTo>
                      <a:pt x="971" y="377"/>
                    </a:lnTo>
                    <a:lnTo>
                      <a:pt x="980" y="433"/>
                    </a:lnTo>
                    <a:lnTo>
                      <a:pt x="984" y="490"/>
                    </a:lnTo>
                    <a:lnTo>
                      <a:pt x="983" y="547"/>
                    </a:lnTo>
                    <a:lnTo>
                      <a:pt x="978" y="603"/>
                    </a:lnTo>
                    <a:lnTo>
                      <a:pt x="968" y="659"/>
                    </a:lnTo>
                    <a:lnTo>
                      <a:pt x="953" y="714"/>
                    </a:lnTo>
                    <a:lnTo>
                      <a:pt x="933" y="768"/>
                    </a:lnTo>
                    <a:lnTo>
                      <a:pt x="908" y="819"/>
                    </a:lnTo>
                    <a:lnTo>
                      <a:pt x="880" y="870"/>
                    </a:lnTo>
                    <a:lnTo>
                      <a:pt x="845" y="918"/>
                    </a:lnTo>
                    <a:lnTo>
                      <a:pt x="806" y="963"/>
                    </a:lnTo>
                    <a:lnTo>
                      <a:pt x="764" y="1006"/>
                    </a:lnTo>
                    <a:lnTo>
                      <a:pt x="507" y="1236"/>
                    </a:lnTo>
                    <a:lnTo>
                      <a:pt x="0" y="671"/>
                    </a:lnTo>
                    <a:lnTo>
                      <a:pt x="180" y="509"/>
                    </a:lnTo>
                    <a:lnTo>
                      <a:pt x="180" y="507"/>
                    </a:lnTo>
                    <a:lnTo>
                      <a:pt x="205" y="530"/>
                    </a:lnTo>
                    <a:lnTo>
                      <a:pt x="229" y="548"/>
                    </a:lnTo>
                    <a:lnTo>
                      <a:pt x="254" y="559"/>
                    </a:lnTo>
                    <a:lnTo>
                      <a:pt x="279" y="566"/>
                    </a:lnTo>
                    <a:lnTo>
                      <a:pt x="303" y="569"/>
                    </a:lnTo>
                    <a:lnTo>
                      <a:pt x="328" y="568"/>
                    </a:lnTo>
                    <a:lnTo>
                      <a:pt x="350" y="565"/>
                    </a:lnTo>
                    <a:lnTo>
                      <a:pt x="372" y="559"/>
                    </a:lnTo>
                    <a:lnTo>
                      <a:pt x="391" y="552"/>
                    </a:lnTo>
                    <a:lnTo>
                      <a:pt x="409" y="545"/>
                    </a:lnTo>
                    <a:lnTo>
                      <a:pt x="423" y="536"/>
                    </a:lnTo>
                    <a:lnTo>
                      <a:pt x="436" y="529"/>
                    </a:lnTo>
                    <a:lnTo>
                      <a:pt x="445" y="523"/>
                    </a:lnTo>
                    <a:lnTo>
                      <a:pt x="451" y="519"/>
                    </a:lnTo>
                    <a:lnTo>
                      <a:pt x="453" y="518"/>
                    </a:lnTo>
                    <a:lnTo>
                      <a:pt x="595" y="391"/>
                    </a:lnTo>
                    <a:lnTo>
                      <a:pt x="618" y="366"/>
                    </a:lnTo>
                    <a:lnTo>
                      <a:pt x="635" y="342"/>
                    </a:lnTo>
                    <a:lnTo>
                      <a:pt x="647" y="317"/>
                    </a:lnTo>
                    <a:lnTo>
                      <a:pt x="655" y="293"/>
                    </a:lnTo>
                    <a:lnTo>
                      <a:pt x="659" y="269"/>
                    </a:lnTo>
                    <a:lnTo>
                      <a:pt x="659" y="246"/>
                    </a:lnTo>
                    <a:lnTo>
                      <a:pt x="656" y="224"/>
                    </a:lnTo>
                    <a:lnTo>
                      <a:pt x="651" y="203"/>
                    </a:lnTo>
                    <a:lnTo>
                      <a:pt x="644" y="185"/>
                    </a:lnTo>
                    <a:lnTo>
                      <a:pt x="637" y="169"/>
                    </a:lnTo>
                    <a:lnTo>
                      <a:pt x="630" y="154"/>
                    </a:lnTo>
                    <a:lnTo>
                      <a:pt x="624" y="142"/>
                    </a:lnTo>
                    <a:lnTo>
                      <a:pt x="618" y="134"/>
                    </a:lnTo>
                    <a:lnTo>
                      <a:pt x="614" y="128"/>
                    </a:lnTo>
                    <a:lnTo>
                      <a:pt x="613" y="127"/>
                    </a:lnTo>
                    <a:lnTo>
                      <a:pt x="754" y="0"/>
                    </a:lnTo>
                    <a:close/>
                  </a:path>
                </a:pathLst>
              </a:custGeom>
              <a:solidFill>
                <a:srgbClr val="F87207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60" name="Freeform 20"/>
              <p:cNvSpPr>
                <a:spLocks/>
              </p:cNvSpPr>
              <p:nvPr/>
            </p:nvSpPr>
            <p:spPr bwMode="auto">
              <a:xfrm>
                <a:off x="4267200" y="1601788"/>
                <a:ext cx="61913" cy="114300"/>
              </a:xfrm>
              <a:custGeom>
                <a:avLst/>
                <a:gdLst>
                  <a:gd name="T0" fmla="*/ 351 w 546"/>
                  <a:gd name="T1" fmla="*/ 3 h 1016"/>
                  <a:gd name="T2" fmla="*/ 442 w 546"/>
                  <a:gd name="T3" fmla="*/ 23 h 1016"/>
                  <a:gd name="T4" fmla="*/ 538 w 546"/>
                  <a:gd name="T5" fmla="*/ 60 h 1016"/>
                  <a:gd name="T6" fmla="*/ 546 w 546"/>
                  <a:gd name="T7" fmla="*/ 72 h 1016"/>
                  <a:gd name="T8" fmla="*/ 540 w 546"/>
                  <a:gd name="T9" fmla="*/ 91 h 1016"/>
                  <a:gd name="T10" fmla="*/ 521 w 546"/>
                  <a:gd name="T11" fmla="*/ 113 h 1016"/>
                  <a:gd name="T12" fmla="*/ 499 w 546"/>
                  <a:gd name="T13" fmla="*/ 125 h 1016"/>
                  <a:gd name="T14" fmla="*/ 480 w 546"/>
                  <a:gd name="T15" fmla="*/ 125 h 1016"/>
                  <a:gd name="T16" fmla="*/ 386 w 546"/>
                  <a:gd name="T17" fmla="*/ 89 h 1016"/>
                  <a:gd name="T18" fmla="*/ 305 w 546"/>
                  <a:gd name="T19" fmla="*/ 72 h 1016"/>
                  <a:gd name="T20" fmla="*/ 235 w 546"/>
                  <a:gd name="T21" fmla="*/ 68 h 1016"/>
                  <a:gd name="T22" fmla="*/ 178 w 546"/>
                  <a:gd name="T23" fmla="*/ 75 h 1016"/>
                  <a:gd name="T24" fmla="*/ 136 w 546"/>
                  <a:gd name="T25" fmla="*/ 90 h 1016"/>
                  <a:gd name="T26" fmla="*/ 107 w 546"/>
                  <a:gd name="T27" fmla="*/ 111 h 1016"/>
                  <a:gd name="T28" fmla="*/ 88 w 546"/>
                  <a:gd name="T29" fmla="*/ 145 h 1016"/>
                  <a:gd name="T30" fmla="*/ 82 w 546"/>
                  <a:gd name="T31" fmla="*/ 191 h 1016"/>
                  <a:gd name="T32" fmla="*/ 93 w 546"/>
                  <a:gd name="T33" fmla="*/ 247 h 1016"/>
                  <a:gd name="T34" fmla="*/ 124 w 546"/>
                  <a:gd name="T35" fmla="*/ 310 h 1016"/>
                  <a:gd name="T36" fmla="*/ 180 w 546"/>
                  <a:gd name="T37" fmla="*/ 377 h 1016"/>
                  <a:gd name="T38" fmla="*/ 262 w 546"/>
                  <a:gd name="T39" fmla="*/ 449 h 1016"/>
                  <a:gd name="T40" fmla="*/ 330 w 546"/>
                  <a:gd name="T41" fmla="*/ 523 h 1016"/>
                  <a:gd name="T42" fmla="*/ 372 w 546"/>
                  <a:gd name="T43" fmla="*/ 594 h 1016"/>
                  <a:gd name="T44" fmla="*/ 389 w 546"/>
                  <a:gd name="T45" fmla="*/ 665 h 1016"/>
                  <a:gd name="T46" fmla="*/ 381 w 546"/>
                  <a:gd name="T47" fmla="*/ 733 h 1016"/>
                  <a:gd name="T48" fmla="*/ 347 w 546"/>
                  <a:gd name="T49" fmla="*/ 799 h 1016"/>
                  <a:gd name="T50" fmla="*/ 302 w 546"/>
                  <a:gd name="T51" fmla="*/ 856 h 1016"/>
                  <a:gd name="T52" fmla="*/ 253 w 546"/>
                  <a:gd name="T53" fmla="*/ 904 h 1016"/>
                  <a:gd name="T54" fmla="*/ 202 w 546"/>
                  <a:gd name="T55" fmla="*/ 944 h 1016"/>
                  <a:gd name="T56" fmla="*/ 154 w 546"/>
                  <a:gd name="T57" fmla="*/ 974 h 1016"/>
                  <a:gd name="T58" fmla="*/ 114 w 546"/>
                  <a:gd name="T59" fmla="*/ 996 h 1016"/>
                  <a:gd name="T60" fmla="*/ 85 w 546"/>
                  <a:gd name="T61" fmla="*/ 1011 h 1016"/>
                  <a:gd name="T62" fmla="*/ 71 w 546"/>
                  <a:gd name="T63" fmla="*/ 1016 h 1016"/>
                  <a:gd name="T64" fmla="*/ 5 w 546"/>
                  <a:gd name="T65" fmla="*/ 932 h 1016"/>
                  <a:gd name="T66" fmla="*/ 28 w 546"/>
                  <a:gd name="T67" fmla="*/ 923 h 1016"/>
                  <a:gd name="T68" fmla="*/ 57 w 546"/>
                  <a:gd name="T69" fmla="*/ 916 h 1016"/>
                  <a:gd name="T70" fmla="*/ 85 w 546"/>
                  <a:gd name="T71" fmla="*/ 911 h 1016"/>
                  <a:gd name="T72" fmla="*/ 134 w 546"/>
                  <a:gd name="T73" fmla="*/ 895 h 1016"/>
                  <a:gd name="T74" fmla="*/ 199 w 546"/>
                  <a:gd name="T75" fmla="*/ 862 h 1016"/>
                  <a:gd name="T76" fmla="*/ 242 w 546"/>
                  <a:gd name="T77" fmla="*/ 829 h 1016"/>
                  <a:gd name="T78" fmla="*/ 269 w 546"/>
                  <a:gd name="T79" fmla="*/ 802 h 1016"/>
                  <a:gd name="T80" fmla="*/ 281 w 546"/>
                  <a:gd name="T81" fmla="*/ 786 h 1016"/>
                  <a:gd name="T82" fmla="*/ 289 w 546"/>
                  <a:gd name="T83" fmla="*/ 773 h 1016"/>
                  <a:gd name="T84" fmla="*/ 301 w 546"/>
                  <a:gd name="T85" fmla="*/ 748 h 1016"/>
                  <a:gd name="T86" fmla="*/ 309 w 546"/>
                  <a:gd name="T87" fmla="*/ 717 h 1016"/>
                  <a:gd name="T88" fmla="*/ 308 w 546"/>
                  <a:gd name="T89" fmla="*/ 681 h 1016"/>
                  <a:gd name="T90" fmla="*/ 295 w 546"/>
                  <a:gd name="T91" fmla="*/ 639 h 1016"/>
                  <a:gd name="T92" fmla="*/ 268 w 546"/>
                  <a:gd name="T93" fmla="*/ 590 h 1016"/>
                  <a:gd name="T94" fmla="*/ 222 w 546"/>
                  <a:gd name="T95" fmla="*/ 535 h 1016"/>
                  <a:gd name="T96" fmla="*/ 155 w 546"/>
                  <a:gd name="T97" fmla="*/ 473 h 1016"/>
                  <a:gd name="T98" fmla="*/ 87 w 546"/>
                  <a:gd name="T99" fmla="*/ 407 h 1016"/>
                  <a:gd name="T100" fmla="*/ 39 w 546"/>
                  <a:gd name="T101" fmla="*/ 340 h 1016"/>
                  <a:gd name="T102" fmla="*/ 12 w 546"/>
                  <a:gd name="T103" fmla="*/ 272 h 1016"/>
                  <a:gd name="T104" fmla="*/ 8 w 546"/>
                  <a:gd name="T105" fmla="*/ 206 h 1016"/>
                  <a:gd name="T106" fmla="*/ 27 w 546"/>
                  <a:gd name="T107" fmla="*/ 144 h 1016"/>
                  <a:gd name="T108" fmla="*/ 67 w 546"/>
                  <a:gd name="T109" fmla="*/ 86 h 1016"/>
                  <a:gd name="T110" fmla="*/ 123 w 546"/>
                  <a:gd name="T111" fmla="*/ 41 h 1016"/>
                  <a:gd name="T112" fmla="*/ 190 w 546"/>
                  <a:gd name="T113" fmla="*/ 13 h 1016"/>
                  <a:gd name="T114" fmla="*/ 267 w 546"/>
                  <a:gd name="T115" fmla="*/ 0 h 10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546" h="1016">
                    <a:moveTo>
                      <a:pt x="309" y="0"/>
                    </a:moveTo>
                    <a:lnTo>
                      <a:pt x="351" y="3"/>
                    </a:lnTo>
                    <a:lnTo>
                      <a:pt x="396" y="11"/>
                    </a:lnTo>
                    <a:lnTo>
                      <a:pt x="442" y="23"/>
                    </a:lnTo>
                    <a:lnTo>
                      <a:pt x="490" y="39"/>
                    </a:lnTo>
                    <a:lnTo>
                      <a:pt x="538" y="60"/>
                    </a:lnTo>
                    <a:lnTo>
                      <a:pt x="544" y="64"/>
                    </a:lnTo>
                    <a:lnTo>
                      <a:pt x="546" y="72"/>
                    </a:lnTo>
                    <a:lnTo>
                      <a:pt x="545" y="81"/>
                    </a:lnTo>
                    <a:lnTo>
                      <a:pt x="540" y="91"/>
                    </a:lnTo>
                    <a:lnTo>
                      <a:pt x="532" y="102"/>
                    </a:lnTo>
                    <a:lnTo>
                      <a:pt x="521" y="113"/>
                    </a:lnTo>
                    <a:lnTo>
                      <a:pt x="510" y="120"/>
                    </a:lnTo>
                    <a:lnTo>
                      <a:pt x="499" y="125"/>
                    </a:lnTo>
                    <a:lnTo>
                      <a:pt x="489" y="127"/>
                    </a:lnTo>
                    <a:lnTo>
                      <a:pt x="480" y="125"/>
                    </a:lnTo>
                    <a:lnTo>
                      <a:pt x="432" y="105"/>
                    </a:lnTo>
                    <a:lnTo>
                      <a:pt x="386" y="89"/>
                    </a:lnTo>
                    <a:lnTo>
                      <a:pt x="344" y="79"/>
                    </a:lnTo>
                    <a:lnTo>
                      <a:pt x="305" y="72"/>
                    </a:lnTo>
                    <a:lnTo>
                      <a:pt x="268" y="68"/>
                    </a:lnTo>
                    <a:lnTo>
                      <a:pt x="235" y="68"/>
                    </a:lnTo>
                    <a:lnTo>
                      <a:pt x="205" y="70"/>
                    </a:lnTo>
                    <a:lnTo>
                      <a:pt x="178" y="75"/>
                    </a:lnTo>
                    <a:lnTo>
                      <a:pt x="155" y="82"/>
                    </a:lnTo>
                    <a:lnTo>
                      <a:pt x="136" y="90"/>
                    </a:lnTo>
                    <a:lnTo>
                      <a:pt x="119" y="100"/>
                    </a:lnTo>
                    <a:lnTo>
                      <a:pt x="107" y="111"/>
                    </a:lnTo>
                    <a:lnTo>
                      <a:pt x="96" y="126"/>
                    </a:lnTo>
                    <a:lnTo>
                      <a:pt x="88" y="145"/>
                    </a:lnTo>
                    <a:lnTo>
                      <a:pt x="83" y="167"/>
                    </a:lnTo>
                    <a:lnTo>
                      <a:pt x="82" y="191"/>
                    </a:lnTo>
                    <a:lnTo>
                      <a:pt x="85" y="218"/>
                    </a:lnTo>
                    <a:lnTo>
                      <a:pt x="93" y="247"/>
                    </a:lnTo>
                    <a:lnTo>
                      <a:pt x="105" y="278"/>
                    </a:lnTo>
                    <a:lnTo>
                      <a:pt x="124" y="310"/>
                    </a:lnTo>
                    <a:lnTo>
                      <a:pt x="149" y="343"/>
                    </a:lnTo>
                    <a:lnTo>
                      <a:pt x="180" y="377"/>
                    </a:lnTo>
                    <a:lnTo>
                      <a:pt x="219" y="411"/>
                    </a:lnTo>
                    <a:lnTo>
                      <a:pt x="262" y="449"/>
                    </a:lnTo>
                    <a:lnTo>
                      <a:pt x="298" y="486"/>
                    </a:lnTo>
                    <a:lnTo>
                      <a:pt x="330" y="523"/>
                    </a:lnTo>
                    <a:lnTo>
                      <a:pt x="353" y="559"/>
                    </a:lnTo>
                    <a:lnTo>
                      <a:pt x="372" y="594"/>
                    </a:lnTo>
                    <a:lnTo>
                      <a:pt x="383" y="630"/>
                    </a:lnTo>
                    <a:lnTo>
                      <a:pt x="389" y="665"/>
                    </a:lnTo>
                    <a:lnTo>
                      <a:pt x="388" y="699"/>
                    </a:lnTo>
                    <a:lnTo>
                      <a:pt x="381" y="733"/>
                    </a:lnTo>
                    <a:lnTo>
                      <a:pt x="368" y="766"/>
                    </a:lnTo>
                    <a:lnTo>
                      <a:pt x="347" y="799"/>
                    </a:lnTo>
                    <a:lnTo>
                      <a:pt x="326" y="828"/>
                    </a:lnTo>
                    <a:lnTo>
                      <a:pt x="302" y="856"/>
                    </a:lnTo>
                    <a:lnTo>
                      <a:pt x="278" y="880"/>
                    </a:lnTo>
                    <a:lnTo>
                      <a:pt x="253" y="904"/>
                    </a:lnTo>
                    <a:lnTo>
                      <a:pt x="227" y="924"/>
                    </a:lnTo>
                    <a:lnTo>
                      <a:pt x="202" y="944"/>
                    </a:lnTo>
                    <a:lnTo>
                      <a:pt x="177" y="960"/>
                    </a:lnTo>
                    <a:lnTo>
                      <a:pt x="154" y="974"/>
                    </a:lnTo>
                    <a:lnTo>
                      <a:pt x="132" y="986"/>
                    </a:lnTo>
                    <a:lnTo>
                      <a:pt x="114" y="996"/>
                    </a:lnTo>
                    <a:lnTo>
                      <a:pt x="98" y="1005"/>
                    </a:lnTo>
                    <a:lnTo>
                      <a:pt x="85" y="1011"/>
                    </a:lnTo>
                    <a:lnTo>
                      <a:pt x="76" y="1015"/>
                    </a:lnTo>
                    <a:lnTo>
                      <a:pt x="71" y="1016"/>
                    </a:lnTo>
                    <a:lnTo>
                      <a:pt x="0" y="939"/>
                    </a:lnTo>
                    <a:lnTo>
                      <a:pt x="5" y="932"/>
                    </a:lnTo>
                    <a:lnTo>
                      <a:pt x="14" y="927"/>
                    </a:lnTo>
                    <a:lnTo>
                      <a:pt x="28" y="923"/>
                    </a:lnTo>
                    <a:lnTo>
                      <a:pt x="42" y="919"/>
                    </a:lnTo>
                    <a:lnTo>
                      <a:pt x="57" y="916"/>
                    </a:lnTo>
                    <a:lnTo>
                      <a:pt x="72" y="913"/>
                    </a:lnTo>
                    <a:lnTo>
                      <a:pt x="85" y="911"/>
                    </a:lnTo>
                    <a:lnTo>
                      <a:pt x="94" y="910"/>
                    </a:lnTo>
                    <a:lnTo>
                      <a:pt x="134" y="895"/>
                    </a:lnTo>
                    <a:lnTo>
                      <a:pt x="169" y="879"/>
                    </a:lnTo>
                    <a:lnTo>
                      <a:pt x="199" y="862"/>
                    </a:lnTo>
                    <a:lnTo>
                      <a:pt x="223" y="846"/>
                    </a:lnTo>
                    <a:lnTo>
                      <a:pt x="242" y="829"/>
                    </a:lnTo>
                    <a:lnTo>
                      <a:pt x="258" y="815"/>
                    </a:lnTo>
                    <a:lnTo>
                      <a:pt x="269" y="802"/>
                    </a:lnTo>
                    <a:lnTo>
                      <a:pt x="277" y="792"/>
                    </a:lnTo>
                    <a:lnTo>
                      <a:pt x="281" y="786"/>
                    </a:lnTo>
                    <a:lnTo>
                      <a:pt x="282" y="784"/>
                    </a:lnTo>
                    <a:lnTo>
                      <a:pt x="289" y="773"/>
                    </a:lnTo>
                    <a:lnTo>
                      <a:pt x="295" y="761"/>
                    </a:lnTo>
                    <a:lnTo>
                      <a:pt x="301" y="748"/>
                    </a:lnTo>
                    <a:lnTo>
                      <a:pt x="306" y="734"/>
                    </a:lnTo>
                    <a:lnTo>
                      <a:pt x="309" y="717"/>
                    </a:lnTo>
                    <a:lnTo>
                      <a:pt x="310" y="700"/>
                    </a:lnTo>
                    <a:lnTo>
                      <a:pt x="308" y="681"/>
                    </a:lnTo>
                    <a:lnTo>
                      <a:pt x="302" y="660"/>
                    </a:lnTo>
                    <a:lnTo>
                      <a:pt x="295" y="639"/>
                    </a:lnTo>
                    <a:lnTo>
                      <a:pt x="283" y="616"/>
                    </a:lnTo>
                    <a:lnTo>
                      <a:pt x="268" y="590"/>
                    </a:lnTo>
                    <a:lnTo>
                      <a:pt x="248" y="564"/>
                    </a:lnTo>
                    <a:lnTo>
                      <a:pt x="222" y="535"/>
                    </a:lnTo>
                    <a:lnTo>
                      <a:pt x="192" y="505"/>
                    </a:lnTo>
                    <a:lnTo>
                      <a:pt x="155" y="473"/>
                    </a:lnTo>
                    <a:lnTo>
                      <a:pt x="118" y="441"/>
                    </a:lnTo>
                    <a:lnTo>
                      <a:pt x="87" y="407"/>
                    </a:lnTo>
                    <a:lnTo>
                      <a:pt x="60" y="373"/>
                    </a:lnTo>
                    <a:lnTo>
                      <a:pt x="39" y="340"/>
                    </a:lnTo>
                    <a:lnTo>
                      <a:pt x="24" y="306"/>
                    </a:lnTo>
                    <a:lnTo>
                      <a:pt x="12" y="272"/>
                    </a:lnTo>
                    <a:lnTo>
                      <a:pt x="7" y="239"/>
                    </a:lnTo>
                    <a:lnTo>
                      <a:pt x="8" y="206"/>
                    </a:lnTo>
                    <a:lnTo>
                      <a:pt x="14" y="175"/>
                    </a:lnTo>
                    <a:lnTo>
                      <a:pt x="27" y="144"/>
                    </a:lnTo>
                    <a:lnTo>
                      <a:pt x="44" y="115"/>
                    </a:lnTo>
                    <a:lnTo>
                      <a:pt x="67" y="86"/>
                    </a:lnTo>
                    <a:lnTo>
                      <a:pt x="94" y="62"/>
                    </a:lnTo>
                    <a:lnTo>
                      <a:pt x="123" y="41"/>
                    </a:lnTo>
                    <a:lnTo>
                      <a:pt x="156" y="25"/>
                    </a:lnTo>
                    <a:lnTo>
                      <a:pt x="190" y="13"/>
                    </a:lnTo>
                    <a:lnTo>
                      <a:pt x="227" y="4"/>
                    </a:lnTo>
                    <a:lnTo>
                      <a:pt x="267" y="0"/>
                    </a:lnTo>
                    <a:lnTo>
                      <a:pt x="30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61" name="Freeform 21"/>
              <p:cNvSpPr>
                <a:spLocks/>
              </p:cNvSpPr>
              <p:nvPr/>
            </p:nvSpPr>
            <p:spPr bwMode="auto">
              <a:xfrm>
                <a:off x="4211638" y="1727200"/>
                <a:ext cx="41275" cy="39688"/>
              </a:xfrm>
              <a:custGeom>
                <a:avLst/>
                <a:gdLst>
                  <a:gd name="T0" fmla="*/ 263 w 366"/>
                  <a:gd name="T1" fmla="*/ 0 h 351"/>
                  <a:gd name="T2" fmla="*/ 283 w 366"/>
                  <a:gd name="T3" fmla="*/ 3 h 351"/>
                  <a:gd name="T4" fmla="*/ 303 w 366"/>
                  <a:gd name="T5" fmla="*/ 11 h 351"/>
                  <a:gd name="T6" fmla="*/ 322 w 366"/>
                  <a:gd name="T7" fmla="*/ 22 h 351"/>
                  <a:gd name="T8" fmla="*/ 338 w 366"/>
                  <a:gd name="T9" fmla="*/ 37 h 351"/>
                  <a:gd name="T10" fmla="*/ 350 w 366"/>
                  <a:gd name="T11" fmla="*/ 54 h 351"/>
                  <a:gd name="T12" fmla="*/ 360 w 366"/>
                  <a:gd name="T13" fmla="*/ 75 h 351"/>
                  <a:gd name="T14" fmla="*/ 365 w 366"/>
                  <a:gd name="T15" fmla="*/ 95 h 351"/>
                  <a:gd name="T16" fmla="*/ 366 w 366"/>
                  <a:gd name="T17" fmla="*/ 115 h 351"/>
                  <a:gd name="T18" fmla="*/ 363 w 366"/>
                  <a:gd name="T19" fmla="*/ 136 h 351"/>
                  <a:gd name="T20" fmla="*/ 356 w 366"/>
                  <a:gd name="T21" fmla="*/ 156 h 351"/>
                  <a:gd name="T22" fmla="*/ 344 w 366"/>
                  <a:gd name="T23" fmla="*/ 175 h 351"/>
                  <a:gd name="T24" fmla="*/ 330 w 366"/>
                  <a:gd name="T25" fmla="*/ 191 h 351"/>
                  <a:gd name="T26" fmla="*/ 182 w 366"/>
                  <a:gd name="T27" fmla="*/ 323 h 351"/>
                  <a:gd name="T28" fmla="*/ 164 w 366"/>
                  <a:gd name="T29" fmla="*/ 336 h 351"/>
                  <a:gd name="T30" fmla="*/ 145 w 366"/>
                  <a:gd name="T31" fmla="*/ 346 h 351"/>
                  <a:gd name="T32" fmla="*/ 124 w 366"/>
                  <a:gd name="T33" fmla="*/ 351 h 351"/>
                  <a:gd name="T34" fmla="*/ 103 w 366"/>
                  <a:gd name="T35" fmla="*/ 351 h 351"/>
                  <a:gd name="T36" fmla="*/ 83 w 366"/>
                  <a:gd name="T37" fmla="*/ 348 h 351"/>
                  <a:gd name="T38" fmla="*/ 63 w 366"/>
                  <a:gd name="T39" fmla="*/ 340 h 351"/>
                  <a:gd name="T40" fmla="*/ 44 w 366"/>
                  <a:gd name="T41" fmla="*/ 330 h 351"/>
                  <a:gd name="T42" fmla="*/ 28 w 366"/>
                  <a:gd name="T43" fmla="*/ 315 h 351"/>
                  <a:gd name="T44" fmla="*/ 15 w 366"/>
                  <a:gd name="T45" fmla="*/ 297 h 351"/>
                  <a:gd name="T46" fmla="*/ 6 w 366"/>
                  <a:gd name="T47" fmla="*/ 277 h 351"/>
                  <a:gd name="T48" fmla="*/ 1 w 366"/>
                  <a:gd name="T49" fmla="*/ 257 h 351"/>
                  <a:gd name="T50" fmla="*/ 0 w 366"/>
                  <a:gd name="T51" fmla="*/ 236 h 351"/>
                  <a:gd name="T52" fmla="*/ 3 w 366"/>
                  <a:gd name="T53" fmla="*/ 215 h 351"/>
                  <a:gd name="T54" fmla="*/ 10 w 366"/>
                  <a:gd name="T55" fmla="*/ 196 h 351"/>
                  <a:gd name="T56" fmla="*/ 22 w 366"/>
                  <a:gd name="T57" fmla="*/ 178 h 351"/>
                  <a:gd name="T58" fmla="*/ 37 w 366"/>
                  <a:gd name="T59" fmla="*/ 161 h 351"/>
                  <a:gd name="T60" fmla="*/ 183 w 366"/>
                  <a:gd name="T61" fmla="*/ 29 h 351"/>
                  <a:gd name="T62" fmla="*/ 202 w 366"/>
                  <a:gd name="T63" fmla="*/ 16 h 351"/>
                  <a:gd name="T64" fmla="*/ 221 w 366"/>
                  <a:gd name="T65" fmla="*/ 7 h 351"/>
                  <a:gd name="T66" fmla="*/ 241 w 366"/>
                  <a:gd name="T67" fmla="*/ 1 h 351"/>
                  <a:gd name="T68" fmla="*/ 263 w 366"/>
                  <a:gd name="T69" fmla="*/ 0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66" h="351">
                    <a:moveTo>
                      <a:pt x="263" y="0"/>
                    </a:moveTo>
                    <a:lnTo>
                      <a:pt x="283" y="3"/>
                    </a:lnTo>
                    <a:lnTo>
                      <a:pt x="303" y="11"/>
                    </a:lnTo>
                    <a:lnTo>
                      <a:pt x="322" y="22"/>
                    </a:lnTo>
                    <a:lnTo>
                      <a:pt x="338" y="37"/>
                    </a:lnTo>
                    <a:lnTo>
                      <a:pt x="350" y="54"/>
                    </a:lnTo>
                    <a:lnTo>
                      <a:pt x="360" y="75"/>
                    </a:lnTo>
                    <a:lnTo>
                      <a:pt x="365" y="95"/>
                    </a:lnTo>
                    <a:lnTo>
                      <a:pt x="366" y="115"/>
                    </a:lnTo>
                    <a:lnTo>
                      <a:pt x="363" y="136"/>
                    </a:lnTo>
                    <a:lnTo>
                      <a:pt x="356" y="156"/>
                    </a:lnTo>
                    <a:lnTo>
                      <a:pt x="344" y="175"/>
                    </a:lnTo>
                    <a:lnTo>
                      <a:pt x="330" y="191"/>
                    </a:lnTo>
                    <a:lnTo>
                      <a:pt x="182" y="323"/>
                    </a:lnTo>
                    <a:lnTo>
                      <a:pt x="164" y="336"/>
                    </a:lnTo>
                    <a:lnTo>
                      <a:pt x="145" y="346"/>
                    </a:lnTo>
                    <a:lnTo>
                      <a:pt x="124" y="351"/>
                    </a:lnTo>
                    <a:lnTo>
                      <a:pt x="103" y="351"/>
                    </a:lnTo>
                    <a:lnTo>
                      <a:pt x="83" y="348"/>
                    </a:lnTo>
                    <a:lnTo>
                      <a:pt x="63" y="340"/>
                    </a:lnTo>
                    <a:lnTo>
                      <a:pt x="44" y="330"/>
                    </a:lnTo>
                    <a:lnTo>
                      <a:pt x="28" y="315"/>
                    </a:lnTo>
                    <a:lnTo>
                      <a:pt x="15" y="297"/>
                    </a:lnTo>
                    <a:lnTo>
                      <a:pt x="6" y="277"/>
                    </a:lnTo>
                    <a:lnTo>
                      <a:pt x="1" y="257"/>
                    </a:lnTo>
                    <a:lnTo>
                      <a:pt x="0" y="236"/>
                    </a:lnTo>
                    <a:lnTo>
                      <a:pt x="3" y="215"/>
                    </a:lnTo>
                    <a:lnTo>
                      <a:pt x="10" y="196"/>
                    </a:lnTo>
                    <a:lnTo>
                      <a:pt x="22" y="178"/>
                    </a:lnTo>
                    <a:lnTo>
                      <a:pt x="37" y="161"/>
                    </a:lnTo>
                    <a:lnTo>
                      <a:pt x="183" y="29"/>
                    </a:lnTo>
                    <a:lnTo>
                      <a:pt x="202" y="16"/>
                    </a:lnTo>
                    <a:lnTo>
                      <a:pt x="221" y="7"/>
                    </a:lnTo>
                    <a:lnTo>
                      <a:pt x="241" y="1"/>
                    </a:lnTo>
                    <a:lnTo>
                      <a:pt x="26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62" name="직사각형 61"/>
          <p:cNvSpPr/>
          <p:nvPr/>
        </p:nvSpPr>
        <p:spPr>
          <a:xfrm>
            <a:off x="8983355" y="4906341"/>
            <a:ext cx="2662410" cy="773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컨텐츠에 대한 내용을 적어요</a:t>
            </a:r>
            <a:endParaRPr lang="en-US" altLang="ko-KR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Enjoy your stylish business and campus life with BIZCAM </a:t>
            </a:r>
          </a:p>
        </p:txBody>
      </p:sp>
      <p:graphicFrame>
        <p:nvGraphicFramePr>
          <p:cNvPr id="63" name="차트 62"/>
          <p:cNvGraphicFramePr/>
          <p:nvPr>
            <p:extLst>
              <p:ext uri="{D42A27DB-BD31-4B8C-83A1-F6EECF244321}">
                <p14:modId xmlns:p14="http://schemas.microsoft.com/office/powerpoint/2010/main" val="1165448800"/>
              </p:ext>
            </p:extLst>
          </p:nvPr>
        </p:nvGraphicFramePr>
        <p:xfrm>
          <a:off x="650631" y="2222512"/>
          <a:ext cx="6956473" cy="3617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4" name="그룹 63"/>
          <p:cNvGrpSpPr/>
          <p:nvPr/>
        </p:nvGrpSpPr>
        <p:grpSpPr>
          <a:xfrm>
            <a:off x="3199493" y="2263935"/>
            <a:ext cx="1395996" cy="511135"/>
            <a:chOff x="5332145" y="3774699"/>
            <a:chExt cx="1592399" cy="583047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65" name="이등변 삼각형 64"/>
            <p:cNvSpPr/>
            <p:nvPr/>
          </p:nvSpPr>
          <p:spPr>
            <a:xfrm rot="10800000">
              <a:off x="6002344" y="4105746"/>
              <a:ext cx="252000" cy="2520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66" name="모서리가 둥근 직사각형 65"/>
            <p:cNvSpPr/>
            <p:nvPr/>
          </p:nvSpPr>
          <p:spPr>
            <a:xfrm>
              <a:off x="5332145" y="3774699"/>
              <a:ext cx="1592399" cy="353845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  <a:effectLst>
              <a:outerShdw blurRad="190500" dist="127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altLang="ko-KR" sz="1100" dirty="0">
                  <a:solidFill>
                    <a:schemeClr val="bg1"/>
                  </a:solidFill>
                </a:rPr>
                <a:t>CONTENTS </a:t>
              </a:r>
              <a:r>
                <a:rPr lang="en-US" altLang="ko-KR" sz="1100" b="1" dirty="0">
                  <a:solidFill>
                    <a:schemeClr val="bg1"/>
                  </a:solidFill>
                </a:rPr>
                <a:t>A</a:t>
              </a:r>
              <a:endParaRPr lang="ko-KR" altLang="en-US" sz="11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7" name="그룹 66"/>
          <p:cNvGrpSpPr/>
          <p:nvPr/>
        </p:nvGrpSpPr>
        <p:grpSpPr>
          <a:xfrm>
            <a:off x="5953895" y="3744280"/>
            <a:ext cx="1395996" cy="503504"/>
            <a:chOff x="5332145" y="3554202"/>
            <a:chExt cx="1592399" cy="574342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68" name="이등변 삼각형 67"/>
            <p:cNvSpPr/>
            <p:nvPr/>
          </p:nvSpPr>
          <p:spPr>
            <a:xfrm>
              <a:off x="6002344" y="3554202"/>
              <a:ext cx="252000" cy="2520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69" name="모서리가 둥근 직사각형 68"/>
            <p:cNvSpPr/>
            <p:nvPr/>
          </p:nvSpPr>
          <p:spPr>
            <a:xfrm>
              <a:off x="5332145" y="3774699"/>
              <a:ext cx="1592399" cy="353845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  <a:effectLst>
              <a:outerShdw blurRad="190500" dist="127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altLang="ko-KR" sz="1100" dirty="0">
                  <a:solidFill>
                    <a:schemeClr val="bg1"/>
                  </a:solidFill>
                </a:rPr>
                <a:t>CONTENTS </a:t>
              </a:r>
              <a:r>
                <a:rPr lang="en-US" altLang="ko-KR" sz="1100" b="1" dirty="0">
                  <a:solidFill>
                    <a:schemeClr val="bg1"/>
                  </a:solidFill>
                </a:rPr>
                <a:t>B</a:t>
              </a:r>
              <a:endParaRPr lang="ko-KR" altLang="en-US" sz="11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6446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57</Words>
  <Application>Microsoft Office PowerPoint</Application>
  <PresentationFormat>와이드스크린</PresentationFormat>
  <Paragraphs>15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1_Office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요청사항</dc:creator>
  <cp:lastModifiedBy>Microsoft 계정</cp:lastModifiedBy>
  <cp:revision>92</cp:revision>
  <dcterms:created xsi:type="dcterms:W3CDTF">2018-05-09T06:13:43Z</dcterms:created>
  <dcterms:modified xsi:type="dcterms:W3CDTF">2024-06-24T02:13:53Z</dcterms:modified>
</cp:coreProperties>
</file>