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9898"/>
    <a:srgbClr val="F0857D"/>
    <a:srgbClr val="01BCB5"/>
    <a:srgbClr val="0A2455"/>
    <a:srgbClr val="F9F9F9"/>
    <a:srgbClr val="EA6079"/>
    <a:srgbClr val="30CCC1"/>
    <a:srgbClr val="51A0EB"/>
    <a:srgbClr val="F4F5F7"/>
    <a:srgbClr val="DA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4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rgbClr val="E9797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rgbClr val="E9797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0.7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C68C-9018-4E04-8B39-5659FE5775CE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AB1-E21A-43B6-BD14-C8BB7D8057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10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59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9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4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9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9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87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0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05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1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BB81-E16C-4F23-8BF2-B0C25B06C54D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5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A3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그림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523" y="1187503"/>
            <a:ext cx="923213" cy="9232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3" name="그림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584" y="1158233"/>
            <a:ext cx="965629" cy="9656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모서리가 둥근 직사각형 4"/>
          <p:cNvSpPr/>
          <p:nvPr/>
        </p:nvSpPr>
        <p:spPr>
          <a:xfrm>
            <a:off x="685800" y="914400"/>
            <a:ext cx="10883899" cy="5662364"/>
          </a:xfrm>
          <a:prstGeom prst="roundRect">
            <a:avLst>
              <a:gd name="adj" fmla="val 6369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3640021" y="671264"/>
            <a:ext cx="0" cy="590550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그림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241" y="1187503"/>
            <a:ext cx="916892" cy="916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8" name="모서리가 둥근 직사각형 167"/>
          <p:cNvSpPr/>
          <p:nvPr/>
        </p:nvSpPr>
        <p:spPr>
          <a:xfrm>
            <a:off x="3638072" y="909936"/>
            <a:ext cx="2334043" cy="1847709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191" name="그림 1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84" y="3881496"/>
            <a:ext cx="252078" cy="252078"/>
          </a:xfrm>
          <a:prstGeom prst="rect">
            <a:avLst/>
          </a:prstGeom>
        </p:spPr>
      </p:pic>
      <p:sp>
        <p:nvSpPr>
          <p:cNvPr id="89" name="양쪽 모서리가 둥근 사각형 88"/>
          <p:cNvSpPr/>
          <p:nvPr/>
        </p:nvSpPr>
        <p:spPr>
          <a:xfrm>
            <a:off x="1157462" y="376537"/>
            <a:ext cx="6471344" cy="535959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Template KIT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00104"/>
              </p:ext>
            </p:extLst>
          </p:nvPr>
        </p:nvGraphicFramePr>
        <p:xfrm>
          <a:off x="2205165" y="938509"/>
          <a:ext cx="76200" cy="72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362024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024">
                <a:tc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8" name="그룹 107"/>
          <p:cNvGrpSpPr/>
          <p:nvPr/>
        </p:nvGrpSpPr>
        <p:grpSpPr>
          <a:xfrm>
            <a:off x="1299283" y="1667361"/>
            <a:ext cx="1845128" cy="4336013"/>
            <a:chOff x="3817940" y="3969544"/>
            <a:chExt cx="1285875" cy="30217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9" name="Group 80"/>
            <p:cNvGrpSpPr>
              <a:grpSpLocks noChangeAspect="1"/>
            </p:cNvGrpSpPr>
            <p:nvPr/>
          </p:nvGrpSpPr>
          <p:grpSpPr bwMode="auto">
            <a:xfrm>
              <a:off x="4222152" y="5576543"/>
              <a:ext cx="477930" cy="1414780"/>
              <a:chOff x="2259" y="1971"/>
              <a:chExt cx="1081" cy="3200"/>
            </a:xfrm>
          </p:grpSpPr>
          <p:sp>
            <p:nvSpPr>
              <p:cNvPr id="130" name="Freeform 84"/>
              <p:cNvSpPr>
                <a:spLocks/>
              </p:cNvSpPr>
              <p:nvPr/>
            </p:nvSpPr>
            <p:spPr bwMode="auto">
              <a:xfrm>
                <a:off x="2407" y="4971"/>
                <a:ext cx="312" cy="200"/>
              </a:xfrm>
              <a:custGeom>
                <a:avLst/>
                <a:gdLst>
                  <a:gd name="T0" fmla="*/ 305 w 312"/>
                  <a:gd name="T1" fmla="*/ 0 h 200"/>
                  <a:gd name="T2" fmla="*/ 305 w 312"/>
                  <a:gd name="T3" fmla="*/ 3 h 200"/>
                  <a:gd name="T4" fmla="*/ 308 w 312"/>
                  <a:gd name="T5" fmla="*/ 10 h 200"/>
                  <a:gd name="T6" fmla="*/ 309 w 312"/>
                  <a:gd name="T7" fmla="*/ 20 h 200"/>
                  <a:gd name="T8" fmla="*/ 311 w 312"/>
                  <a:gd name="T9" fmla="*/ 34 h 200"/>
                  <a:gd name="T10" fmla="*/ 312 w 312"/>
                  <a:gd name="T11" fmla="*/ 48 h 200"/>
                  <a:gd name="T12" fmla="*/ 311 w 312"/>
                  <a:gd name="T13" fmla="*/ 63 h 200"/>
                  <a:gd name="T14" fmla="*/ 309 w 312"/>
                  <a:gd name="T15" fmla="*/ 78 h 200"/>
                  <a:gd name="T16" fmla="*/ 304 w 312"/>
                  <a:gd name="T17" fmla="*/ 90 h 200"/>
                  <a:gd name="T18" fmla="*/ 295 w 312"/>
                  <a:gd name="T19" fmla="*/ 99 h 200"/>
                  <a:gd name="T20" fmla="*/ 293 w 312"/>
                  <a:gd name="T21" fmla="*/ 100 h 200"/>
                  <a:gd name="T22" fmla="*/ 289 w 312"/>
                  <a:gd name="T23" fmla="*/ 101 h 200"/>
                  <a:gd name="T24" fmla="*/ 283 w 312"/>
                  <a:gd name="T25" fmla="*/ 105 h 200"/>
                  <a:gd name="T26" fmla="*/ 276 w 312"/>
                  <a:gd name="T27" fmla="*/ 111 h 200"/>
                  <a:gd name="T28" fmla="*/ 271 w 312"/>
                  <a:gd name="T29" fmla="*/ 121 h 200"/>
                  <a:gd name="T30" fmla="*/ 267 w 312"/>
                  <a:gd name="T31" fmla="*/ 133 h 200"/>
                  <a:gd name="T32" fmla="*/ 266 w 312"/>
                  <a:gd name="T33" fmla="*/ 151 h 200"/>
                  <a:gd name="T34" fmla="*/ 266 w 312"/>
                  <a:gd name="T35" fmla="*/ 152 h 200"/>
                  <a:gd name="T36" fmla="*/ 266 w 312"/>
                  <a:gd name="T37" fmla="*/ 157 h 200"/>
                  <a:gd name="T38" fmla="*/ 263 w 312"/>
                  <a:gd name="T39" fmla="*/ 163 h 200"/>
                  <a:gd name="T40" fmla="*/ 261 w 312"/>
                  <a:gd name="T41" fmla="*/ 170 h 200"/>
                  <a:gd name="T42" fmla="*/ 255 w 312"/>
                  <a:gd name="T43" fmla="*/ 178 h 200"/>
                  <a:gd name="T44" fmla="*/ 247 w 312"/>
                  <a:gd name="T45" fmla="*/ 185 h 200"/>
                  <a:gd name="T46" fmla="*/ 236 w 312"/>
                  <a:gd name="T47" fmla="*/ 191 h 200"/>
                  <a:gd name="T48" fmla="*/ 221 w 312"/>
                  <a:gd name="T49" fmla="*/ 195 h 200"/>
                  <a:gd name="T50" fmla="*/ 202 w 312"/>
                  <a:gd name="T51" fmla="*/ 195 h 200"/>
                  <a:gd name="T52" fmla="*/ 199 w 312"/>
                  <a:gd name="T53" fmla="*/ 195 h 200"/>
                  <a:gd name="T54" fmla="*/ 189 w 312"/>
                  <a:gd name="T55" fmla="*/ 196 h 200"/>
                  <a:gd name="T56" fmla="*/ 176 w 312"/>
                  <a:gd name="T57" fmla="*/ 197 h 200"/>
                  <a:gd name="T58" fmla="*/ 157 w 312"/>
                  <a:gd name="T59" fmla="*/ 199 h 200"/>
                  <a:gd name="T60" fmla="*/ 136 w 312"/>
                  <a:gd name="T61" fmla="*/ 200 h 200"/>
                  <a:gd name="T62" fmla="*/ 114 w 312"/>
                  <a:gd name="T63" fmla="*/ 200 h 200"/>
                  <a:gd name="T64" fmla="*/ 92 w 312"/>
                  <a:gd name="T65" fmla="*/ 200 h 200"/>
                  <a:gd name="T66" fmla="*/ 70 w 312"/>
                  <a:gd name="T67" fmla="*/ 197 h 200"/>
                  <a:gd name="T68" fmla="*/ 50 w 312"/>
                  <a:gd name="T69" fmla="*/ 195 h 200"/>
                  <a:gd name="T70" fmla="*/ 32 w 312"/>
                  <a:gd name="T71" fmla="*/ 191 h 200"/>
                  <a:gd name="T72" fmla="*/ 18 w 312"/>
                  <a:gd name="T73" fmla="*/ 184 h 200"/>
                  <a:gd name="T74" fmla="*/ 10 w 312"/>
                  <a:gd name="T75" fmla="*/ 177 h 200"/>
                  <a:gd name="T76" fmla="*/ 8 w 312"/>
                  <a:gd name="T77" fmla="*/ 174 h 200"/>
                  <a:gd name="T78" fmla="*/ 6 w 312"/>
                  <a:gd name="T79" fmla="*/ 169 h 200"/>
                  <a:gd name="T80" fmla="*/ 2 w 312"/>
                  <a:gd name="T81" fmla="*/ 161 h 200"/>
                  <a:gd name="T82" fmla="*/ 0 w 312"/>
                  <a:gd name="T83" fmla="*/ 149 h 200"/>
                  <a:gd name="T84" fmla="*/ 0 w 312"/>
                  <a:gd name="T85" fmla="*/ 135 h 200"/>
                  <a:gd name="T86" fmla="*/ 4 w 312"/>
                  <a:gd name="T87" fmla="*/ 119 h 200"/>
                  <a:gd name="T88" fmla="*/ 199 w 312"/>
                  <a:gd name="T89" fmla="*/ 45 h 200"/>
                  <a:gd name="T90" fmla="*/ 305 w 312"/>
                  <a:gd name="T91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2" h="200">
                    <a:moveTo>
                      <a:pt x="305" y="0"/>
                    </a:moveTo>
                    <a:lnTo>
                      <a:pt x="305" y="3"/>
                    </a:lnTo>
                    <a:lnTo>
                      <a:pt x="308" y="10"/>
                    </a:lnTo>
                    <a:lnTo>
                      <a:pt x="309" y="20"/>
                    </a:lnTo>
                    <a:lnTo>
                      <a:pt x="311" y="34"/>
                    </a:lnTo>
                    <a:lnTo>
                      <a:pt x="312" y="48"/>
                    </a:lnTo>
                    <a:lnTo>
                      <a:pt x="311" y="63"/>
                    </a:lnTo>
                    <a:lnTo>
                      <a:pt x="309" y="78"/>
                    </a:lnTo>
                    <a:lnTo>
                      <a:pt x="304" y="90"/>
                    </a:lnTo>
                    <a:lnTo>
                      <a:pt x="295" y="99"/>
                    </a:lnTo>
                    <a:lnTo>
                      <a:pt x="293" y="100"/>
                    </a:lnTo>
                    <a:lnTo>
                      <a:pt x="289" y="101"/>
                    </a:lnTo>
                    <a:lnTo>
                      <a:pt x="283" y="105"/>
                    </a:lnTo>
                    <a:lnTo>
                      <a:pt x="276" y="111"/>
                    </a:lnTo>
                    <a:lnTo>
                      <a:pt x="271" y="121"/>
                    </a:lnTo>
                    <a:lnTo>
                      <a:pt x="267" y="133"/>
                    </a:lnTo>
                    <a:lnTo>
                      <a:pt x="266" y="151"/>
                    </a:lnTo>
                    <a:lnTo>
                      <a:pt x="266" y="152"/>
                    </a:lnTo>
                    <a:lnTo>
                      <a:pt x="266" y="157"/>
                    </a:lnTo>
                    <a:lnTo>
                      <a:pt x="263" y="163"/>
                    </a:lnTo>
                    <a:lnTo>
                      <a:pt x="261" y="170"/>
                    </a:lnTo>
                    <a:lnTo>
                      <a:pt x="255" y="178"/>
                    </a:lnTo>
                    <a:lnTo>
                      <a:pt x="247" y="185"/>
                    </a:lnTo>
                    <a:lnTo>
                      <a:pt x="236" y="191"/>
                    </a:lnTo>
                    <a:lnTo>
                      <a:pt x="221" y="195"/>
                    </a:lnTo>
                    <a:lnTo>
                      <a:pt x="202" y="195"/>
                    </a:lnTo>
                    <a:lnTo>
                      <a:pt x="199" y="195"/>
                    </a:lnTo>
                    <a:lnTo>
                      <a:pt x="189" y="196"/>
                    </a:lnTo>
                    <a:lnTo>
                      <a:pt x="176" y="197"/>
                    </a:lnTo>
                    <a:lnTo>
                      <a:pt x="157" y="199"/>
                    </a:lnTo>
                    <a:lnTo>
                      <a:pt x="136" y="200"/>
                    </a:lnTo>
                    <a:lnTo>
                      <a:pt x="114" y="200"/>
                    </a:lnTo>
                    <a:lnTo>
                      <a:pt x="92" y="200"/>
                    </a:lnTo>
                    <a:lnTo>
                      <a:pt x="70" y="197"/>
                    </a:lnTo>
                    <a:lnTo>
                      <a:pt x="50" y="195"/>
                    </a:lnTo>
                    <a:lnTo>
                      <a:pt x="32" y="191"/>
                    </a:lnTo>
                    <a:lnTo>
                      <a:pt x="18" y="184"/>
                    </a:lnTo>
                    <a:lnTo>
                      <a:pt x="10" y="177"/>
                    </a:lnTo>
                    <a:lnTo>
                      <a:pt x="8" y="174"/>
                    </a:lnTo>
                    <a:lnTo>
                      <a:pt x="6" y="169"/>
                    </a:lnTo>
                    <a:lnTo>
                      <a:pt x="2" y="161"/>
                    </a:lnTo>
                    <a:lnTo>
                      <a:pt x="0" y="149"/>
                    </a:lnTo>
                    <a:lnTo>
                      <a:pt x="0" y="135"/>
                    </a:lnTo>
                    <a:lnTo>
                      <a:pt x="4" y="119"/>
                    </a:lnTo>
                    <a:lnTo>
                      <a:pt x="199" y="45"/>
                    </a:lnTo>
                    <a:lnTo>
                      <a:pt x="305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Freeform 85"/>
              <p:cNvSpPr>
                <a:spLocks/>
              </p:cNvSpPr>
              <p:nvPr/>
            </p:nvSpPr>
            <p:spPr bwMode="auto">
              <a:xfrm>
                <a:off x="2408" y="4856"/>
                <a:ext cx="316" cy="290"/>
              </a:xfrm>
              <a:custGeom>
                <a:avLst/>
                <a:gdLst>
                  <a:gd name="T0" fmla="*/ 279 w 316"/>
                  <a:gd name="T1" fmla="*/ 2 h 290"/>
                  <a:gd name="T2" fmla="*/ 292 w 316"/>
                  <a:gd name="T3" fmla="*/ 16 h 290"/>
                  <a:gd name="T4" fmla="*/ 308 w 316"/>
                  <a:gd name="T5" fmla="*/ 40 h 290"/>
                  <a:gd name="T6" fmla="*/ 316 w 316"/>
                  <a:gd name="T7" fmla="*/ 76 h 290"/>
                  <a:gd name="T8" fmla="*/ 310 w 316"/>
                  <a:gd name="T9" fmla="*/ 119 h 290"/>
                  <a:gd name="T10" fmla="*/ 295 w 316"/>
                  <a:gd name="T11" fmla="*/ 146 h 290"/>
                  <a:gd name="T12" fmla="*/ 284 w 316"/>
                  <a:gd name="T13" fmla="*/ 161 h 290"/>
                  <a:gd name="T14" fmla="*/ 271 w 316"/>
                  <a:gd name="T15" fmla="*/ 186 h 290"/>
                  <a:gd name="T16" fmla="*/ 261 w 316"/>
                  <a:gd name="T17" fmla="*/ 212 h 290"/>
                  <a:gd name="T18" fmla="*/ 259 w 316"/>
                  <a:gd name="T19" fmla="*/ 226 h 290"/>
                  <a:gd name="T20" fmla="*/ 259 w 316"/>
                  <a:gd name="T21" fmla="*/ 239 h 290"/>
                  <a:gd name="T22" fmla="*/ 254 w 316"/>
                  <a:gd name="T23" fmla="*/ 258 h 290"/>
                  <a:gd name="T24" fmla="*/ 240 w 316"/>
                  <a:gd name="T25" fmla="*/ 277 h 290"/>
                  <a:gd name="T26" fmla="*/ 215 w 316"/>
                  <a:gd name="T27" fmla="*/ 289 h 290"/>
                  <a:gd name="T28" fmla="*/ 176 w 316"/>
                  <a:gd name="T29" fmla="*/ 288 h 290"/>
                  <a:gd name="T30" fmla="*/ 166 w 316"/>
                  <a:gd name="T31" fmla="*/ 282 h 290"/>
                  <a:gd name="T32" fmla="*/ 140 w 316"/>
                  <a:gd name="T33" fmla="*/ 268 h 290"/>
                  <a:gd name="T34" fmla="*/ 105 w 316"/>
                  <a:gd name="T35" fmla="*/ 258 h 290"/>
                  <a:gd name="T36" fmla="*/ 65 w 316"/>
                  <a:gd name="T37" fmla="*/ 258 h 290"/>
                  <a:gd name="T38" fmla="*/ 28 w 316"/>
                  <a:gd name="T39" fmla="*/ 278 h 290"/>
                  <a:gd name="T40" fmla="*/ 23 w 316"/>
                  <a:gd name="T41" fmla="*/ 277 h 290"/>
                  <a:gd name="T42" fmla="*/ 12 w 316"/>
                  <a:gd name="T43" fmla="*/ 272 h 290"/>
                  <a:gd name="T44" fmla="*/ 3 w 316"/>
                  <a:gd name="T45" fmla="*/ 258 h 290"/>
                  <a:gd name="T46" fmla="*/ 1 w 316"/>
                  <a:gd name="T47" fmla="*/ 232 h 290"/>
                  <a:gd name="T48" fmla="*/ 7 w 316"/>
                  <a:gd name="T49" fmla="*/ 212 h 290"/>
                  <a:gd name="T50" fmla="*/ 21 w 316"/>
                  <a:gd name="T51" fmla="*/ 195 h 290"/>
                  <a:gd name="T52" fmla="*/ 41 w 316"/>
                  <a:gd name="T53" fmla="*/ 167 h 290"/>
                  <a:gd name="T54" fmla="*/ 64 w 316"/>
                  <a:gd name="T55" fmla="*/ 131 h 290"/>
                  <a:gd name="T56" fmla="*/ 86 w 316"/>
                  <a:gd name="T57" fmla="*/ 92 h 290"/>
                  <a:gd name="T58" fmla="*/ 90 w 316"/>
                  <a:gd name="T59" fmla="*/ 90 h 290"/>
                  <a:gd name="T60" fmla="*/ 96 w 316"/>
                  <a:gd name="T61" fmla="*/ 76 h 290"/>
                  <a:gd name="T62" fmla="*/ 99 w 316"/>
                  <a:gd name="T63" fmla="*/ 53 h 290"/>
                  <a:gd name="T64" fmla="*/ 278 w 316"/>
                  <a:gd name="T65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6" h="290">
                    <a:moveTo>
                      <a:pt x="278" y="0"/>
                    </a:moveTo>
                    <a:lnTo>
                      <a:pt x="279" y="2"/>
                    </a:lnTo>
                    <a:lnTo>
                      <a:pt x="286" y="7"/>
                    </a:lnTo>
                    <a:lnTo>
                      <a:pt x="292" y="16"/>
                    </a:lnTo>
                    <a:lnTo>
                      <a:pt x="300" y="27"/>
                    </a:lnTo>
                    <a:lnTo>
                      <a:pt x="308" y="40"/>
                    </a:lnTo>
                    <a:lnTo>
                      <a:pt x="314" y="58"/>
                    </a:lnTo>
                    <a:lnTo>
                      <a:pt x="316" y="76"/>
                    </a:lnTo>
                    <a:lnTo>
                      <a:pt x="316" y="97"/>
                    </a:lnTo>
                    <a:lnTo>
                      <a:pt x="310" y="119"/>
                    </a:lnTo>
                    <a:lnTo>
                      <a:pt x="297" y="144"/>
                    </a:lnTo>
                    <a:lnTo>
                      <a:pt x="295" y="146"/>
                    </a:lnTo>
                    <a:lnTo>
                      <a:pt x="291" y="152"/>
                    </a:lnTo>
                    <a:lnTo>
                      <a:pt x="284" y="161"/>
                    </a:lnTo>
                    <a:lnTo>
                      <a:pt x="278" y="173"/>
                    </a:lnTo>
                    <a:lnTo>
                      <a:pt x="271" y="186"/>
                    </a:lnTo>
                    <a:lnTo>
                      <a:pt x="265" y="199"/>
                    </a:lnTo>
                    <a:lnTo>
                      <a:pt x="261" y="212"/>
                    </a:lnTo>
                    <a:lnTo>
                      <a:pt x="259" y="224"/>
                    </a:lnTo>
                    <a:lnTo>
                      <a:pt x="259" y="226"/>
                    </a:lnTo>
                    <a:lnTo>
                      <a:pt x="259" y="231"/>
                    </a:lnTo>
                    <a:lnTo>
                      <a:pt x="259" y="239"/>
                    </a:lnTo>
                    <a:lnTo>
                      <a:pt x="256" y="248"/>
                    </a:lnTo>
                    <a:lnTo>
                      <a:pt x="254" y="258"/>
                    </a:lnTo>
                    <a:lnTo>
                      <a:pt x="247" y="268"/>
                    </a:lnTo>
                    <a:lnTo>
                      <a:pt x="240" y="277"/>
                    </a:lnTo>
                    <a:lnTo>
                      <a:pt x="229" y="284"/>
                    </a:lnTo>
                    <a:lnTo>
                      <a:pt x="215" y="289"/>
                    </a:lnTo>
                    <a:lnTo>
                      <a:pt x="198" y="290"/>
                    </a:lnTo>
                    <a:lnTo>
                      <a:pt x="176" y="288"/>
                    </a:lnTo>
                    <a:lnTo>
                      <a:pt x="174" y="287"/>
                    </a:lnTo>
                    <a:lnTo>
                      <a:pt x="166" y="282"/>
                    </a:lnTo>
                    <a:lnTo>
                      <a:pt x="155" y="276"/>
                    </a:lnTo>
                    <a:lnTo>
                      <a:pt x="140" y="268"/>
                    </a:lnTo>
                    <a:lnTo>
                      <a:pt x="123" y="262"/>
                    </a:lnTo>
                    <a:lnTo>
                      <a:pt x="105" y="258"/>
                    </a:lnTo>
                    <a:lnTo>
                      <a:pt x="86" y="256"/>
                    </a:lnTo>
                    <a:lnTo>
                      <a:pt x="65" y="258"/>
                    </a:lnTo>
                    <a:lnTo>
                      <a:pt x="47" y="266"/>
                    </a:lnTo>
                    <a:lnTo>
                      <a:pt x="28" y="278"/>
                    </a:lnTo>
                    <a:lnTo>
                      <a:pt x="27" y="278"/>
                    </a:lnTo>
                    <a:lnTo>
                      <a:pt x="23" y="277"/>
                    </a:lnTo>
                    <a:lnTo>
                      <a:pt x="17" y="276"/>
                    </a:lnTo>
                    <a:lnTo>
                      <a:pt x="12" y="272"/>
                    </a:lnTo>
                    <a:lnTo>
                      <a:pt x="6" y="266"/>
                    </a:lnTo>
                    <a:lnTo>
                      <a:pt x="3" y="258"/>
                    </a:lnTo>
                    <a:lnTo>
                      <a:pt x="0" y="247"/>
                    </a:lnTo>
                    <a:lnTo>
                      <a:pt x="1" y="232"/>
                    </a:lnTo>
                    <a:lnTo>
                      <a:pt x="6" y="214"/>
                    </a:lnTo>
                    <a:lnTo>
                      <a:pt x="7" y="212"/>
                    </a:lnTo>
                    <a:lnTo>
                      <a:pt x="12" y="205"/>
                    </a:lnTo>
                    <a:lnTo>
                      <a:pt x="21" y="195"/>
                    </a:lnTo>
                    <a:lnTo>
                      <a:pt x="30" y="182"/>
                    </a:lnTo>
                    <a:lnTo>
                      <a:pt x="41" y="167"/>
                    </a:lnTo>
                    <a:lnTo>
                      <a:pt x="53" y="150"/>
                    </a:lnTo>
                    <a:lnTo>
                      <a:pt x="64" y="131"/>
                    </a:lnTo>
                    <a:lnTo>
                      <a:pt x="75" y="112"/>
                    </a:lnTo>
                    <a:lnTo>
                      <a:pt x="86" y="92"/>
                    </a:lnTo>
                    <a:lnTo>
                      <a:pt x="87" y="92"/>
                    </a:lnTo>
                    <a:lnTo>
                      <a:pt x="90" y="90"/>
                    </a:lnTo>
                    <a:lnTo>
                      <a:pt x="92" y="83"/>
                    </a:lnTo>
                    <a:lnTo>
                      <a:pt x="96" y="76"/>
                    </a:lnTo>
                    <a:lnTo>
                      <a:pt x="99" y="66"/>
                    </a:lnTo>
                    <a:lnTo>
                      <a:pt x="99" y="53"/>
                    </a:lnTo>
                    <a:lnTo>
                      <a:pt x="96" y="35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1E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86"/>
              <p:cNvSpPr>
                <a:spLocks/>
              </p:cNvSpPr>
              <p:nvPr/>
            </p:nvSpPr>
            <p:spPr bwMode="auto">
              <a:xfrm>
                <a:off x="2880" y="4971"/>
                <a:ext cx="312" cy="200"/>
              </a:xfrm>
              <a:custGeom>
                <a:avLst/>
                <a:gdLst>
                  <a:gd name="T0" fmla="*/ 7 w 312"/>
                  <a:gd name="T1" fmla="*/ 0 h 200"/>
                  <a:gd name="T2" fmla="*/ 113 w 312"/>
                  <a:gd name="T3" fmla="*/ 45 h 200"/>
                  <a:gd name="T4" fmla="*/ 308 w 312"/>
                  <a:gd name="T5" fmla="*/ 119 h 200"/>
                  <a:gd name="T6" fmla="*/ 312 w 312"/>
                  <a:gd name="T7" fmla="*/ 135 h 200"/>
                  <a:gd name="T8" fmla="*/ 312 w 312"/>
                  <a:gd name="T9" fmla="*/ 149 h 200"/>
                  <a:gd name="T10" fmla="*/ 310 w 312"/>
                  <a:gd name="T11" fmla="*/ 161 h 200"/>
                  <a:gd name="T12" fmla="*/ 306 w 312"/>
                  <a:gd name="T13" fmla="*/ 169 h 200"/>
                  <a:gd name="T14" fmla="*/ 304 w 312"/>
                  <a:gd name="T15" fmla="*/ 174 h 200"/>
                  <a:gd name="T16" fmla="*/ 302 w 312"/>
                  <a:gd name="T17" fmla="*/ 177 h 200"/>
                  <a:gd name="T18" fmla="*/ 294 w 312"/>
                  <a:gd name="T19" fmla="*/ 184 h 200"/>
                  <a:gd name="T20" fmla="*/ 280 w 312"/>
                  <a:gd name="T21" fmla="*/ 191 h 200"/>
                  <a:gd name="T22" fmla="*/ 262 w 312"/>
                  <a:gd name="T23" fmla="*/ 195 h 200"/>
                  <a:gd name="T24" fmla="*/ 242 w 312"/>
                  <a:gd name="T25" fmla="*/ 197 h 200"/>
                  <a:gd name="T26" fmla="*/ 220 w 312"/>
                  <a:gd name="T27" fmla="*/ 200 h 200"/>
                  <a:gd name="T28" fmla="*/ 198 w 312"/>
                  <a:gd name="T29" fmla="*/ 200 h 200"/>
                  <a:gd name="T30" fmla="*/ 176 w 312"/>
                  <a:gd name="T31" fmla="*/ 200 h 200"/>
                  <a:gd name="T32" fmla="*/ 155 w 312"/>
                  <a:gd name="T33" fmla="*/ 199 h 200"/>
                  <a:gd name="T34" fmla="*/ 136 w 312"/>
                  <a:gd name="T35" fmla="*/ 197 h 200"/>
                  <a:gd name="T36" fmla="*/ 123 w 312"/>
                  <a:gd name="T37" fmla="*/ 196 h 200"/>
                  <a:gd name="T38" fmla="*/ 113 w 312"/>
                  <a:gd name="T39" fmla="*/ 195 h 200"/>
                  <a:gd name="T40" fmla="*/ 110 w 312"/>
                  <a:gd name="T41" fmla="*/ 195 h 200"/>
                  <a:gd name="T42" fmla="*/ 91 w 312"/>
                  <a:gd name="T43" fmla="*/ 195 h 200"/>
                  <a:gd name="T44" fmla="*/ 76 w 312"/>
                  <a:gd name="T45" fmla="*/ 191 h 200"/>
                  <a:gd name="T46" fmla="*/ 65 w 312"/>
                  <a:gd name="T47" fmla="*/ 185 h 200"/>
                  <a:gd name="T48" fmla="*/ 57 w 312"/>
                  <a:gd name="T49" fmla="*/ 178 h 200"/>
                  <a:gd name="T50" fmla="*/ 51 w 312"/>
                  <a:gd name="T51" fmla="*/ 170 h 200"/>
                  <a:gd name="T52" fmla="*/ 49 w 312"/>
                  <a:gd name="T53" fmla="*/ 163 h 200"/>
                  <a:gd name="T54" fmla="*/ 46 w 312"/>
                  <a:gd name="T55" fmla="*/ 157 h 200"/>
                  <a:gd name="T56" fmla="*/ 46 w 312"/>
                  <a:gd name="T57" fmla="*/ 152 h 200"/>
                  <a:gd name="T58" fmla="*/ 46 w 312"/>
                  <a:gd name="T59" fmla="*/ 151 h 200"/>
                  <a:gd name="T60" fmla="*/ 45 w 312"/>
                  <a:gd name="T61" fmla="*/ 133 h 200"/>
                  <a:gd name="T62" fmla="*/ 41 w 312"/>
                  <a:gd name="T63" fmla="*/ 121 h 200"/>
                  <a:gd name="T64" fmla="*/ 36 w 312"/>
                  <a:gd name="T65" fmla="*/ 111 h 200"/>
                  <a:gd name="T66" fmla="*/ 29 w 312"/>
                  <a:gd name="T67" fmla="*/ 105 h 200"/>
                  <a:gd name="T68" fmla="*/ 23 w 312"/>
                  <a:gd name="T69" fmla="*/ 101 h 200"/>
                  <a:gd name="T70" fmla="*/ 19 w 312"/>
                  <a:gd name="T71" fmla="*/ 100 h 200"/>
                  <a:gd name="T72" fmla="*/ 17 w 312"/>
                  <a:gd name="T73" fmla="*/ 99 h 200"/>
                  <a:gd name="T74" fmla="*/ 8 w 312"/>
                  <a:gd name="T75" fmla="*/ 90 h 200"/>
                  <a:gd name="T76" fmla="*/ 3 w 312"/>
                  <a:gd name="T77" fmla="*/ 78 h 200"/>
                  <a:gd name="T78" fmla="*/ 1 w 312"/>
                  <a:gd name="T79" fmla="*/ 63 h 200"/>
                  <a:gd name="T80" fmla="*/ 0 w 312"/>
                  <a:gd name="T81" fmla="*/ 48 h 200"/>
                  <a:gd name="T82" fmla="*/ 1 w 312"/>
                  <a:gd name="T83" fmla="*/ 34 h 200"/>
                  <a:gd name="T84" fmla="*/ 3 w 312"/>
                  <a:gd name="T85" fmla="*/ 20 h 200"/>
                  <a:gd name="T86" fmla="*/ 4 w 312"/>
                  <a:gd name="T87" fmla="*/ 10 h 200"/>
                  <a:gd name="T88" fmla="*/ 7 w 312"/>
                  <a:gd name="T89" fmla="*/ 3 h 200"/>
                  <a:gd name="T90" fmla="*/ 7 w 312"/>
                  <a:gd name="T91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2" h="200">
                    <a:moveTo>
                      <a:pt x="7" y="0"/>
                    </a:moveTo>
                    <a:lnTo>
                      <a:pt x="113" y="45"/>
                    </a:lnTo>
                    <a:lnTo>
                      <a:pt x="308" y="119"/>
                    </a:lnTo>
                    <a:lnTo>
                      <a:pt x="312" y="135"/>
                    </a:lnTo>
                    <a:lnTo>
                      <a:pt x="312" y="149"/>
                    </a:lnTo>
                    <a:lnTo>
                      <a:pt x="310" y="161"/>
                    </a:lnTo>
                    <a:lnTo>
                      <a:pt x="306" y="169"/>
                    </a:lnTo>
                    <a:lnTo>
                      <a:pt x="304" y="174"/>
                    </a:lnTo>
                    <a:lnTo>
                      <a:pt x="302" y="177"/>
                    </a:lnTo>
                    <a:lnTo>
                      <a:pt x="294" y="184"/>
                    </a:lnTo>
                    <a:lnTo>
                      <a:pt x="280" y="191"/>
                    </a:lnTo>
                    <a:lnTo>
                      <a:pt x="262" y="195"/>
                    </a:lnTo>
                    <a:lnTo>
                      <a:pt x="242" y="197"/>
                    </a:lnTo>
                    <a:lnTo>
                      <a:pt x="220" y="200"/>
                    </a:lnTo>
                    <a:lnTo>
                      <a:pt x="198" y="200"/>
                    </a:lnTo>
                    <a:lnTo>
                      <a:pt x="176" y="200"/>
                    </a:lnTo>
                    <a:lnTo>
                      <a:pt x="155" y="199"/>
                    </a:lnTo>
                    <a:lnTo>
                      <a:pt x="136" y="197"/>
                    </a:lnTo>
                    <a:lnTo>
                      <a:pt x="123" y="196"/>
                    </a:lnTo>
                    <a:lnTo>
                      <a:pt x="113" y="195"/>
                    </a:lnTo>
                    <a:lnTo>
                      <a:pt x="110" y="195"/>
                    </a:lnTo>
                    <a:lnTo>
                      <a:pt x="91" y="195"/>
                    </a:lnTo>
                    <a:lnTo>
                      <a:pt x="76" y="191"/>
                    </a:lnTo>
                    <a:lnTo>
                      <a:pt x="65" y="185"/>
                    </a:lnTo>
                    <a:lnTo>
                      <a:pt x="57" y="178"/>
                    </a:lnTo>
                    <a:lnTo>
                      <a:pt x="51" y="170"/>
                    </a:lnTo>
                    <a:lnTo>
                      <a:pt x="49" y="163"/>
                    </a:lnTo>
                    <a:lnTo>
                      <a:pt x="46" y="157"/>
                    </a:lnTo>
                    <a:lnTo>
                      <a:pt x="46" y="152"/>
                    </a:lnTo>
                    <a:lnTo>
                      <a:pt x="46" y="151"/>
                    </a:lnTo>
                    <a:lnTo>
                      <a:pt x="45" y="133"/>
                    </a:lnTo>
                    <a:lnTo>
                      <a:pt x="41" y="121"/>
                    </a:lnTo>
                    <a:lnTo>
                      <a:pt x="36" y="111"/>
                    </a:lnTo>
                    <a:lnTo>
                      <a:pt x="29" y="105"/>
                    </a:lnTo>
                    <a:lnTo>
                      <a:pt x="23" y="101"/>
                    </a:lnTo>
                    <a:lnTo>
                      <a:pt x="19" y="100"/>
                    </a:lnTo>
                    <a:lnTo>
                      <a:pt x="17" y="99"/>
                    </a:lnTo>
                    <a:lnTo>
                      <a:pt x="8" y="90"/>
                    </a:lnTo>
                    <a:lnTo>
                      <a:pt x="3" y="78"/>
                    </a:lnTo>
                    <a:lnTo>
                      <a:pt x="1" y="63"/>
                    </a:lnTo>
                    <a:lnTo>
                      <a:pt x="0" y="48"/>
                    </a:lnTo>
                    <a:lnTo>
                      <a:pt x="1" y="34"/>
                    </a:lnTo>
                    <a:lnTo>
                      <a:pt x="3" y="20"/>
                    </a:lnTo>
                    <a:lnTo>
                      <a:pt x="4" y="10"/>
                    </a:lnTo>
                    <a:lnTo>
                      <a:pt x="7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Freeform 87"/>
              <p:cNvSpPr>
                <a:spLocks/>
              </p:cNvSpPr>
              <p:nvPr/>
            </p:nvSpPr>
            <p:spPr bwMode="auto">
              <a:xfrm>
                <a:off x="2871" y="4856"/>
                <a:ext cx="317" cy="290"/>
              </a:xfrm>
              <a:custGeom>
                <a:avLst/>
                <a:gdLst>
                  <a:gd name="T0" fmla="*/ 221 w 317"/>
                  <a:gd name="T1" fmla="*/ 35 h 290"/>
                  <a:gd name="T2" fmla="*/ 219 w 317"/>
                  <a:gd name="T3" fmla="*/ 66 h 290"/>
                  <a:gd name="T4" fmla="*/ 224 w 317"/>
                  <a:gd name="T5" fmla="*/ 83 h 290"/>
                  <a:gd name="T6" fmla="*/ 230 w 317"/>
                  <a:gd name="T7" fmla="*/ 92 h 290"/>
                  <a:gd name="T8" fmla="*/ 241 w 317"/>
                  <a:gd name="T9" fmla="*/ 112 h 290"/>
                  <a:gd name="T10" fmla="*/ 265 w 317"/>
                  <a:gd name="T11" fmla="*/ 150 h 290"/>
                  <a:gd name="T12" fmla="*/ 287 w 317"/>
                  <a:gd name="T13" fmla="*/ 182 h 290"/>
                  <a:gd name="T14" fmla="*/ 304 w 317"/>
                  <a:gd name="T15" fmla="*/ 205 h 290"/>
                  <a:gd name="T16" fmla="*/ 311 w 317"/>
                  <a:gd name="T17" fmla="*/ 214 h 290"/>
                  <a:gd name="T18" fmla="*/ 317 w 317"/>
                  <a:gd name="T19" fmla="*/ 247 h 290"/>
                  <a:gd name="T20" fmla="*/ 310 w 317"/>
                  <a:gd name="T21" fmla="*/ 266 h 290"/>
                  <a:gd name="T22" fmla="*/ 299 w 317"/>
                  <a:gd name="T23" fmla="*/ 276 h 290"/>
                  <a:gd name="T24" fmla="*/ 290 w 317"/>
                  <a:gd name="T25" fmla="*/ 278 h 290"/>
                  <a:gd name="T26" fmla="*/ 271 w 317"/>
                  <a:gd name="T27" fmla="*/ 266 h 290"/>
                  <a:gd name="T28" fmla="*/ 231 w 317"/>
                  <a:gd name="T29" fmla="*/ 256 h 290"/>
                  <a:gd name="T30" fmla="*/ 193 w 317"/>
                  <a:gd name="T31" fmla="*/ 262 h 290"/>
                  <a:gd name="T32" fmla="*/ 162 w 317"/>
                  <a:gd name="T33" fmla="*/ 276 h 290"/>
                  <a:gd name="T34" fmla="*/ 144 w 317"/>
                  <a:gd name="T35" fmla="*/ 287 h 290"/>
                  <a:gd name="T36" fmla="*/ 119 w 317"/>
                  <a:gd name="T37" fmla="*/ 290 h 290"/>
                  <a:gd name="T38" fmla="*/ 87 w 317"/>
                  <a:gd name="T39" fmla="*/ 284 h 290"/>
                  <a:gd name="T40" fmla="*/ 69 w 317"/>
                  <a:gd name="T41" fmla="*/ 268 h 290"/>
                  <a:gd name="T42" fmla="*/ 60 w 317"/>
                  <a:gd name="T43" fmla="*/ 248 h 290"/>
                  <a:gd name="T44" fmla="*/ 58 w 317"/>
                  <a:gd name="T45" fmla="*/ 231 h 290"/>
                  <a:gd name="T46" fmla="*/ 58 w 317"/>
                  <a:gd name="T47" fmla="*/ 224 h 290"/>
                  <a:gd name="T48" fmla="*/ 52 w 317"/>
                  <a:gd name="T49" fmla="*/ 199 h 290"/>
                  <a:gd name="T50" fmla="*/ 39 w 317"/>
                  <a:gd name="T51" fmla="*/ 173 h 290"/>
                  <a:gd name="T52" fmla="*/ 26 w 317"/>
                  <a:gd name="T53" fmla="*/ 152 h 290"/>
                  <a:gd name="T54" fmla="*/ 20 w 317"/>
                  <a:gd name="T55" fmla="*/ 144 h 290"/>
                  <a:gd name="T56" fmla="*/ 1 w 317"/>
                  <a:gd name="T57" fmla="*/ 97 h 290"/>
                  <a:gd name="T58" fmla="*/ 2 w 317"/>
                  <a:gd name="T59" fmla="*/ 58 h 290"/>
                  <a:gd name="T60" fmla="*/ 16 w 317"/>
                  <a:gd name="T61" fmla="*/ 27 h 290"/>
                  <a:gd name="T62" fmla="*/ 32 w 317"/>
                  <a:gd name="T63" fmla="*/ 7 h 290"/>
                  <a:gd name="T64" fmla="*/ 39 w 317"/>
                  <a:gd name="T65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7" h="290">
                    <a:moveTo>
                      <a:pt x="39" y="0"/>
                    </a:moveTo>
                    <a:lnTo>
                      <a:pt x="221" y="35"/>
                    </a:lnTo>
                    <a:lnTo>
                      <a:pt x="219" y="53"/>
                    </a:lnTo>
                    <a:lnTo>
                      <a:pt x="219" y="66"/>
                    </a:lnTo>
                    <a:lnTo>
                      <a:pt x="221" y="76"/>
                    </a:lnTo>
                    <a:lnTo>
                      <a:pt x="224" y="83"/>
                    </a:lnTo>
                    <a:lnTo>
                      <a:pt x="228" y="90"/>
                    </a:lnTo>
                    <a:lnTo>
                      <a:pt x="230" y="92"/>
                    </a:lnTo>
                    <a:lnTo>
                      <a:pt x="231" y="92"/>
                    </a:lnTo>
                    <a:lnTo>
                      <a:pt x="241" y="112"/>
                    </a:lnTo>
                    <a:lnTo>
                      <a:pt x="252" y="131"/>
                    </a:lnTo>
                    <a:lnTo>
                      <a:pt x="265" y="150"/>
                    </a:lnTo>
                    <a:lnTo>
                      <a:pt x="276" y="167"/>
                    </a:lnTo>
                    <a:lnTo>
                      <a:pt x="287" y="182"/>
                    </a:lnTo>
                    <a:lnTo>
                      <a:pt x="297" y="195"/>
                    </a:lnTo>
                    <a:lnTo>
                      <a:pt x="304" y="205"/>
                    </a:lnTo>
                    <a:lnTo>
                      <a:pt x="309" y="212"/>
                    </a:lnTo>
                    <a:lnTo>
                      <a:pt x="311" y="214"/>
                    </a:lnTo>
                    <a:lnTo>
                      <a:pt x="316" y="232"/>
                    </a:lnTo>
                    <a:lnTo>
                      <a:pt x="317" y="247"/>
                    </a:lnTo>
                    <a:lnTo>
                      <a:pt x="315" y="258"/>
                    </a:lnTo>
                    <a:lnTo>
                      <a:pt x="310" y="266"/>
                    </a:lnTo>
                    <a:lnTo>
                      <a:pt x="305" y="272"/>
                    </a:lnTo>
                    <a:lnTo>
                      <a:pt x="299" y="276"/>
                    </a:lnTo>
                    <a:lnTo>
                      <a:pt x="294" y="277"/>
                    </a:lnTo>
                    <a:lnTo>
                      <a:pt x="290" y="278"/>
                    </a:lnTo>
                    <a:lnTo>
                      <a:pt x="288" y="278"/>
                    </a:lnTo>
                    <a:lnTo>
                      <a:pt x="271" y="266"/>
                    </a:lnTo>
                    <a:lnTo>
                      <a:pt x="251" y="258"/>
                    </a:lnTo>
                    <a:lnTo>
                      <a:pt x="231" y="256"/>
                    </a:lnTo>
                    <a:lnTo>
                      <a:pt x="212" y="258"/>
                    </a:lnTo>
                    <a:lnTo>
                      <a:pt x="193" y="262"/>
                    </a:lnTo>
                    <a:lnTo>
                      <a:pt x="176" y="268"/>
                    </a:lnTo>
                    <a:lnTo>
                      <a:pt x="162" y="276"/>
                    </a:lnTo>
                    <a:lnTo>
                      <a:pt x="151" y="282"/>
                    </a:lnTo>
                    <a:lnTo>
                      <a:pt x="144" y="287"/>
                    </a:lnTo>
                    <a:lnTo>
                      <a:pt x="141" y="288"/>
                    </a:lnTo>
                    <a:lnTo>
                      <a:pt x="119" y="290"/>
                    </a:lnTo>
                    <a:lnTo>
                      <a:pt x="101" y="289"/>
                    </a:lnTo>
                    <a:lnTo>
                      <a:pt x="87" y="284"/>
                    </a:lnTo>
                    <a:lnTo>
                      <a:pt x="76" y="277"/>
                    </a:lnTo>
                    <a:lnTo>
                      <a:pt x="69" y="268"/>
                    </a:lnTo>
                    <a:lnTo>
                      <a:pt x="64" y="258"/>
                    </a:lnTo>
                    <a:lnTo>
                      <a:pt x="60" y="248"/>
                    </a:lnTo>
                    <a:lnTo>
                      <a:pt x="59" y="239"/>
                    </a:lnTo>
                    <a:lnTo>
                      <a:pt x="58" y="231"/>
                    </a:lnTo>
                    <a:lnTo>
                      <a:pt x="58" y="226"/>
                    </a:lnTo>
                    <a:lnTo>
                      <a:pt x="58" y="224"/>
                    </a:lnTo>
                    <a:lnTo>
                      <a:pt x="57" y="212"/>
                    </a:lnTo>
                    <a:lnTo>
                      <a:pt x="52" y="199"/>
                    </a:lnTo>
                    <a:lnTo>
                      <a:pt x="45" y="186"/>
                    </a:lnTo>
                    <a:lnTo>
                      <a:pt x="39" y="173"/>
                    </a:lnTo>
                    <a:lnTo>
                      <a:pt x="32" y="161"/>
                    </a:lnTo>
                    <a:lnTo>
                      <a:pt x="26" y="152"/>
                    </a:lnTo>
                    <a:lnTo>
                      <a:pt x="21" y="146"/>
                    </a:lnTo>
                    <a:lnTo>
                      <a:pt x="20" y="144"/>
                    </a:lnTo>
                    <a:lnTo>
                      <a:pt x="7" y="119"/>
                    </a:lnTo>
                    <a:lnTo>
                      <a:pt x="1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9" y="40"/>
                    </a:lnTo>
                    <a:lnTo>
                      <a:pt x="16" y="27"/>
                    </a:lnTo>
                    <a:lnTo>
                      <a:pt x="25" y="16"/>
                    </a:lnTo>
                    <a:lnTo>
                      <a:pt x="32" y="7"/>
                    </a:lnTo>
                    <a:lnTo>
                      <a:pt x="37" y="2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1E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Freeform 88"/>
              <p:cNvSpPr>
                <a:spLocks/>
              </p:cNvSpPr>
              <p:nvPr/>
            </p:nvSpPr>
            <p:spPr bwMode="auto">
              <a:xfrm>
                <a:off x="2619" y="2118"/>
                <a:ext cx="339" cy="659"/>
              </a:xfrm>
              <a:custGeom>
                <a:avLst/>
                <a:gdLst>
                  <a:gd name="T0" fmla="*/ 0 w 339"/>
                  <a:gd name="T1" fmla="*/ 0 h 659"/>
                  <a:gd name="T2" fmla="*/ 339 w 339"/>
                  <a:gd name="T3" fmla="*/ 0 h 659"/>
                  <a:gd name="T4" fmla="*/ 169 w 339"/>
                  <a:gd name="T5" fmla="*/ 659 h 659"/>
                  <a:gd name="T6" fmla="*/ 0 w 339"/>
                  <a:gd name="T7" fmla="*/ 0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9" h="659">
                    <a:moveTo>
                      <a:pt x="0" y="0"/>
                    </a:moveTo>
                    <a:lnTo>
                      <a:pt x="339" y="0"/>
                    </a:lnTo>
                    <a:lnTo>
                      <a:pt x="169" y="6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F2F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Freeform 89"/>
              <p:cNvSpPr>
                <a:spLocks/>
              </p:cNvSpPr>
              <p:nvPr/>
            </p:nvSpPr>
            <p:spPr bwMode="auto">
              <a:xfrm>
                <a:off x="2734" y="2118"/>
                <a:ext cx="128" cy="74"/>
              </a:xfrm>
              <a:custGeom>
                <a:avLst/>
                <a:gdLst>
                  <a:gd name="T0" fmla="*/ 0 w 128"/>
                  <a:gd name="T1" fmla="*/ 0 h 74"/>
                  <a:gd name="T2" fmla="*/ 128 w 128"/>
                  <a:gd name="T3" fmla="*/ 0 h 74"/>
                  <a:gd name="T4" fmla="*/ 102 w 128"/>
                  <a:gd name="T5" fmla="*/ 74 h 74"/>
                  <a:gd name="T6" fmla="*/ 26 w 128"/>
                  <a:gd name="T7" fmla="*/ 74 h 74"/>
                  <a:gd name="T8" fmla="*/ 0 w 128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74">
                    <a:moveTo>
                      <a:pt x="0" y="0"/>
                    </a:moveTo>
                    <a:lnTo>
                      <a:pt x="128" y="0"/>
                    </a:lnTo>
                    <a:lnTo>
                      <a:pt x="102" y="74"/>
                    </a:lnTo>
                    <a:lnTo>
                      <a:pt x="26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Freeform 90"/>
              <p:cNvSpPr>
                <a:spLocks/>
              </p:cNvSpPr>
              <p:nvPr/>
            </p:nvSpPr>
            <p:spPr bwMode="auto">
              <a:xfrm>
                <a:off x="2673" y="2192"/>
                <a:ext cx="250" cy="585"/>
              </a:xfrm>
              <a:custGeom>
                <a:avLst/>
                <a:gdLst>
                  <a:gd name="T0" fmla="*/ 87 w 250"/>
                  <a:gd name="T1" fmla="*/ 0 h 585"/>
                  <a:gd name="T2" fmla="*/ 163 w 250"/>
                  <a:gd name="T3" fmla="*/ 0 h 585"/>
                  <a:gd name="T4" fmla="*/ 250 w 250"/>
                  <a:gd name="T5" fmla="*/ 499 h 585"/>
                  <a:gd name="T6" fmla="*/ 125 w 250"/>
                  <a:gd name="T7" fmla="*/ 585 h 585"/>
                  <a:gd name="T8" fmla="*/ 0 w 250"/>
                  <a:gd name="T9" fmla="*/ 499 h 585"/>
                  <a:gd name="T10" fmla="*/ 87 w 250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585">
                    <a:moveTo>
                      <a:pt x="87" y="0"/>
                    </a:moveTo>
                    <a:lnTo>
                      <a:pt x="163" y="0"/>
                    </a:lnTo>
                    <a:lnTo>
                      <a:pt x="250" y="499"/>
                    </a:lnTo>
                    <a:lnTo>
                      <a:pt x="125" y="585"/>
                    </a:lnTo>
                    <a:lnTo>
                      <a:pt x="0" y="499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Freeform 91"/>
              <p:cNvSpPr>
                <a:spLocks/>
              </p:cNvSpPr>
              <p:nvPr/>
            </p:nvSpPr>
            <p:spPr bwMode="auto">
              <a:xfrm>
                <a:off x="2443" y="3043"/>
                <a:ext cx="355" cy="1915"/>
              </a:xfrm>
              <a:custGeom>
                <a:avLst/>
                <a:gdLst>
                  <a:gd name="T0" fmla="*/ 355 w 355"/>
                  <a:gd name="T1" fmla="*/ 0 h 1915"/>
                  <a:gd name="T2" fmla="*/ 350 w 355"/>
                  <a:gd name="T3" fmla="*/ 442 h 1915"/>
                  <a:gd name="T4" fmla="*/ 342 w 355"/>
                  <a:gd name="T5" fmla="*/ 487 h 1915"/>
                  <a:gd name="T6" fmla="*/ 336 w 355"/>
                  <a:gd name="T7" fmla="*/ 561 h 1915"/>
                  <a:gd name="T8" fmla="*/ 328 w 355"/>
                  <a:gd name="T9" fmla="*/ 661 h 1915"/>
                  <a:gd name="T10" fmla="*/ 323 w 355"/>
                  <a:gd name="T11" fmla="*/ 778 h 1915"/>
                  <a:gd name="T12" fmla="*/ 318 w 355"/>
                  <a:gd name="T13" fmla="*/ 909 h 1915"/>
                  <a:gd name="T14" fmla="*/ 315 w 355"/>
                  <a:gd name="T15" fmla="*/ 1048 h 1915"/>
                  <a:gd name="T16" fmla="*/ 312 w 355"/>
                  <a:gd name="T17" fmla="*/ 1191 h 1915"/>
                  <a:gd name="T18" fmla="*/ 310 w 355"/>
                  <a:gd name="T19" fmla="*/ 1331 h 1915"/>
                  <a:gd name="T20" fmla="*/ 307 w 355"/>
                  <a:gd name="T21" fmla="*/ 1464 h 1915"/>
                  <a:gd name="T22" fmla="*/ 306 w 355"/>
                  <a:gd name="T23" fmla="*/ 1585 h 1915"/>
                  <a:gd name="T24" fmla="*/ 305 w 355"/>
                  <a:gd name="T25" fmla="*/ 1688 h 1915"/>
                  <a:gd name="T26" fmla="*/ 304 w 355"/>
                  <a:gd name="T27" fmla="*/ 1768 h 1915"/>
                  <a:gd name="T28" fmla="*/ 304 w 355"/>
                  <a:gd name="T29" fmla="*/ 1820 h 1915"/>
                  <a:gd name="T30" fmla="*/ 304 w 355"/>
                  <a:gd name="T31" fmla="*/ 1839 h 1915"/>
                  <a:gd name="T32" fmla="*/ 246 w 355"/>
                  <a:gd name="T33" fmla="*/ 1885 h 1915"/>
                  <a:gd name="T34" fmla="*/ 195 w 355"/>
                  <a:gd name="T35" fmla="*/ 1910 h 1915"/>
                  <a:gd name="T36" fmla="*/ 151 w 355"/>
                  <a:gd name="T37" fmla="*/ 1915 h 1915"/>
                  <a:gd name="T38" fmla="*/ 113 w 355"/>
                  <a:gd name="T39" fmla="*/ 1906 h 1915"/>
                  <a:gd name="T40" fmla="*/ 82 w 355"/>
                  <a:gd name="T41" fmla="*/ 1890 h 1915"/>
                  <a:gd name="T42" fmla="*/ 60 w 355"/>
                  <a:gd name="T43" fmla="*/ 1871 h 1915"/>
                  <a:gd name="T44" fmla="*/ 44 w 355"/>
                  <a:gd name="T45" fmla="*/ 1852 h 1915"/>
                  <a:gd name="T46" fmla="*/ 36 w 355"/>
                  <a:gd name="T47" fmla="*/ 1840 h 1915"/>
                  <a:gd name="T48" fmla="*/ 40 w 355"/>
                  <a:gd name="T49" fmla="*/ 1813 h 1915"/>
                  <a:gd name="T50" fmla="*/ 49 w 355"/>
                  <a:gd name="T51" fmla="*/ 1743 h 1915"/>
                  <a:gd name="T52" fmla="*/ 54 w 355"/>
                  <a:gd name="T53" fmla="*/ 1654 h 1915"/>
                  <a:gd name="T54" fmla="*/ 55 w 355"/>
                  <a:gd name="T55" fmla="*/ 1552 h 1915"/>
                  <a:gd name="T56" fmla="*/ 55 w 355"/>
                  <a:gd name="T57" fmla="*/ 1441 h 1915"/>
                  <a:gd name="T58" fmla="*/ 52 w 355"/>
                  <a:gd name="T59" fmla="*/ 1325 h 1915"/>
                  <a:gd name="T60" fmla="*/ 50 w 355"/>
                  <a:gd name="T61" fmla="*/ 1211 h 1915"/>
                  <a:gd name="T62" fmla="*/ 45 w 355"/>
                  <a:gd name="T63" fmla="*/ 1104 h 1915"/>
                  <a:gd name="T64" fmla="*/ 41 w 355"/>
                  <a:gd name="T65" fmla="*/ 1008 h 1915"/>
                  <a:gd name="T66" fmla="*/ 38 w 355"/>
                  <a:gd name="T67" fmla="*/ 928 h 1915"/>
                  <a:gd name="T68" fmla="*/ 34 w 355"/>
                  <a:gd name="T69" fmla="*/ 870 h 1915"/>
                  <a:gd name="T70" fmla="*/ 32 w 355"/>
                  <a:gd name="T71" fmla="*/ 838 h 1915"/>
                  <a:gd name="T72" fmla="*/ 17 w 355"/>
                  <a:gd name="T73" fmla="*/ 730 h 1915"/>
                  <a:gd name="T74" fmla="*/ 2 w 355"/>
                  <a:gd name="T75" fmla="*/ 530 h 1915"/>
                  <a:gd name="T76" fmla="*/ 2 w 355"/>
                  <a:gd name="T77" fmla="*/ 348 h 1915"/>
                  <a:gd name="T78" fmla="*/ 12 w 355"/>
                  <a:gd name="T79" fmla="*/ 189 h 1915"/>
                  <a:gd name="T80" fmla="*/ 29 w 355"/>
                  <a:gd name="T81" fmla="*/ 55 h 1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5" h="1915">
                    <a:moveTo>
                      <a:pt x="38" y="0"/>
                    </a:moveTo>
                    <a:lnTo>
                      <a:pt x="355" y="0"/>
                    </a:lnTo>
                    <a:lnTo>
                      <a:pt x="355" y="432"/>
                    </a:lnTo>
                    <a:lnTo>
                      <a:pt x="350" y="442"/>
                    </a:lnTo>
                    <a:lnTo>
                      <a:pt x="347" y="460"/>
                    </a:lnTo>
                    <a:lnTo>
                      <a:pt x="342" y="487"/>
                    </a:lnTo>
                    <a:lnTo>
                      <a:pt x="338" y="520"/>
                    </a:lnTo>
                    <a:lnTo>
                      <a:pt x="336" y="561"/>
                    </a:lnTo>
                    <a:lnTo>
                      <a:pt x="332" y="608"/>
                    </a:lnTo>
                    <a:lnTo>
                      <a:pt x="328" y="661"/>
                    </a:lnTo>
                    <a:lnTo>
                      <a:pt x="326" y="717"/>
                    </a:lnTo>
                    <a:lnTo>
                      <a:pt x="323" y="778"/>
                    </a:lnTo>
                    <a:lnTo>
                      <a:pt x="321" y="842"/>
                    </a:lnTo>
                    <a:lnTo>
                      <a:pt x="318" y="909"/>
                    </a:lnTo>
                    <a:lnTo>
                      <a:pt x="317" y="978"/>
                    </a:lnTo>
                    <a:lnTo>
                      <a:pt x="315" y="1048"/>
                    </a:lnTo>
                    <a:lnTo>
                      <a:pt x="313" y="1120"/>
                    </a:lnTo>
                    <a:lnTo>
                      <a:pt x="312" y="1191"/>
                    </a:lnTo>
                    <a:lnTo>
                      <a:pt x="311" y="1261"/>
                    </a:lnTo>
                    <a:lnTo>
                      <a:pt x="310" y="1331"/>
                    </a:lnTo>
                    <a:lnTo>
                      <a:pt x="308" y="1399"/>
                    </a:lnTo>
                    <a:lnTo>
                      <a:pt x="307" y="1464"/>
                    </a:lnTo>
                    <a:lnTo>
                      <a:pt x="306" y="1527"/>
                    </a:lnTo>
                    <a:lnTo>
                      <a:pt x="306" y="1585"/>
                    </a:lnTo>
                    <a:lnTo>
                      <a:pt x="305" y="1639"/>
                    </a:lnTo>
                    <a:lnTo>
                      <a:pt x="305" y="1688"/>
                    </a:lnTo>
                    <a:lnTo>
                      <a:pt x="305" y="1732"/>
                    </a:lnTo>
                    <a:lnTo>
                      <a:pt x="304" y="1768"/>
                    </a:lnTo>
                    <a:lnTo>
                      <a:pt x="304" y="1798"/>
                    </a:lnTo>
                    <a:lnTo>
                      <a:pt x="304" y="1820"/>
                    </a:lnTo>
                    <a:lnTo>
                      <a:pt x="304" y="1834"/>
                    </a:lnTo>
                    <a:lnTo>
                      <a:pt x="304" y="1839"/>
                    </a:lnTo>
                    <a:lnTo>
                      <a:pt x="274" y="1866"/>
                    </a:lnTo>
                    <a:lnTo>
                      <a:pt x="246" y="1885"/>
                    </a:lnTo>
                    <a:lnTo>
                      <a:pt x="220" y="1900"/>
                    </a:lnTo>
                    <a:lnTo>
                      <a:pt x="195" y="1910"/>
                    </a:lnTo>
                    <a:lnTo>
                      <a:pt x="172" y="1915"/>
                    </a:lnTo>
                    <a:lnTo>
                      <a:pt x="151" y="1915"/>
                    </a:lnTo>
                    <a:lnTo>
                      <a:pt x="131" y="1912"/>
                    </a:lnTo>
                    <a:lnTo>
                      <a:pt x="113" y="1906"/>
                    </a:lnTo>
                    <a:lnTo>
                      <a:pt x="97" y="1899"/>
                    </a:lnTo>
                    <a:lnTo>
                      <a:pt x="82" y="1890"/>
                    </a:lnTo>
                    <a:lnTo>
                      <a:pt x="70" y="1880"/>
                    </a:lnTo>
                    <a:lnTo>
                      <a:pt x="60" y="1871"/>
                    </a:lnTo>
                    <a:lnTo>
                      <a:pt x="51" y="1861"/>
                    </a:lnTo>
                    <a:lnTo>
                      <a:pt x="44" y="1852"/>
                    </a:lnTo>
                    <a:lnTo>
                      <a:pt x="39" y="1845"/>
                    </a:lnTo>
                    <a:lnTo>
                      <a:pt x="36" y="1840"/>
                    </a:lnTo>
                    <a:lnTo>
                      <a:pt x="35" y="1839"/>
                    </a:lnTo>
                    <a:lnTo>
                      <a:pt x="40" y="1813"/>
                    </a:lnTo>
                    <a:lnTo>
                      <a:pt x="45" y="1781"/>
                    </a:lnTo>
                    <a:lnTo>
                      <a:pt x="49" y="1743"/>
                    </a:lnTo>
                    <a:lnTo>
                      <a:pt x="51" y="1701"/>
                    </a:lnTo>
                    <a:lnTo>
                      <a:pt x="54" y="1654"/>
                    </a:lnTo>
                    <a:lnTo>
                      <a:pt x="55" y="1605"/>
                    </a:lnTo>
                    <a:lnTo>
                      <a:pt x="55" y="1552"/>
                    </a:lnTo>
                    <a:lnTo>
                      <a:pt x="56" y="1498"/>
                    </a:lnTo>
                    <a:lnTo>
                      <a:pt x="55" y="1441"/>
                    </a:lnTo>
                    <a:lnTo>
                      <a:pt x="54" y="1383"/>
                    </a:lnTo>
                    <a:lnTo>
                      <a:pt x="52" y="1325"/>
                    </a:lnTo>
                    <a:lnTo>
                      <a:pt x="51" y="1267"/>
                    </a:lnTo>
                    <a:lnTo>
                      <a:pt x="50" y="1211"/>
                    </a:lnTo>
                    <a:lnTo>
                      <a:pt x="48" y="1157"/>
                    </a:lnTo>
                    <a:lnTo>
                      <a:pt x="45" y="1104"/>
                    </a:lnTo>
                    <a:lnTo>
                      <a:pt x="44" y="1055"/>
                    </a:lnTo>
                    <a:lnTo>
                      <a:pt x="41" y="1008"/>
                    </a:lnTo>
                    <a:lnTo>
                      <a:pt x="39" y="966"/>
                    </a:lnTo>
                    <a:lnTo>
                      <a:pt x="38" y="928"/>
                    </a:lnTo>
                    <a:lnTo>
                      <a:pt x="35" y="896"/>
                    </a:lnTo>
                    <a:lnTo>
                      <a:pt x="34" y="870"/>
                    </a:lnTo>
                    <a:lnTo>
                      <a:pt x="33" y="850"/>
                    </a:lnTo>
                    <a:lnTo>
                      <a:pt x="32" y="838"/>
                    </a:lnTo>
                    <a:lnTo>
                      <a:pt x="32" y="834"/>
                    </a:lnTo>
                    <a:lnTo>
                      <a:pt x="17" y="730"/>
                    </a:lnTo>
                    <a:lnTo>
                      <a:pt x="7" y="627"/>
                    </a:lnTo>
                    <a:lnTo>
                      <a:pt x="2" y="530"/>
                    </a:lnTo>
                    <a:lnTo>
                      <a:pt x="0" y="437"/>
                    </a:lnTo>
                    <a:lnTo>
                      <a:pt x="2" y="348"/>
                    </a:lnTo>
                    <a:lnTo>
                      <a:pt x="6" y="266"/>
                    </a:lnTo>
                    <a:lnTo>
                      <a:pt x="12" y="189"/>
                    </a:lnTo>
                    <a:lnTo>
                      <a:pt x="19" y="118"/>
                    </a:lnTo>
                    <a:lnTo>
                      <a:pt x="29" y="55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Freeform 92"/>
              <p:cNvSpPr>
                <a:spLocks/>
              </p:cNvSpPr>
              <p:nvPr/>
            </p:nvSpPr>
            <p:spPr bwMode="auto">
              <a:xfrm>
                <a:off x="2798" y="3043"/>
                <a:ext cx="354" cy="1915"/>
              </a:xfrm>
              <a:custGeom>
                <a:avLst/>
                <a:gdLst>
                  <a:gd name="T0" fmla="*/ 317 w 354"/>
                  <a:gd name="T1" fmla="*/ 0 h 1915"/>
                  <a:gd name="T2" fmla="*/ 334 w 354"/>
                  <a:gd name="T3" fmla="*/ 117 h 1915"/>
                  <a:gd name="T4" fmla="*/ 347 w 354"/>
                  <a:gd name="T5" fmla="*/ 263 h 1915"/>
                  <a:gd name="T6" fmla="*/ 354 w 354"/>
                  <a:gd name="T7" fmla="*/ 434 h 1915"/>
                  <a:gd name="T8" fmla="*/ 347 w 354"/>
                  <a:gd name="T9" fmla="*/ 626 h 1915"/>
                  <a:gd name="T10" fmla="*/ 323 w 354"/>
                  <a:gd name="T11" fmla="*/ 834 h 1915"/>
                  <a:gd name="T12" fmla="*/ 322 w 354"/>
                  <a:gd name="T13" fmla="*/ 850 h 1915"/>
                  <a:gd name="T14" fmla="*/ 319 w 354"/>
                  <a:gd name="T15" fmla="*/ 896 h 1915"/>
                  <a:gd name="T16" fmla="*/ 315 w 354"/>
                  <a:gd name="T17" fmla="*/ 966 h 1915"/>
                  <a:gd name="T18" fmla="*/ 312 w 354"/>
                  <a:gd name="T19" fmla="*/ 1055 h 1915"/>
                  <a:gd name="T20" fmla="*/ 307 w 354"/>
                  <a:gd name="T21" fmla="*/ 1157 h 1915"/>
                  <a:gd name="T22" fmla="*/ 303 w 354"/>
                  <a:gd name="T23" fmla="*/ 1267 h 1915"/>
                  <a:gd name="T24" fmla="*/ 301 w 354"/>
                  <a:gd name="T25" fmla="*/ 1383 h 1915"/>
                  <a:gd name="T26" fmla="*/ 299 w 354"/>
                  <a:gd name="T27" fmla="*/ 1498 h 1915"/>
                  <a:gd name="T28" fmla="*/ 301 w 354"/>
                  <a:gd name="T29" fmla="*/ 1605 h 1915"/>
                  <a:gd name="T30" fmla="*/ 303 w 354"/>
                  <a:gd name="T31" fmla="*/ 1701 h 1915"/>
                  <a:gd name="T32" fmla="*/ 309 w 354"/>
                  <a:gd name="T33" fmla="*/ 1781 h 1915"/>
                  <a:gd name="T34" fmla="*/ 320 w 354"/>
                  <a:gd name="T35" fmla="*/ 1839 h 1915"/>
                  <a:gd name="T36" fmla="*/ 315 w 354"/>
                  <a:gd name="T37" fmla="*/ 1845 h 1915"/>
                  <a:gd name="T38" fmla="*/ 304 w 354"/>
                  <a:gd name="T39" fmla="*/ 1861 h 1915"/>
                  <a:gd name="T40" fmla="*/ 285 w 354"/>
                  <a:gd name="T41" fmla="*/ 1880 h 1915"/>
                  <a:gd name="T42" fmla="*/ 258 w 354"/>
                  <a:gd name="T43" fmla="*/ 1899 h 1915"/>
                  <a:gd name="T44" fmla="*/ 224 w 354"/>
                  <a:gd name="T45" fmla="*/ 1912 h 1915"/>
                  <a:gd name="T46" fmla="*/ 184 w 354"/>
                  <a:gd name="T47" fmla="*/ 1915 h 1915"/>
                  <a:gd name="T48" fmla="*/ 136 w 354"/>
                  <a:gd name="T49" fmla="*/ 1900 h 1915"/>
                  <a:gd name="T50" fmla="*/ 80 w 354"/>
                  <a:gd name="T51" fmla="*/ 1866 h 1915"/>
                  <a:gd name="T52" fmla="*/ 51 w 354"/>
                  <a:gd name="T53" fmla="*/ 1834 h 1915"/>
                  <a:gd name="T54" fmla="*/ 51 w 354"/>
                  <a:gd name="T55" fmla="*/ 1798 h 1915"/>
                  <a:gd name="T56" fmla="*/ 51 w 354"/>
                  <a:gd name="T57" fmla="*/ 1732 h 1915"/>
                  <a:gd name="T58" fmla="*/ 50 w 354"/>
                  <a:gd name="T59" fmla="*/ 1639 h 1915"/>
                  <a:gd name="T60" fmla="*/ 48 w 354"/>
                  <a:gd name="T61" fmla="*/ 1527 h 1915"/>
                  <a:gd name="T62" fmla="*/ 47 w 354"/>
                  <a:gd name="T63" fmla="*/ 1400 h 1915"/>
                  <a:gd name="T64" fmla="*/ 45 w 354"/>
                  <a:gd name="T65" fmla="*/ 1263 h 1915"/>
                  <a:gd name="T66" fmla="*/ 42 w 354"/>
                  <a:gd name="T67" fmla="*/ 1121 h 1915"/>
                  <a:gd name="T68" fmla="*/ 38 w 354"/>
                  <a:gd name="T69" fmla="*/ 979 h 1915"/>
                  <a:gd name="T70" fmla="*/ 34 w 354"/>
                  <a:gd name="T71" fmla="*/ 843 h 1915"/>
                  <a:gd name="T72" fmla="*/ 29 w 354"/>
                  <a:gd name="T73" fmla="*/ 719 h 1915"/>
                  <a:gd name="T74" fmla="*/ 24 w 354"/>
                  <a:gd name="T75" fmla="*/ 609 h 1915"/>
                  <a:gd name="T76" fmla="*/ 16 w 354"/>
                  <a:gd name="T77" fmla="*/ 522 h 1915"/>
                  <a:gd name="T78" fmla="*/ 9 w 354"/>
                  <a:gd name="T79" fmla="*/ 461 h 1915"/>
                  <a:gd name="T80" fmla="*/ 0 w 354"/>
                  <a:gd name="T81" fmla="*/ 432 h 1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4" h="1915">
                    <a:moveTo>
                      <a:pt x="0" y="0"/>
                    </a:moveTo>
                    <a:lnTo>
                      <a:pt x="317" y="0"/>
                    </a:lnTo>
                    <a:lnTo>
                      <a:pt x="325" y="54"/>
                    </a:lnTo>
                    <a:lnTo>
                      <a:pt x="334" y="117"/>
                    </a:lnTo>
                    <a:lnTo>
                      <a:pt x="341" y="187"/>
                    </a:lnTo>
                    <a:lnTo>
                      <a:pt x="347" y="263"/>
                    </a:lnTo>
                    <a:lnTo>
                      <a:pt x="352" y="346"/>
                    </a:lnTo>
                    <a:lnTo>
                      <a:pt x="354" y="434"/>
                    </a:lnTo>
                    <a:lnTo>
                      <a:pt x="352" y="528"/>
                    </a:lnTo>
                    <a:lnTo>
                      <a:pt x="347" y="626"/>
                    </a:lnTo>
                    <a:lnTo>
                      <a:pt x="338" y="728"/>
                    </a:lnTo>
                    <a:lnTo>
                      <a:pt x="323" y="834"/>
                    </a:lnTo>
                    <a:lnTo>
                      <a:pt x="323" y="838"/>
                    </a:lnTo>
                    <a:lnTo>
                      <a:pt x="322" y="850"/>
                    </a:lnTo>
                    <a:lnTo>
                      <a:pt x="320" y="870"/>
                    </a:lnTo>
                    <a:lnTo>
                      <a:pt x="319" y="896"/>
                    </a:lnTo>
                    <a:lnTo>
                      <a:pt x="318" y="928"/>
                    </a:lnTo>
                    <a:lnTo>
                      <a:pt x="315" y="966"/>
                    </a:lnTo>
                    <a:lnTo>
                      <a:pt x="314" y="1008"/>
                    </a:lnTo>
                    <a:lnTo>
                      <a:pt x="312" y="1055"/>
                    </a:lnTo>
                    <a:lnTo>
                      <a:pt x="309" y="1104"/>
                    </a:lnTo>
                    <a:lnTo>
                      <a:pt x="307" y="1157"/>
                    </a:lnTo>
                    <a:lnTo>
                      <a:pt x="306" y="1211"/>
                    </a:lnTo>
                    <a:lnTo>
                      <a:pt x="303" y="1267"/>
                    </a:lnTo>
                    <a:lnTo>
                      <a:pt x="302" y="1325"/>
                    </a:lnTo>
                    <a:lnTo>
                      <a:pt x="301" y="1383"/>
                    </a:lnTo>
                    <a:lnTo>
                      <a:pt x="299" y="1441"/>
                    </a:lnTo>
                    <a:lnTo>
                      <a:pt x="299" y="1498"/>
                    </a:lnTo>
                    <a:lnTo>
                      <a:pt x="299" y="1552"/>
                    </a:lnTo>
                    <a:lnTo>
                      <a:pt x="301" y="1605"/>
                    </a:lnTo>
                    <a:lnTo>
                      <a:pt x="302" y="1654"/>
                    </a:lnTo>
                    <a:lnTo>
                      <a:pt x="303" y="1701"/>
                    </a:lnTo>
                    <a:lnTo>
                      <a:pt x="306" y="1743"/>
                    </a:lnTo>
                    <a:lnTo>
                      <a:pt x="309" y="1781"/>
                    </a:lnTo>
                    <a:lnTo>
                      <a:pt x="314" y="1813"/>
                    </a:lnTo>
                    <a:lnTo>
                      <a:pt x="320" y="1839"/>
                    </a:lnTo>
                    <a:lnTo>
                      <a:pt x="319" y="1840"/>
                    </a:lnTo>
                    <a:lnTo>
                      <a:pt x="315" y="1845"/>
                    </a:lnTo>
                    <a:lnTo>
                      <a:pt x="310" y="1852"/>
                    </a:lnTo>
                    <a:lnTo>
                      <a:pt x="304" y="1861"/>
                    </a:lnTo>
                    <a:lnTo>
                      <a:pt x="296" y="1871"/>
                    </a:lnTo>
                    <a:lnTo>
                      <a:pt x="285" y="1880"/>
                    </a:lnTo>
                    <a:lnTo>
                      <a:pt x="272" y="1890"/>
                    </a:lnTo>
                    <a:lnTo>
                      <a:pt x="258" y="1899"/>
                    </a:lnTo>
                    <a:lnTo>
                      <a:pt x="242" y="1906"/>
                    </a:lnTo>
                    <a:lnTo>
                      <a:pt x="224" y="1912"/>
                    </a:lnTo>
                    <a:lnTo>
                      <a:pt x="205" y="1915"/>
                    </a:lnTo>
                    <a:lnTo>
                      <a:pt x="184" y="1915"/>
                    </a:lnTo>
                    <a:lnTo>
                      <a:pt x="160" y="1910"/>
                    </a:lnTo>
                    <a:lnTo>
                      <a:pt x="136" y="1900"/>
                    </a:lnTo>
                    <a:lnTo>
                      <a:pt x="109" y="1885"/>
                    </a:lnTo>
                    <a:lnTo>
                      <a:pt x="80" y="1866"/>
                    </a:lnTo>
                    <a:lnTo>
                      <a:pt x="51" y="1839"/>
                    </a:lnTo>
                    <a:lnTo>
                      <a:pt x="51" y="1834"/>
                    </a:lnTo>
                    <a:lnTo>
                      <a:pt x="51" y="1820"/>
                    </a:lnTo>
                    <a:lnTo>
                      <a:pt x="51" y="1798"/>
                    </a:lnTo>
                    <a:lnTo>
                      <a:pt x="51" y="1768"/>
                    </a:lnTo>
                    <a:lnTo>
                      <a:pt x="51" y="1732"/>
                    </a:lnTo>
                    <a:lnTo>
                      <a:pt x="50" y="1688"/>
                    </a:lnTo>
                    <a:lnTo>
                      <a:pt x="50" y="1639"/>
                    </a:lnTo>
                    <a:lnTo>
                      <a:pt x="50" y="1586"/>
                    </a:lnTo>
                    <a:lnTo>
                      <a:pt x="48" y="1527"/>
                    </a:lnTo>
                    <a:lnTo>
                      <a:pt x="47" y="1466"/>
                    </a:lnTo>
                    <a:lnTo>
                      <a:pt x="47" y="1400"/>
                    </a:lnTo>
                    <a:lnTo>
                      <a:pt x="46" y="1333"/>
                    </a:lnTo>
                    <a:lnTo>
                      <a:pt x="45" y="1263"/>
                    </a:lnTo>
                    <a:lnTo>
                      <a:pt x="43" y="1192"/>
                    </a:lnTo>
                    <a:lnTo>
                      <a:pt x="42" y="1121"/>
                    </a:lnTo>
                    <a:lnTo>
                      <a:pt x="40" y="1050"/>
                    </a:lnTo>
                    <a:lnTo>
                      <a:pt x="38" y="979"/>
                    </a:lnTo>
                    <a:lnTo>
                      <a:pt x="36" y="911"/>
                    </a:lnTo>
                    <a:lnTo>
                      <a:pt x="34" y="843"/>
                    </a:lnTo>
                    <a:lnTo>
                      <a:pt x="31" y="779"/>
                    </a:lnTo>
                    <a:lnTo>
                      <a:pt x="29" y="719"/>
                    </a:lnTo>
                    <a:lnTo>
                      <a:pt x="26" y="662"/>
                    </a:lnTo>
                    <a:lnTo>
                      <a:pt x="24" y="609"/>
                    </a:lnTo>
                    <a:lnTo>
                      <a:pt x="20" y="562"/>
                    </a:lnTo>
                    <a:lnTo>
                      <a:pt x="16" y="522"/>
                    </a:lnTo>
                    <a:lnTo>
                      <a:pt x="13" y="487"/>
                    </a:lnTo>
                    <a:lnTo>
                      <a:pt x="9" y="461"/>
                    </a:lnTo>
                    <a:lnTo>
                      <a:pt x="4" y="442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94"/>
              <p:cNvSpPr>
                <a:spLocks/>
              </p:cNvSpPr>
              <p:nvPr/>
            </p:nvSpPr>
            <p:spPr bwMode="auto">
              <a:xfrm>
                <a:off x="2811" y="2809"/>
                <a:ext cx="57" cy="58"/>
              </a:xfrm>
              <a:custGeom>
                <a:avLst/>
                <a:gdLst>
                  <a:gd name="T0" fmla="*/ 28 w 57"/>
                  <a:gd name="T1" fmla="*/ 0 h 58"/>
                  <a:gd name="T2" fmla="*/ 40 w 57"/>
                  <a:gd name="T3" fmla="*/ 2 h 58"/>
                  <a:gd name="T4" fmla="*/ 49 w 57"/>
                  <a:gd name="T5" fmla="*/ 8 h 58"/>
                  <a:gd name="T6" fmla="*/ 55 w 57"/>
                  <a:gd name="T7" fmla="*/ 17 h 58"/>
                  <a:gd name="T8" fmla="*/ 57 w 57"/>
                  <a:gd name="T9" fmla="*/ 28 h 58"/>
                  <a:gd name="T10" fmla="*/ 55 w 57"/>
                  <a:gd name="T11" fmla="*/ 40 h 58"/>
                  <a:gd name="T12" fmla="*/ 49 w 57"/>
                  <a:gd name="T13" fmla="*/ 49 h 58"/>
                  <a:gd name="T14" fmla="*/ 40 w 57"/>
                  <a:gd name="T15" fmla="*/ 55 h 58"/>
                  <a:gd name="T16" fmla="*/ 28 w 57"/>
                  <a:gd name="T17" fmla="*/ 58 h 58"/>
                  <a:gd name="T18" fmla="*/ 17 w 57"/>
                  <a:gd name="T19" fmla="*/ 55 h 58"/>
                  <a:gd name="T20" fmla="*/ 8 w 57"/>
                  <a:gd name="T21" fmla="*/ 49 h 58"/>
                  <a:gd name="T22" fmla="*/ 2 w 57"/>
                  <a:gd name="T23" fmla="*/ 40 h 58"/>
                  <a:gd name="T24" fmla="*/ 0 w 57"/>
                  <a:gd name="T25" fmla="*/ 28 h 58"/>
                  <a:gd name="T26" fmla="*/ 2 w 57"/>
                  <a:gd name="T27" fmla="*/ 17 h 58"/>
                  <a:gd name="T28" fmla="*/ 8 w 57"/>
                  <a:gd name="T29" fmla="*/ 8 h 58"/>
                  <a:gd name="T30" fmla="*/ 17 w 57"/>
                  <a:gd name="T31" fmla="*/ 2 h 58"/>
                  <a:gd name="T32" fmla="*/ 28 w 57"/>
                  <a:gd name="T33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58">
                    <a:moveTo>
                      <a:pt x="28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7" y="28"/>
                    </a:lnTo>
                    <a:lnTo>
                      <a:pt x="55" y="40"/>
                    </a:lnTo>
                    <a:lnTo>
                      <a:pt x="49" y="49"/>
                    </a:lnTo>
                    <a:lnTo>
                      <a:pt x="40" y="55"/>
                    </a:lnTo>
                    <a:lnTo>
                      <a:pt x="28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2" y="40"/>
                    </a:lnTo>
                    <a:lnTo>
                      <a:pt x="0" y="28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2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95"/>
              <p:cNvSpPr>
                <a:spLocks/>
              </p:cNvSpPr>
              <p:nvPr/>
            </p:nvSpPr>
            <p:spPr bwMode="auto">
              <a:xfrm>
                <a:off x="2980" y="2508"/>
                <a:ext cx="128" cy="87"/>
              </a:xfrm>
              <a:custGeom>
                <a:avLst/>
                <a:gdLst>
                  <a:gd name="T0" fmla="*/ 51 w 128"/>
                  <a:gd name="T1" fmla="*/ 0 h 87"/>
                  <a:gd name="T2" fmla="*/ 128 w 128"/>
                  <a:gd name="T3" fmla="*/ 58 h 87"/>
                  <a:gd name="T4" fmla="*/ 0 w 128"/>
                  <a:gd name="T5" fmla="*/ 87 h 87"/>
                  <a:gd name="T6" fmla="*/ 51 w 128"/>
                  <a:gd name="T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87">
                    <a:moveTo>
                      <a:pt x="51" y="0"/>
                    </a:moveTo>
                    <a:lnTo>
                      <a:pt x="128" y="58"/>
                    </a:lnTo>
                    <a:lnTo>
                      <a:pt x="0" y="8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96"/>
              <p:cNvSpPr>
                <a:spLocks/>
              </p:cNvSpPr>
              <p:nvPr/>
            </p:nvSpPr>
            <p:spPr bwMode="auto">
              <a:xfrm>
                <a:off x="2958" y="2548"/>
                <a:ext cx="175" cy="76"/>
              </a:xfrm>
              <a:custGeom>
                <a:avLst/>
                <a:gdLst>
                  <a:gd name="T0" fmla="*/ 166 w 175"/>
                  <a:gd name="T1" fmla="*/ 0 h 76"/>
                  <a:gd name="T2" fmla="*/ 175 w 175"/>
                  <a:gd name="T3" fmla="*/ 42 h 76"/>
                  <a:gd name="T4" fmla="*/ 9 w 175"/>
                  <a:gd name="T5" fmla="*/ 76 h 76"/>
                  <a:gd name="T6" fmla="*/ 0 w 175"/>
                  <a:gd name="T7" fmla="*/ 36 h 76"/>
                  <a:gd name="T8" fmla="*/ 166 w 175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76">
                    <a:moveTo>
                      <a:pt x="166" y="0"/>
                    </a:moveTo>
                    <a:lnTo>
                      <a:pt x="175" y="42"/>
                    </a:lnTo>
                    <a:lnTo>
                      <a:pt x="9" y="76"/>
                    </a:lnTo>
                    <a:lnTo>
                      <a:pt x="0" y="36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00002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97"/>
              <p:cNvSpPr>
                <a:spLocks/>
              </p:cNvSpPr>
              <p:nvPr/>
            </p:nvSpPr>
            <p:spPr bwMode="auto">
              <a:xfrm>
                <a:off x="3184" y="3403"/>
                <a:ext cx="156" cy="235"/>
              </a:xfrm>
              <a:custGeom>
                <a:avLst/>
                <a:gdLst>
                  <a:gd name="T0" fmla="*/ 1 w 156"/>
                  <a:gd name="T1" fmla="*/ 0 h 235"/>
                  <a:gd name="T2" fmla="*/ 93 w 156"/>
                  <a:gd name="T3" fmla="*/ 0 h 235"/>
                  <a:gd name="T4" fmla="*/ 93 w 156"/>
                  <a:gd name="T5" fmla="*/ 4 h 235"/>
                  <a:gd name="T6" fmla="*/ 96 w 156"/>
                  <a:gd name="T7" fmla="*/ 26 h 235"/>
                  <a:gd name="T8" fmla="*/ 97 w 156"/>
                  <a:gd name="T9" fmla="*/ 43 h 235"/>
                  <a:gd name="T10" fmla="*/ 97 w 156"/>
                  <a:gd name="T11" fmla="*/ 54 h 235"/>
                  <a:gd name="T12" fmla="*/ 97 w 156"/>
                  <a:gd name="T13" fmla="*/ 58 h 235"/>
                  <a:gd name="T14" fmla="*/ 103 w 156"/>
                  <a:gd name="T15" fmla="*/ 64 h 235"/>
                  <a:gd name="T16" fmla="*/ 109 w 156"/>
                  <a:gd name="T17" fmla="*/ 73 h 235"/>
                  <a:gd name="T18" fmla="*/ 116 w 156"/>
                  <a:gd name="T19" fmla="*/ 82 h 235"/>
                  <a:gd name="T20" fmla="*/ 123 w 156"/>
                  <a:gd name="T21" fmla="*/ 89 h 235"/>
                  <a:gd name="T22" fmla="*/ 128 w 156"/>
                  <a:gd name="T23" fmla="*/ 95 h 235"/>
                  <a:gd name="T24" fmla="*/ 129 w 156"/>
                  <a:gd name="T25" fmla="*/ 96 h 235"/>
                  <a:gd name="T26" fmla="*/ 144 w 156"/>
                  <a:gd name="T27" fmla="*/ 111 h 235"/>
                  <a:gd name="T28" fmla="*/ 151 w 156"/>
                  <a:gd name="T29" fmla="*/ 125 h 235"/>
                  <a:gd name="T30" fmla="*/ 153 w 156"/>
                  <a:gd name="T31" fmla="*/ 136 h 235"/>
                  <a:gd name="T32" fmla="*/ 153 w 156"/>
                  <a:gd name="T33" fmla="*/ 144 h 235"/>
                  <a:gd name="T34" fmla="*/ 151 w 156"/>
                  <a:gd name="T35" fmla="*/ 152 h 235"/>
                  <a:gd name="T36" fmla="*/ 150 w 156"/>
                  <a:gd name="T37" fmla="*/ 155 h 235"/>
                  <a:gd name="T38" fmla="*/ 148 w 156"/>
                  <a:gd name="T39" fmla="*/ 158 h 235"/>
                  <a:gd name="T40" fmla="*/ 151 w 156"/>
                  <a:gd name="T41" fmla="*/ 182 h 235"/>
                  <a:gd name="T42" fmla="*/ 156 w 156"/>
                  <a:gd name="T43" fmla="*/ 194 h 235"/>
                  <a:gd name="T44" fmla="*/ 156 w 156"/>
                  <a:gd name="T45" fmla="*/ 203 h 235"/>
                  <a:gd name="T46" fmla="*/ 156 w 156"/>
                  <a:gd name="T47" fmla="*/ 212 h 235"/>
                  <a:gd name="T48" fmla="*/ 155 w 156"/>
                  <a:gd name="T49" fmla="*/ 214 h 235"/>
                  <a:gd name="T50" fmla="*/ 146 w 156"/>
                  <a:gd name="T51" fmla="*/ 227 h 235"/>
                  <a:gd name="T52" fmla="*/ 139 w 156"/>
                  <a:gd name="T53" fmla="*/ 234 h 235"/>
                  <a:gd name="T54" fmla="*/ 132 w 156"/>
                  <a:gd name="T55" fmla="*/ 235 h 235"/>
                  <a:gd name="T56" fmla="*/ 126 w 156"/>
                  <a:gd name="T57" fmla="*/ 234 h 235"/>
                  <a:gd name="T58" fmla="*/ 123 w 156"/>
                  <a:gd name="T59" fmla="*/ 230 h 235"/>
                  <a:gd name="T60" fmla="*/ 119 w 156"/>
                  <a:gd name="T61" fmla="*/ 227 h 235"/>
                  <a:gd name="T62" fmla="*/ 116 w 156"/>
                  <a:gd name="T63" fmla="*/ 223 h 235"/>
                  <a:gd name="T64" fmla="*/ 116 w 156"/>
                  <a:gd name="T65" fmla="*/ 222 h 235"/>
                  <a:gd name="T66" fmla="*/ 105 w 156"/>
                  <a:gd name="T67" fmla="*/ 230 h 235"/>
                  <a:gd name="T68" fmla="*/ 97 w 156"/>
                  <a:gd name="T69" fmla="*/ 233 h 235"/>
                  <a:gd name="T70" fmla="*/ 91 w 156"/>
                  <a:gd name="T71" fmla="*/ 230 h 235"/>
                  <a:gd name="T72" fmla="*/ 84 w 156"/>
                  <a:gd name="T73" fmla="*/ 227 h 235"/>
                  <a:gd name="T74" fmla="*/ 81 w 156"/>
                  <a:gd name="T75" fmla="*/ 222 h 235"/>
                  <a:gd name="T76" fmla="*/ 78 w 156"/>
                  <a:gd name="T77" fmla="*/ 217 h 235"/>
                  <a:gd name="T78" fmla="*/ 77 w 156"/>
                  <a:gd name="T79" fmla="*/ 214 h 235"/>
                  <a:gd name="T80" fmla="*/ 66 w 156"/>
                  <a:gd name="T81" fmla="*/ 218 h 235"/>
                  <a:gd name="T82" fmla="*/ 57 w 156"/>
                  <a:gd name="T83" fmla="*/ 217 h 235"/>
                  <a:gd name="T84" fmla="*/ 50 w 156"/>
                  <a:gd name="T85" fmla="*/ 214 h 235"/>
                  <a:gd name="T86" fmla="*/ 45 w 156"/>
                  <a:gd name="T87" fmla="*/ 210 h 235"/>
                  <a:gd name="T88" fmla="*/ 41 w 156"/>
                  <a:gd name="T89" fmla="*/ 205 h 235"/>
                  <a:gd name="T90" fmla="*/ 40 w 156"/>
                  <a:gd name="T91" fmla="*/ 201 h 235"/>
                  <a:gd name="T92" fmla="*/ 39 w 156"/>
                  <a:gd name="T93" fmla="*/ 198 h 235"/>
                  <a:gd name="T94" fmla="*/ 38 w 156"/>
                  <a:gd name="T95" fmla="*/ 200 h 235"/>
                  <a:gd name="T96" fmla="*/ 35 w 156"/>
                  <a:gd name="T97" fmla="*/ 198 h 235"/>
                  <a:gd name="T98" fmla="*/ 30 w 156"/>
                  <a:gd name="T99" fmla="*/ 198 h 235"/>
                  <a:gd name="T100" fmla="*/ 24 w 156"/>
                  <a:gd name="T101" fmla="*/ 196 h 235"/>
                  <a:gd name="T102" fmla="*/ 18 w 156"/>
                  <a:gd name="T103" fmla="*/ 191 h 235"/>
                  <a:gd name="T104" fmla="*/ 12 w 156"/>
                  <a:gd name="T105" fmla="*/ 184 h 235"/>
                  <a:gd name="T106" fmla="*/ 7 w 156"/>
                  <a:gd name="T107" fmla="*/ 174 h 235"/>
                  <a:gd name="T108" fmla="*/ 2 w 156"/>
                  <a:gd name="T109" fmla="*/ 160 h 235"/>
                  <a:gd name="T110" fmla="*/ 0 w 156"/>
                  <a:gd name="T111" fmla="*/ 142 h 235"/>
                  <a:gd name="T112" fmla="*/ 0 w 156"/>
                  <a:gd name="T113" fmla="*/ 118 h 235"/>
                  <a:gd name="T114" fmla="*/ 1 w 156"/>
                  <a:gd name="T115" fmla="*/ 90 h 235"/>
                  <a:gd name="T116" fmla="*/ 3 w 156"/>
                  <a:gd name="T117" fmla="*/ 63 h 235"/>
                  <a:gd name="T118" fmla="*/ 3 w 156"/>
                  <a:gd name="T119" fmla="*/ 32 h 235"/>
                  <a:gd name="T120" fmla="*/ 1 w 156"/>
                  <a:gd name="T121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6" h="235">
                    <a:moveTo>
                      <a:pt x="1" y="0"/>
                    </a:moveTo>
                    <a:lnTo>
                      <a:pt x="93" y="0"/>
                    </a:lnTo>
                    <a:lnTo>
                      <a:pt x="93" y="4"/>
                    </a:lnTo>
                    <a:lnTo>
                      <a:pt x="96" y="26"/>
                    </a:lnTo>
                    <a:lnTo>
                      <a:pt x="97" y="43"/>
                    </a:lnTo>
                    <a:lnTo>
                      <a:pt x="97" y="54"/>
                    </a:lnTo>
                    <a:lnTo>
                      <a:pt x="97" y="58"/>
                    </a:lnTo>
                    <a:lnTo>
                      <a:pt x="103" y="64"/>
                    </a:lnTo>
                    <a:lnTo>
                      <a:pt x="109" y="73"/>
                    </a:lnTo>
                    <a:lnTo>
                      <a:pt x="116" y="82"/>
                    </a:lnTo>
                    <a:lnTo>
                      <a:pt x="123" y="89"/>
                    </a:lnTo>
                    <a:lnTo>
                      <a:pt x="128" y="95"/>
                    </a:lnTo>
                    <a:lnTo>
                      <a:pt x="129" y="96"/>
                    </a:lnTo>
                    <a:lnTo>
                      <a:pt x="144" y="111"/>
                    </a:lnTo>
                    <a:lnTo>
                      <a:pt x="151" y="125"/>
                    </a:lnTo>
                    <a:lnTo>
                      <a:pt x="153" y="136"/>
                    </a:lnTo>
                    <a:lnTo>
                      <a:pt x="153" y="144"/>
                    </a:lnTo>
                    <a:lnTo>
                      <a:pt x="151" y="152"/>
                    </a:lnTo>
                    <a:lnTo>
                      <a:pt x="150" y="155"/>
                    </a:lnTo>
                    <a:lnTo>
                      <a:pt x="148" y="158"/>
                    </a:lnTo>
                    <a:lnTo>
                      <a:pt x="151" y="182"/>
                    </a:lnTo>
                    <a:lnTo>
                      <a:pt x="156" y="194"/>
                    </a:lnTo>
                    <a:lnTo>
                      <a:pt x="156" y="203"/>
                    </a:lnTo>
                    <a:lnTo>
                      <a:pt x="156" y="212"/>
                    </a:lnTo>
                    <a:lnTo>
                      <a:pt x="155" y="214"/>
                    </a:lnTo>
                    <a:lnTo>
                      <a:pt x="146" y="227"/>
                    </a:lnTo>
                    <a:lnTo>
                      <a:pt x="139" y="234"/>
                    </a:lnTo>
                    <a:lnTo>
                      <a:pt x="132" y="235"/>
                    </a:lnTo>
                    <a:lnTo>
                      <a:pt x="126" y="234"/>
                    </a:lnTo>
                    <a:lnTo>
                      <a:pt x="123" y="230"/>
                    </a:lnTo>
                    <a:lnTo>
                      <a:pt x="119" y="227"/>
                    </a:lnTo>
                    <a:lnTo>
                      <a:pt x="116" y="223"/>
                    </a:lnTo>
                    <a:lnTo>
                      <a:pt x="116" y="222"/>
                    </a:lnTo>
                    <a:lnTo>
                      <a:pt x="105" y="230"/>
                    </a:lnTo>
                    <a:lnTo>
                      <a:pt x="97" y="233"/>
                    </a:lnTo>
                    <a:lnTo>
                      <a:pt x="91" y="230"/>
                    </a:lnTo>
                    <a:lnTo>
                      <a:pt x="84" y="227"/>
                    </a:lnTo>
                    <a:lnTo>
                      <a:pt x="81" y="222"/>
                    </a:lnTo>
                    <a:lnTo>
                      <a:pt x="78" y="217"/>
                    </a:lnTo>
                    <a:lnTo>
                      <a:pt x="77" y="214"/>
                    </a:lnTo>
                    <a:lnTo>
                      <a:pt x="66" y="218"/>
                    </a:lnTo>
                    <a:lnTo>
                      <a:pt x="57" y="217"/>
                    </a:lnTo>
                    <a:lnTo>
                      <a:pt x="50" y="214"/>
                    </a:lnTo>
                    <a:lnTo>
                      <a:pt x="45" y="210"/>
                    </a:lnTo>
                    <a:lnTo>
                      <a:pt x="41" y="205"/>
                    </a:lnTo>
                    <a:lnTo>
                      <a:pt x="40" y="201"/>
                    </a:lnTo>
                    <a:lnTo>
                      <a:pt x="39" y="198"/>
                    </a:lnTo>
                    <a:lnTo>
                      <a:pt x="38" y="200"/>
                    </a:lnTo>
                    <a:lnTo>
                      <a:pt x="35" y="198"/>
                    </a:lnTo>
                    <a:lnTo>
                      <a:pt x="30" y="198"/>
                    </a:lnTo>
                    <a:lnTo>
                      <a:pt x="24" y="196"/>
                    </a:lnTo>
                    <a:lnTo>
                      <a:pt x="18" y="191"/>
                    </a:lnTo>
                    <a:lnTo>
                      <a:pt x="12" y="184"/>
                    </a:lnTo>
                    <a:lnTo>
                      <a:pt x="7" y="174"/>
                    </a:lnTo>
                    <a:lnTo>
                      <a:pt x="2" y="160"/>
                    </a:lnTo>
                    <a:lnTo>
                      <a:pt x="0" y="142"/>
                    </a:lnTo>
                    <a:lnTo>
                      <a:pt x="0" y="118"/>
                    </a:lnTo>
                    <a:lnTo>
                      <a:pt x="1" y="90"/>
                    </a:lnTo>
                    <a:lnTo>
                      <a:pt x="3" y="63"/>
                    </a:lnTo>
                    <a:lnTo>
                      <a:pt x="3" y="3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BB49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98"/>
              <p:cNvSpPr>
                <a:spLocks/>
              </p:cNvSpPr>
              <p:nvPr/>
            </p:nvSpPr>
            <p:spPr bwMode="auto">
              <a:xfrm>
                <a:off x="3191" y="3499"/>
                <a:ext cx="118" cy="106"/>
              </a:xfrm>
              <a:custGeom>
                <a:avLst/>
                <a:gdLst>
                  <a:gd name="T0" fmla="*/ 47 w 118"/>
                  <a:gd name="T1" fmla="*/ 21 h 106"/>
                  <a:gd name="T2" fmla="*/ 63 w 118"/>
                  <a:gd name="T3" fmla="*/ 37 h 106"/>
                  <a:gd name="T4" fmla="*/ 63 w 118"/>
                  <a:gd name="T5" fmla="*/ 36 h 106"/>
                  <a:gd name="T6" fmla="*/ 61 w 118"/>
                  <a:gd name="T7" fmla="*/ 26 h 106"/>
                  <a:gd name="T8" fmla="*/ 65 w 118"/>
                  <a:gd name="T9" fmla="*/ 32 h 106"/>
                  <a:gd name="T10" fmla="*/ 90 w 118"/>
                  <a:gd name="T11" fmla="*/ 53 h 106"/>
                  <a:gd name="T12" fmla="*/ 105 w 118"/>
                  <a:gd name="T13" fmla="*/ 50 h 106"/>
                  <a:gd name="T14" fmla="*/ 116 w 118"/>
                  <a:gd name="T15" fmla="*/ 36 h 106"/>
                  <a:gd name="T16" fmla="*/ 106 w 118"/>
                  <a:gd name="T17" fmla="*/ 58 h 106"/>
                  <a:gd name="T18" fmla="*/ 114 w 118"/>
                  <a:gd name="T19" fmla="*/ 62 h 106"/>
                  <a:gd name="T20" fmla="*/ 118 w 118"/>
                  <a:gd name="T21" fmla="*/ 64 h 106"/>
                  <a:gd name="T22" fmla="*/ 109 w 118"/>
                  <a:gd name="T23" fmla="*/ 62 h 106"/>
                  <a:gd name="T24" fmla="*/ 106 w 118"/>
                  <a:gd name="T25" fmla="*/ 64 h 106"/>
                  <a:gd name="T26" fmla="*/ 113 w 118"/>
                  <a:gd name="T27" fmla="*/ 68 h 106"/>
                  <a:gd name="T28" fmla="*/ 117 w 118"/>
                  <a:gd name="T29" fmla="*/ 75 h 106"/>
                  <a:gd name="T30" fmla="*/ 116 w 118"/>
                  <a:gd name="T31" fmla="*/ 83 h 106"/>
                  <a:gd name="T32" fmla="*/ 116 w 118"/>
                  <a:gd name="T33" fmla="*/ 79 h 106"/>
                  <a:gd name="T34" fmla="*/ 112 w 118"/>
                  <a:gd name="T35" fmla="*/ 72 h 106"/>
                  <a:gd name="T36" fmla="*/ 107 w 118"/>
                  <a:gd name="T37" fmla="*/ 70 h 106"/>
                  <a:gd name="T38" fmla="*/ 109 w 118"/>
                  <a:gd name="T39" fmla="*/ 74 h 106"/>
                  <a:gd name="T40" fmla="*/ 113 w 118"/>
                  <a:gd name="T41" fmla="*/ 83 h 106"/>
                  <a:gd name="T42" fmla="*/ 112 w 118"/>
                  <a:gd name="T43" fmla="*/ 86 h 106"/>
                  <a:gd name="T44" fmla="*/ 108 w 118"/>
                  <a:gd name="T45" fmla="*/ 78 h 106"/>
                  <a:gd name="T46" fmla="*/ 101 w 118"/>
                  <a:gd name="T47" fmla="*/ 74 h 106"/>
                  <a:gd name="T48" fmla="*/ 96 w 118"/>
                  <a:gd name="T49" fmla="*/ 74 h 106"/>
                  <a:gd name="T50" fmla="*/ 100 w 118"/>
                  <a:gd name="T51" fmla="*/ 67 h 106"/>
                  <a:gd name="T52" fmla="*/ 100 w 118"/>
                  <a:gd name="T53" fmla="*/ 64 h 106"/>
                  <a:gd name="T54" fmla="*/ 89 w 118"/>
                  <a:gd name="T55" fmla="*/ 57 h 106"/>
                  <a:gd name="T56" fmla="*/ 79 w 118"/>
                  <a:gd name="T57" fmla="*/ 70 h 106"/>
                  <a:gd name="T58" fmla="*/ 74 w 118"/>
                  <a:gd name="T59" fmla="*/ 74 h 106"/>
                  <a:gd name="T60" fmla="*/ 74 w 118"/>
                  <a:gd name="T61" fmla="*/ 68 h 106"/>
                  <a:gd name="T62" fmla="*/ 71 w 118"/>
                  <a:gd name="T63" fmla="*/ 56 h 106"/>
                  <a:gd name="T64" fmla="*/ 65 w 118"/>
                  <a:gd name="T65" fmla="*/ 51 h 106"/>
                  <a:gd name="T66" fmla="*/ 59 w 118"/>
                  <a:gd name="T67" fmla="*/ 53 h 106"/>
                  <a:gd name="T68" fmla="*/ 55 w 118"/>
                  <a:gd name="T69" fmla="*/ 58 h 106"/>
                  <a:gd name="T70" fmla="*/ 54 w 118"/>
                  <a:gd name="T71" fmla="*/ 62 h 106"/>
                  <a:gd name="T72" fmla="*/ 43 w 118"/>
                  <a:gd name="T73" fmla="*/ 96 h 106"/>
                  <a:gd name="T74" fmla="*/ 32 w 118"/>
                  <a:gd name="T75" fmla="*/ 106 h 106"/>
                  <a:gd name="T76" fmla="*/ 41 w 118"/>
                  <a:gd name="T77" fmla="*/ 93 h 106"/>
                  <a:gd name="T78" fmla="*/ 49 w 118"/>
                  <a:gd name="T79" fmla="*/ 70 h 106"/>
                  <a:gd name="T80" fmla="*/ 45 w 118"/>
                  <a:gd name="T81" fmla="*/ 51 h 106"/>
                  <a:gd name="T82" fmla="*/ 36 w 118"/>
                  <a:gd name="T83" fmla="*/ 48 h 106"/>
                  <a:gd name="T84" fmla="*/ 26 w 118"/>
                  <a:gd name="T85" fmla="*/ 52 h 106"/>
                  <a:gd name="T86" fmla="*/ 22 w 118"/>
                  <a:gd name="T87" fmla="*/ 59 h 106"/>
                  <a:gd name="T88" fmla="*/ 22 w 118"/>
                  <a:gd name="T89" fmla="*/ 67 h 106"/>
                  <a:gd name="T90" fmla="*/ 12 w 118"/>
                  <a:gd name="T91" fmla="*/ 70 h 106"/>
                  <a:gd name="T92" fmla="*/ 5 w 118"/>
                  <a:gd name="T93" fmla="*/ 69 h 106"/>
                  <a:gd name="T94" fmla="*/ 10 w 118"/>
                  <a:gd name="T95" fmla="*/ 64 h 106"/>
                  <a:gd name="T96" fmla="*/ 9 w 118"/>
                  <a:gd name="T97" fmla="*/ 46 h 106"/>
                  <a:gd name="T98" fmla="*/ 10 w 118"/>
                  <a:gd name="T99" fmla="*/ 42 h 106"/>
                  <a:gd name="T100" fmla="*/ 36 w 118"/>
                  <a:gd name="T101" fmla="*/ 46 h 106"/>
                  <a:gd name="T102" fmla="*/ 44 w 118"/>
                  <a:gd name="T103" fmla="*/ 43 h 106"/>
                  <a:gd name="T104" fmla="*/ 45 w 118"/>
                  <a:gd name="T105" fmla="*/ 37 h 106"/>
                  <a:gd name="T106" fmla="*/ 43 w 118"/>
                  <a:gd name="T107" fmla="*/ 31 h 106"/>
                  <a:gd name="T108" fmla="*/ 36 w 118"/>
                  <a:gd name="T109" fmla="*/ 32 h 106"/>
                  <a:gd name="T110" fmla="*/ 31 w 118"/>
                  <a:gd name="T111" fmla="*/ 14 h 106"/>
                  <a:gd name="T112" fmla="*/ 32 w 118"/>
                  <a:gd name="T113" fmla="*/ 11 h 106"/>
                  <a:gd name="T114" fmla="*/ 38 w 118"/>
                  <a:gd name="T115" fmla="*/ 19 h 106"/>
                  <a:gd name="T116" fmla="*/ 43 w 118"/>
                  <a:gd name="T117" fmla="*/ 16 h 106"/>
                  <a:gd name="T118" fmla="*/ 45 w 118"/>
                  <a:gd name="T119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8" h="106">
                    <a:moveTo>
                      <a:pt x="45" y="0"/>
                    </a:moveTo>
                    <a:lnTo>
                      <a:pt x="44" y="11"/>
                    </a:lnTo>
                    <a:lnTo>
                      <a:pt x="47" y="21"/>
                    </a:lnTo>
                    <a:lnTo>
                      <a:pt x="53" y="29"/>
                    </a:lnTo>
                    <a:lnTo>
                      <a:pt x="58" y="34"/>
                    </a:lnTo>
                    <a:lnTo>
                      <a:pt x="63" y="37"/>
                    </a:lnTo>
                    <a:lnTo>
                      <a:pt x="64" y="40"/>
                    </a:lnTo>
                    <a:lnTo>
                      <a:pt x="63" y="38"/>
                    </a:lnTo>
                    <a:lnTo>
                      <a:pt x="63" y="36"/>
                    </a:lnTo>
                    <a:lnTo>
                      <a:pt x="61" y="32"/>
                    </a:lnTo>
                    <a:lnTo>
                      <a:pt x="61" y="30"/>
                    </a:lnTo>
                    <a:lnTo>
                      <a:pt x="61" y="26"/>
                    </a:lnTo>
                    <a:lnTo>
                      <a:pt x="61" y="24"/>
                    </a:lnTo>
                    <a:lnTo>
                      <a:pt x="61" y="24"/>
                    </a:lnTo>
                    <a:lnTo>
                      <a:pt x="65" y="32"/>
                    </a:lnTo>
                    <a:lnTo>
                      <a:pt x="73" y="41"/>
                    </a:lnTo>
                    <a:lnTo>
                      <a:pt x="81" y="48"/>
                    </a:lnTo>
                    <a:lnTo>
                      <a:pt x="90" y="53"/>
                    </a:lnTo>
                    <a:lnTo>
                      <a:pt x="97" y="57"/>
                    </a:lnTo>
                    <a:lnTo>
                      <a:pt x="100" y="58"/>
                    </a:lnTo>
                    <a:lnTo>
                      <a:pt x="105" y="50"/>
                    </a:lnTo>
                    <a:lnTo>
                      <a:pt x="109" y="42"/>
                    </a:lnTo>
                    <a:lnTo>
                      <a:pt x="114" y="37"/>
                    </a:lnTo>
                    <a:lnTo>
                      <a:pt x="116" y="36"/>
                    </a:lnTo>
                    <a:lnTo>
                      <a:pt x="108" y="46"/>
                    </a:lnTo>
                    <a:lnTo>
                      <a:pt x="106" y="54"/>
                    </a:lnTo>
                    <a:lnTo>
                      <a:pt x="106" y="58"/>
                    </a:lnTo>
                    <a:lnTo>
                      <a:pt x="109" y="58"/>
                    </a:lnTo>
                    <a:lnTo>
                      <a:pt x="112" y="59"/>
                    </a:lnTo>
                    <a:lnTo>
                      <a:pt x="114" y="62"/>
                    </a:lnTo>
                    <a:lnTo>
                      <a:pt x="117" y="63"/>
                    </a:lnTo>
                    <a:lnTo>
                      <a:pt x="118" y="64"/>
                    </a:lnTo>
                    <a:lnTo>
                      <a:pt x="118" y="64"/>
                    </a:lnTo>
                    <a:lnTo>
                      <a:pt x="114" y="63"/>
                    </a:lnTo>
                    <a:lnTo>
                      <a:pt x="112" y="62"/>
                    </a:lnTo>
                    <a:lnTo>
                      <a:pt x="109" y="62"/>
                    </a:lnTo>
                    <a:lnTo>
                      <a:pt x="108" y="63"/>
                    </a:lnTo>
                    <a:lnTo>
                      <a:pt x="107" y="63"/>
                    </a:lnTo>
                    <a:lnTo>
                      <a:pt x="106" y="64"/>
                    </a:lnTo>
                    <a:lnTo>
                      <a:pt x="106" y="64"/>
                    </a:lnTo>
                    <a:lnTo>
                      <a:pt x="109" y="66"/>
                    </a:lnTo>
                    <a:lnTo>
                      <a:pt x="113" y="68"/>
                    </a:lnTo>
                    <a:lnTo>
                      <a:pt x="114" y="70"/>
                    </a:lnTo>
                    <a:lnTo>
                      <a:pt x="116" y="73"/>
                    </a:lnTo>
                    <a:lnTo>
                      <a:pt x="117" y="75"/>
                    </a:lnTo>
                    <a:lnTo>
                      <a:pt x="117" y="78"/>
                    </a:lnTo>
                    <a:lnTo>
                      <a:pt x="117" y="80"/>
                    </a:lnTo>
                    <a:lnTo>
                      <a:pt x="116" y="83"/>
                    </a:lnTo>
                    <a:lnTo>
                      <a:pt x="116" y="84"/>
                    </a:lnTo>
                    <a:lnTo>
                      <a:pt x="116" y="84"/>
                    </a:lnTo>
                    <a:lnTo>
                      <a:pt x="116" y="79"/>
                    </a:lnTo>
                    <a:lnTo>
                      <a:pt x="114" y="75"/>
                    </a:lnTo>
                    <a:lnTo>
                      <a:pt x="113" y="73"/>
                    </a:lnTo>
                    <a:lnTo>
                      <a:pt x="112" y="72"/>
                    </a:lnTo>
                    <a:lnTo>
                      <a:pt x="109" y="72"/>
                    </a:lnTo>
                    <a:lnTo>
                      <a:pt x="108" y="70"/>
                    </a:lnTo>
                    <a:lnTo>
                      <a:pt x="107" y="70"/>
                    </a:lnTo>
                    <a:lnTo>
                      <a:pt x="106" y="70"/>
                    </a:lnTo>
                    <a:lnTo>
                      <a:pt x="106" y="72"/>
                    </a:lnTo>
                    <a:lnTo>
                      <a:pt x="109" y="74"/>
                    </a:lnTo>
                    <a:lnTo>
                      <a:pt x="112" y="77"/>
                    </a:lnTo>
                    <a:lnTo>
                      <a:pt x="112" y="80"/>
                    </a:lnTo>
                    <a:lnTo>
                      <a:pt x="113" y="83"/>
                    </a:lnTo>
                    <a:lnTo>
                      <a:pt x="113" y="85"/>
                    </a:lnTo>
                    <a:lnTo>
                      <a:pt x="112" y="86"/>
                    </a:lnTo>
                    <a:lnTo>
                      <a:pt x="112" y="86"/>
                    </a:lnTo>
                    <a:lnTo>
                      <a:pt x="112" y="83"/>
                    </a:lnTo>
                    <a:lnTo>
                      <a:pt x="111" y="80"/>
                    </a:lnTo>
                    <a:lnTo>
                      <a:pt x="108" y="78"/>
                    </a:lnTo>
                    <a:lnTo>
                      <a:pt x="106" y="77"/>
                    </a:lnTo>
                    <a:lnTo>
                      <a:pt x="103" y="75"/>
                    </a:lnTo>
                    <a:lnTo>
                      <a:pt x="101" y="74"/>
                    </a:lnTo>
                    <a:lnTo>
                      <a:pt x="98" y="74"/>
                    </a:lnTo>
                    <a:lnTo>
                      <a:pt x="97" y="74"/>
                    </a:lnTo>
                    <a:lnTo>
                      <a:pt x="96" y="74"/>
                    </a:lnTo>
                    <a:lnTo>
                      <a:pt x="98" y="70"/>
                    </a:lnTo>
                    <a:lnTo>
                      <a:pt x="100" y="68"/>
                    </a:lnTo>
                    <a:lnTo>
                      <a:pt x="100" y="67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4"/>
                    </a:lnTo>
                    <a:lnTo>
                      <a:pt x="100" y="64"/>
                    </a:lnTo>
                    <a:lnTo>
                      <a:pt x="93" y="58"/>
                    </a:lnTo>
                    <a:lnTo>
                      <a:pt x="89" y="57"/>
                    </a:lnTo>
                    <a:lnTo>
                      <a:pt x="85" y="59"/>
                    </a:lnTo>
                    <a:lnTo>
                      <a:pt x="81" y="64"/>
                    </a:lnTo>
                    <a:lnTo>
                      <a:pt x="79" y="70"/>
                    </a:lnTo>
                    <a:lnTo>
                      <a:pt x="77" y="74"/>
                    </a:lnTo>
                    <a:lnTo>
                      <a:pt x="75" y="74"/>
                    </a:lnTo>
                    <a:lnTo>
                      <a:pt x="74" y="74"/>
                    </a:lnTo>
                    <a:lnTo>
                      <a:pt x="73" y="75"/>
                    </a:lnTo>
                    <a:lnTo>
                      <a:pt x="70" y="78"/>
                    </a:lnTo>
                    <a:lnTo>
                      <a:pt x="74" y="68"/>
                    </a:lnTo>
                    <a:lnTo>
                      <a:pt x="75" y="62"/>
                    </a:lnTo>
                    <a:lnTo>
                      <a:pt x="74" y="57"/>
                    </a:lnTo>
                    <a:lnTo>
                      <a:pt x="71" y="56"/>
                    </a:lnTo>
                    <a:lnTo>
                      <a:pt x="70" y="56"/>
                    </a:lnTo>
                    <a:lnTo>
                      <a:pt x="68" y="52"/>
                    </a:lnTo>
                    <a:lnTo>
                      <a:pt x="65" y="51"/>
                    </a:lnTo>
                    <a:lnTo>
                      <a:pt x="63" y="51"/>
                    </a:lnTo>
                    <a:lnTo>
                      <a:pt x="60" y="51"/>
                    </a:lnTo>
                    <a:lnTo>
                      <a:pt x="59" y="53"/>
                    </a:lnTo>
                    <a:lnTo>
                      <a:pt x="58" y="54"/>
                    </a:lnTo>
                    <a:lnTo>
                      <a:pt x="57" y="57"/>
                    </a:lnTo>
                    <a:lnTo>
                      <a:pt x="55" y="58"/>
                    </a:lnTo>
                    <a:lnTo>
                      <a:pt x="55" y="59"/>
                    </a:lnTo>
                    <a:lnTo>
                      <a:pt x="55" y="61"/>
                    </a:lnTo>
                    <a:lnTo>
                      <a:pt x="54" y="62"/>
                    </a:lnTo>
                    <a:lnTo>
                      <a:pt x="53" y="75"/>
                    </a:lnTo>
                    <a:lnTo>
                      <a:pt x="49" y="88"/>
                    </a:lnTo>
                    <a:lnTo>
                      <a:pt x="43" y="96"/>
                    </a:lnTo>
                    <a:lnTo>
                      <a:pt x="38" y="101"/>
                    </a:lnTo>
                    <a:lnTo>
                      <a:pt x="34" y="105"/>
                    </a:lnTo>
                    <a:lnTo>
                      <a:pt x="32" y="106"/>
                    </a:lnTo>
                    <a:lnTo>
                      <a:pt x="26" y="106"/>
                    </a:lnTo>
                    <a:lnTo>
                      <a:pt x="34" y="100"/>
                    </a:lnTo>
                    <a:lnTo>
                      <a:pt x="41" y="93"/>
                    </a:lnTo>
                    <a:lnTo>
                      <a:pt x="44" y="86"/>
                    </a:lnTo>
                    <a:lnTo>
                      <a:pt x="45" y="84"/>
                    </a:lnTo>
                    <a:lnTo>
                      <a:pt x="49" y="70"/>
                    </a:lnTo>
                    <a:lnTo>
                      <a:pt x="50" y="61"/>
                    </a:lnTo>
                    <a:lnTo>
                      <a:pt x="48" y="54"/>
                    </a:lnTo>
                    <a:lnTo>
                      <a:pt x="45" y="51"/>
                    </a:lnTo>
                    <a:lnTo>
                      <a:pt x="43" y="50"/>
                    </a:lnTo>
                    <a:lnTo>
                      <a:pt x="42" y="48"/>
                    </a:lnTo>
                    <a:lnTo>
                      <a:pt x="36" y="48"/>
                    </a:lnTo>
                    <a:lnTo>
                      <a:pt x="32" y="50"/>
                    </a:lnTo>
                    <a:lnTo>
                      <a:pt x="28" y="51"/>
                    </a:lnTo>
                    <a:lnTo>
                      <a:pt x="26" y="52"/>
                    </a:lnTo>
                    <a:lnTo>
                      <a:pt x="23" y="54"/>
                    </a:lnTo>
                    <a:lnTo>
                      <a:pt x="23" y="57"/>
                    </a:lnTo>
                    <a:lnTo>
                      <a:pt x="22" y="59"/>
                    </a:lnTo>
                    <a:lnTo>
                      <a:pt x="22" y="62"/>
                    </a:lnTo>
                    <a:lnTo>
                      <a:pt x="22" y="64"/>
                    </a:lnTo>
                    <a:lnTo>
                      <a:pt x="22" y="67"/>
                    </a:lnTo>
                    <a:lnTo>
                      <a:pt x="22" y="68"/>
                    </a:lnTo>
                    <a:lnTo>
                      <a:pt x="23" y="68"/>
                    </a:lnTo>
                    <a:lnTo>
                      <a:pt x="12" y="70"/>
                    </a:lnTo>
                    <a:lnTo>
                      <a:pt x="4" y="70"/>
                    </a:lnTo>
                    <a:lnTo>
                      <a:pt x="0" y="72"/>
                    </a:lnTo>
                    <a:lnTo>
                      <a:pt x="5" y="69"/>
                    </a:lnTo>
                    <a:lnTo>
                      <a:pt x="7" y="67"/>
                    </a:lnTo>
                    <a:lnTo>
                      <a:pt x="10" y="66"/>
                    </a:lnTo>
                    <a:lnTo>
                      <a:pt x="10" y="64"/>
                    </a:lnTo>
                    <a:lnTo>
                      <a:pt x="13" y="58"/>
                    </a:lnTo>
                    <a:lnTo>
                      <a:pt x="12" y="52"/>
                    </a:lnTo>
                    <a:lnTo>
                      <a:pt x="9" y="46"/>
                    </a:lnTo>
                    <a:lnTo>
                      <a:pt x="5" y="41"/>
                    </a:lnTo>
                    <a:lnTo>
                      <a:pt x="4" y="40"/>
                    </a:lnTo>
                    <a:lnTo>
                      <a:pt x="10" y="42"/>
                    </a:lnTo>
                    <a:lnTo>
                      <a:pt x="18" y="45"/>
                    </a:lnTo>
                    <a:lnTo>
                      <a:pt x="28" y="45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42" y="45"/>
                    </a:lnTo>
                    <a:lnTo>
                      <a:pt x="44" y="43"/>
                    </a:lnTo>
                    <a:lnTo>
                      <a:pt x="45" y="42"/>
                    </a:lnTo>
                    <a:lnTo>
                      <a:pt x="45" y="40"/>
                    </a:lnTo>
                    <a:lnTo>
                      <a:pt x="45" y="37"/>
                    </a:lnTo>
                    <a:lnTo>
                      <a:pt x="44" y="35"/>
                    </a:lnTo>
                    <a:lnTo>
                      <a:pt x="43" y="34"/>
                    </a:lnTo>
                    <a:lnTo>
                      <a:pt x="43" y="31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36" y="32"/>
                    </a:lnTo>
                    <a:lnTo>
                      <a:pt x="34" y="27"/>
                    </a:lnTo>
                    <a:lnTo>
                      <a:pt x="32" y="20"/>
                    </a:lnTo>
                    <a:lnTo>
                      <a:pt x="31" y="14"/>
                    </a:lnTo>
                    <a:lnTo>
                      <a:pt x="29" y="10"/>
                    </a:lnTo>
                    <a:lnTo>
                      <a:pt x="31" y="10"/>
                    </a:lnTo>
                    <a:lnTo>
                      <a:pt x="32" y="11"/>
                    </a:lnTo>
                    <a:lnTo>
                      <a:pt x="34" y="13"/>
                    </a:lnTo>
                    <a:lnTo>
                      <a:pt x="37" y="16"/>
                    </a:lnTo>
                    <a:lnTo>
                      <a:pt x="38" y="19"/>
                    </a:lnTo>
                    <a:lnTo>
                      <a:pt x="41" y="21"/>
                    </a:lnTo>
                    <a:lnTo>
                      <a:pt x="42" y="24"/>
                    </a:lnTo>
                    <a:lnTo>
                      <a:pt x="43" y="16"/>
                    </a:lnTo>
                    <a:lnTo>
                      <a:pt x="43" y="9"/>
                    </a:lnTo>
                    <a:lnTo>
                      <a:pt x="44" y="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CCA48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Freeform 99"/>
              <p:cNvSpPr>
                <a:spLocks noEditPoints="1"/>
              </p:cNvSpPr>
              <p:nvPr/>
            </p:nvSpPr>
            <p:spPr bwMode="auto">
              <a:xfrm>
                <a:off x="3248" y="3567"/>
                <a:ext cx="87" cy="41"/>
              </a:xfrm>
              <a:custGeom>
                <a:avLst/>
                <a:gdLst>
                  <a:gd name="T0" fmla="*/ 3 w 87"/>
                  <a:gd name="T1" fmla="*/ 34 h 41"/>
                  <a:gd name="T2" fmla="*/ 0 w 87"/>
                  <a:gd name="T3" fmla="*/ 32 h 41"/>
                  <a:gd name="T4" fmla="*/ 27 w 87"/>
                  <a:gd name="T5" fmla="*/ 4 h 41"/>
                  <a:gd name="T6" fmla="*/ 43 w 87"/>
                  <a:gd name="T7" fmla="*/ 5 h 41"/>
                  <a:gd name="T8" fmla="*/ 39 w 87"/>
                  <a:gd name="T9" fmla="*/ 5 h 41"/>
                  <a:gd name="T10" fmla="*/ 25 w 87"/>
                  <a:gd name="T11" fmla="*/ 6 h 41"/>
                  <a:gd name="T12" fmla="*/ 13 w 87"/>
                  <a:gd name="T13" fmla="*/ 11 h 41"/>
                  <a:gd name="T14" fmla="*/ 1 w 87"/>
                  <a:gd name="T15" fmla="*/ 26 h 41"/>
                  <a:gd name="T16" fmla="*/ 0 w 87"/>
                  <a:gd name="T17" fmla="*/ 31 h 41"/>
                  <a:gd name="T18" fmla="*/ 0 w 87"/>
                  <a:gd name="T19" fmla="*/ 25 h 41"/>
                  <a:gd name="T20" fmla="*/ 6 w 87"/>
                  <a:gd name="T21" fmla="*/ 15 h 41"/>
                  <a:gd name="T22" fmla="*/ 17 w 87"/>
                  <a:gd name="T23" fmla="*/ 6 h 41"/>
                  <a:gd name="T24" fmla="*/ 84 w 87"/>
                  <a:gd name="T25" fmla="*/ 0 h 41"/>
                  <a:gd name="T26" fmla="*/ 78 w 87"/>
                  <a:gd name="T27" fmla="*/ 9 h 41"/>
                  <a:gd name="T28" fmla="*/ 76 w 87"/>
                  <a:gd name="T29" fmla="*/ 16 h 41"/>
                  <a:gd name="T30" fmla="*/ 75 w 87"/>
                  <a:gd name="T31" fmla="*/ 18 h 41"/>
                  <a:gd name="T32" fmla="*/ 82 w 87"/>
                  <a:gd name="T33" fmla="*/ 20 h 41"/>
                  <a:gd name="T34" fmla="*/ 87 w 87"/>
                  <a:gd name="T35" fmla="*/ 22 h 41"/>
                  <a:gd name="T36" fmla="*/ 82 w 87"/>
                  <a:gd name="T37" fmla="*/ 22 h 41"/>
                  <a:gd name="T38" fmla="*/ 75 w 87"/>
                  <a:gd name="T39" fmla="*/ 25 h 41"/>
                  <a:gd name="T40" fmla="*/ 71 w 87"/>
                  <a:gd name="T41" fmla="*/ 28 h 41"/>
                  <a:gd name="T42" fmla="*/ 68 w 87"/>
                  <a:gd name="T43" fmla="*/ 33 h 41"/>
                  <a:gd name="T44" fmla="*/ 68 w 87"/>
                  <a:gd name="T45" fmla="*/ 34 h 41"/>
                  <a:gd name="T46" fmla="*/ 55 w 87"/>
                  <a:gd name="T47" fmla="*/ 41 h 41"/>
                  <a:gd name="T48" fmla="*/ 45 w 87"/>
                  <a:gd name="T49" fmla="*/ 38 h 41"/>
                  <a:gd name="T50" fmla="*/ 29 w 87"/>
                  <a:gd name="T51" fmla="*/ 36 h 41"/>
                  <a:gd name="T52" fmla="*/ 8 w 87"/>
                  <a:gd name="T53" fmla="*/ 36 h 41"/>
                  <a:gd name="T54" fmla="*/ 3 w 87"/>
                  <a:gd name="T55" fmla="*/ 34 h 41"/>
                  <a:gd name="T56" fmla="*/ 7 w 87"/>
                  <a:gd name="T57" fmla="*/ 34 h 41"/>
                  <a:gd name="T58" fmla="*/ 22 w 87"/>
                  <a:gd name="T59" fmla="*/ 34 h 41"/>
                  <a:gd name="T60" fmla="*/ 38 w 87"/>
                  <a:gd name="T61" fmla="*/ 34 h 41"/>
                  <a:gd name="T62" fmla="*/ 57 w 87"/>
                  <a:gd name="T63" fmla="*/ 39 h 41"/>
                  <a:gd name="T64" fmla="*/ 65 w 87"/>
                  <a:gd name="T65" fmla="*/ 36 h 41"/>
                  <a:gd name="T66" fmla="*/ 68 w 87"/>
                  <a:gd name="T67" fmla="*/ 27 h 41"/>
                  <a:gd name="T68" fmla="*/ 71 w 87"/>
                  <a:gd name="T69" fmla="*/ 23 h 41"/>
                  <a:gd name="T70" fmla="*/ 76 w 87"/>
                  <a:gd name="T71" fmla="*/ 11 h 41"/>
                  <a:gd name="T72" fmla="*/ 83 w 87"/>
                  <a:gd name="T73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7" h="41">
                    <a:moveTo>
                      <a:pt x="0" y="31"/>
                    </a:moveTo>
                    <a:lnTo>
                      <a:pt x="3" y="34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0" y="31"/>
                    </a:lnTo>
                    <a:close/>
                    <a:moveTo>
                      <a:pt x="27" y="4"/>
                    </a:moveTo>
                    <a:lnTo>
                      <a:pt x="35" y="4"/>
                    </a:lnTo>
                    <a:lnTo>
                      <a:pt x="43" y="5"/>
                    </a:lnTo>
                    <a:lnTo>
                      <a:pt x="45" y="6"/>
                    </a:lnTo>
                    <a:lnTo>
                      <a:pt x="39" y="5"/>
                    </a:lnTo>
                    <a:lnTo>
                      <a:pt x="32" y="5"/>
                    </a:lnTo>
                    <a:lnTo>
                      <a:pt x="25" y="6"/>
                    </a:lnTo>
                    <a:lnTo>
                      <a:pt x="23" y="6"/>
                    </a:lnTo>
                    <a:lnTo>
                      <a:pt x="13" y="11"/>
                    </a:lnTo>
                    <a:lnTo>
                      <a:pt x="6" y="18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6" y="15"/>
                    </a:lnTo>
                    <a:lnTo>
                      <a:pt x="7" y="12"/>
                    </a:lnTo>
                    <a:lnTo>
                      <a:pt x="17" y="6"/>
                    </a:lnTo>
                    <a:lnTo>
                      <a:pt x="27" y="4"/>
                    </a:lnTo>
                    <a:close/>
                    <a:moveTo>
                      <a:pt x="84" y="0"/>
                    </a:moveTo>
                    <a:lnTo>
                      <a:pt x="81" y="5"/>
                    </a:lnTo>
                    <a:lnTo>
                      <a:pt x="78" y="9"/>
                    </a:lnTo>
                    <a:lnTo>
                      <a:pt x="77" y="14"/>
                    </a:lnTo>
                    <a:lnTo>
                      <a:pt x="76" y="16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8" y="20"/>
                    </a:lnTo>
                    <a:lnTo>
                      <a:pt x="82" y="20"/>
                    </a:lnTo>
                    <a:lnTo>
                      <a:pt x="84" y="21"/>
                    </a:lnTo>
                    <a:lnTo>
                      <a:pt x="87" y="22"/>
                    </a:lnTo>
                    <a:lnTo>
                      <a:pt x="87" y="22"/>
                    </a:lnTo>
                    <a:lnTo>
                      <a:pt x="82" y="22"/>
                    </a:lnTo>
                    <a:lnTo>
                      <a:pt x="78" y="22"/>
                    </a:lnTo>
                    <a:lnTo>
                      <a:pt x="75" y="25"/>
                    </a:lnTo>
                    <a:lnTo>
                      <a:pt x="72" y="26"/>
                    </a:lnTo>
                    <a:lnTo>
                      <a:pt x="71" y="28"/>
                    </a:lnTo>
                    <a:lnTo>
                      <a:pt x="70" y="31"/>
                    </a:lnTo>
                    <a:lnTo>
                      <a:pt x="68" y="33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2" y="39"/>
                    </a:lnTo>
                    <a:lnTo>
                      <a:pt x="55" y="41"/>
                    </a:lnTo>
                    <a:lnTo>
                      <a:pt x="49" y="39"/>
                    </a:lnTo>
                    <a:lnTo>
                      <a:pt x="45" y="38"/>
                    </a:lnTo>
                    <a:lnTo>
                      <a:pt x="40" y="37"/>
                    </a:lnTo>
                    <a:lnTo>
                      <a:pt x="29" y="36"/>
                    </a:lnTo>
                    <a:lnTo>
                      <a:pt x="18" y="36"/>
                    </a:lnTo>
                    <a:lnTo>
                      <a:pt x="8" y="36"/>
                    </a:lnTo>
                    <a:lnTo>
                      <a:pt x="4" y="34"/>
                    </a:lnTo>
                    <a:lnTo>
                      <a:pt x="3" y="34"/>
                    </a:lnTo>
                    <a:lnTo>
                      <a:pt x="3" y="34"/>
                    </a:lnTo>
                    <a:lnTo>
                      <a:pt x="7" y="34"/>
                    </a:lnTo>
                    <a:lnTo>
                      <a:pt x="19" y="34"/>
                    </a:lnTo>
                    <a:lnTo>
                      <a:pt x="22" y="34"/>
                    </a:lnTo>
                    <a:lnTo>
                      <a:pt x="23" y="34"/>
                    </a:lnTo>
                    <a:lnTo>
                      <a:pt x="38" y="34"/>
                    </a:lnTo>
                    <a:lnTo>
                      <a:pt x="52" y="38"/>
                    </a:lnTo>
                    <a:lnTo>
                      <a:pt x="57" y="39"/>
                    </a:lnTo>
                    <a:lnTo>
                      <a:pt x="61" y="38"/>
                    </a:lnTo>
                    <a:lnTo>
                      <a:pt x="65" y="36"/>
                    </a:lnTo>
                    <a:lnTo>
                      <a:pt x="68" y="32"/>
                    </a:lnTo>
                    <a:lnTo>
                      <a:pt x="68" y="27"/>
                    </a:lnTo>
                    <a:lnTo>
                      <a:pt x="70" y="25"/>
                    </a:lnTo>
                    <a:lnTo>
                      <a:pt x="71" y="23"/>
                    </a:lnTo>
                    <a:lnTo>
                      <a:pt x="71" y="22"/>
                    </a:lnTo>
                    <a:lnTo>
                      <a:pt x="76" y="11"/>
                    </a:lnTo>
                    <a:lnTo>
                      <a:pt x="80" y="4"/>
                    </a:lnTo>
                    <a:lnTo>
                      <a:pt x="83" y="1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100"/>
              <p:cNvSpPr>
                <a:spLocks/>
              </p:cNvSpPr>
              <p:nvPr/>
            </p:nvSpPr>
            <p:spPr bwMode="auto">
              <a:xfrm>
                <a:off x="3293" y="3605"/>
                <a:ext cx="14" cy="28"/>
              </a:xfrm>
              <a:custGeom>
                <a:avLst/>
                <a:gdLst>
                  <a:gd name="T0" fmla="*/ 7 w 14"/>
                  <a:gd name="T1" fmla="*/ 0 h 28"/>
                  <a:gd name="T2" fmla="*/ 6 w 14"/>
                  <a:gd name="T3" fmla="*/ 6 h 28"/>
                  <a:gd name="T4" fmla="*/ 7 w 14"/>
                  <a:gd name="T5" fmla="*/ 14 h 28"/>
                  <a:gd name="T6" fmla="*/ 10 w 14"/>
                  <a:gd name="T7" fmla="*/ 21 h 28"/>
                  <a:gd name="T8" fmla="*/ 12 w 14"/>
                  <a:gd name="T9" fmla="*/ 27 h 28"/>
                  <a:gd name="T10" fmla="*/ 14 w 14"/>
                  <a:gd name="T11" fmla="*/ 28 h 28"/>
                  <a:gd name="T12" fmla="*/ 11 w 14"/>
                  <a:gd name="T13" fmla="*/ 27 h 28"/>
                  <a:gd name="T14" fmla="*/ 9 w 14"/>
                  <a:gd name="T15" fmla="*/ 25 h 28"/>
                  <a:gd name="T16" fmla="*/ 7 w 14"/>
                  <a:gd name="T17" fmla="*/ 22 h 28"/>
                  <a:gd name="T18" fmla="*/ 5 w 14"/>
                  <a:gd name="T19" fmla="*/ 25 h 28"/>
                  <a:gd name="T20" fmla="*/ 4 w 14"/>
                  <a:gd name="T21" fmla="*/ 26 h 28"/>
                  <a:gd name="T22" fmla="*/ 0 w 14"/>
                  <a:gd name="T23" fmla="*/ 28 h 28"/>
                  <a:gd name="T24" fmla="*/ 3 w 14"/>
                  <a:gd name="T25" fmla="*/ 21 h 28"/>
                  <a:gd name="T26" fmla="*/ 1 w 14"/>
                  <a:gd name="T27" fmla="*/ 12 h 28"/>
                  <a:gd name="T28" fmla="*/ 1 w 14"/>
                  <a:gd name="T29" fmla="*/ 6 h 28"/>
                  <a:gd name="T30" fmla="*/ 0 w 14"/>
                  <a:gd name="T31" fmla="*/ 4 h 28"/>
                  <a:gd name="T32" fmla="*/ 7 w 14"/>
                  <a:gd name="T3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8">
                    <a:moveTo>
                      <a:pt x="7" y="0"/>
                    </a:moveTo>
                    <a:lnTo>
                      <a:pt x="6" y="6"/>
                    </a:lnTo>
                    <a:lnTo>
                      <a:pt x="7" y="14"/>
                    </a:lnTo>
                    <a:lnTo>
                      <a:pt x="10" y="21"/>
                    </a:lnTo>
                    <a:lnTo>
                      <a:pt x="12" y="27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9" y="25"/>
                    </a:lnTo>
                    <a:lnTo>
                      <a:pt x="7" y="22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0" y="28"/>
                    </a:lnTo>
                    <a:lnTo>
                      <a:pt x="3" y="21"/>
                    </a:lnTo>
                    <a:lnTo>
                      <a:pt x="1" y="12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101"/>
              <p:cNvSpPr>
                <a:spLocks/>
              </p:cNvSpPr>
              <p:nvPr/>
            </p:nvSpPr>
            <p:spPr bwMode="auto">
              <a:xfrm>
                <a:off x="3261" y="3599"/>
                <a:ext cx="7" cy="22"/>
              </a:xfrm>
              <a:custGeom>
                <a:avLst/>
                <a:gdLst>
                  <a:gd name="T0" fmla="*/ 0 w 7"/>
                  <a:gd name="T1" fmla="*/ 0 h 22"/>
                  <a:gd name="T2" fmla="*/ 7 w 7"/>
                  <a:gd name="T3" fmla="*/ 0 h 22"/>
                  <a:gd name="T4" fmla="*/ 6 w 7"/>
                  <a:gd name="T5" fmla="*/ 9 h 22"/>
                  <a:gd name="T6" fmla="*/ 4 w 7"/>
                  <a:gd name="T7" fmla="*/ 16 h 22"/>
                  <a:gd name="T8" fmla="*/ 1 w 7"/>
                  <a:gd name="T9" fmla="*/ 21 h 22"/>
                  <a:gd name="T10" fmla="*/ 0 w 7"/>
                  <a:gd name="T11" fmla="*/ 22 h 22"/>
                  <a:gd name="T12" fmla="*/ 0 w 7"/>
                  <a:gd name="T13" fmla="*/ 12 h 22"/>
                  <a:gd name="T14" fmla="*/ 0 w 7"/>
                  <a:gd name="T15" fmla="*/ 4 h 22"/>
                  <a:gd name="T16" fmla="*/ 0 w 7"/>
                  <a:gd name="T1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2">
                    <a:moveTo>
                      <a:pt x="0" y="0"/>
                    </a:moveTo>
                    <a:lnTo>
                      <a:pt x="7" y="0"/>
                    </a:lnTo>
                    <a:lnTo>
                      <a:pt x="6" y="9"/>
                    </a:lnTo>
                    <a:lnTo>
                      <a:pt x="4" y="16"/>
                    </a:lnTo>
                    <a:lnTo>
                      <a:pt x="1" y="21"/>
                    </a:lnTo>
                    <a:lnTo>
                      <a:pt x="0" y="22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Rectangle 102"/>
              <p:cNvSpPr>
                <a:spLocks noChangeArrowheads="1"/>
              </p:cNvSpPr>
              <p:nvPr/>
            </p:nvSpPr>
            <p:spPr bwMode="auto">
              <a:xfrm>
                <a:off x="3169" y="3347"/>
                <a:ext cx="124" cy="86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Freeform 103"/>
              <p:cNvSpPr>
                <a:spLocks/>
              </p:cNvSpPr>
              <p:nvPr/>
            </p:nvSpPr>
            <p:spPr bwMode="auto">
              <a:xfrm>
                <a:off x="2259" y="3403"/>
                <a:ext cx="158" cy="235"/>
              </a:xfrm>
              <a:custGeom>
                <a:avLst/>
                <a:gdLst>
                  <a:gd name="T0" fmla="*/ 63 w 158"/>
                  <a:gd name="T1" fmla="*/ 0 h 235"/>
                  <a:gd name="T2" fmla="*/ 155 w 158"/>
                  <a:gd name="T3" fmla="*/ 0 h 235"/>
                  <a:gd name="T4" fmla="*/ 153 w 158"/>
                  <a:gd name="T5" fmla="*/ 32 h 235"/>
                  <a:gd name="T6" fmla="*/ 153 w 158"/>
                  <a:gd name="T7" fmla="*/ 63 h 235"/>
                  <a:gd name="T8" fmla="*/ 155 w 158"/>
                  <a:gd name="T9" fmla="*/ 90 h 235"/>
                  <a:gd name="T10" fmla="*/ 158 w 158"/>
                  <a:gd name="T11" fmla="*/ 118 h 235"/>
                  <a:gd name="T12" fmla="*/ 156 w 158"/>
                  <a:gd name="T13" fmla="*/ 142 h 235"/>
                  <a:gd name="T14" fmla="*/ 154 w 158"/>
                  <a:gd name="T15" fmla="*/ 160 h 235"/>
                  <a:gd name="T16" fmla="*/ 149 w 158"/>
                  <a:gd name="T17" fmla="*/ 174 h 235"/>
                  <a:gd name="T18" fmla="*/ 144 w 158"/>
                  <a:gd name="T19" fmla="*/ 184 h 235"/>
                  <a:gd name="T20" fmla="*/ 138 w 158"/>
                  <a:gd name="T21" fmla="*/ 191 h 235"/>
                  <a:gd name="T22" fmla="*/ 132 w 158"/>
                  <a:gd name="T23" fmla="*/ 196 h 235"/>
                  <a:gd name="T24" fmla="*/ 126 w 158"/>
                  <a:gd name="T25" fmla="*/ 198 h 235"/>
                  <a:gd name="T26" fmla="*/ 121 w 158"/>
                  <a:gd name="T27" fmla="*/ 198 h 235"/>
                  <a:gd name="T28" fmla="*/ 118 w 158"/>
                  <a:gd name="T29" fmla="*/ 200 h 235"/>
                  <a:gd name="T30" fmla="*/ 117 w 158"/>
                  <a:gd name="T31" fmla="*/ 198 h 235"/>
                  <a:gd name="T32" fmla="*/ 116 w 158"/>
                  <a:gd name="T33" fmla="*/ 201 h 235"/>
                  <a:gd name="T34" fmla="*/ 115 w 158"/>
                  <a:gd name="T35" fmla="*/ 205 h 235"/>
                  <a:gd name="T36" fmla="*/ 111 w 158"/>
                  <a:gd name="T37" fmla="*/ 210 h 235"/>
                  <a:gd name="T38" fmla="*/ 106 w 158"/>
                  <a:gd name="T39" fmla="*/ 214 h 235"/>
                  <a:gd name="T40" fmla="*/ 99 w 158"/>
                  <a:gd name="T41" fmla="*/ 217 h 235"/>
                  <a:gd name="T42" fmla="*/ 90 w 158"/>
                  <a:gd name="T43" fmla="*/ 218 h 235"/>
                  <a:gd name="T44" fmla="*/ 79 w 158"/>
                  <a:gd name="T45" fmla="*/ 214 h 235"/>
                  <a:gd name="T46" fmla="*/ 78 w 158"/>
                  <a:gd name="T47" fmla="*/ 217 h 235"/>
                  <a:gd name="T48" fmla="*/ 75 w 158"/>
                  <a:gd name="T49" fmla="*/ 222 h 235"/>
                  <a:gd name="T50" fmla="*/ 72 w 158"/>
                  <a:gd name="T51" fmla="*/ 227 h 235"/>
                  <a:gd name="T52" fmla="*/ 65 w 158"/>
                  <a:gd name="T53" fmla="*/ 230 h 235"/>
                  <a:gd name="T54" fmla="*/ 59 w 158"/>
                  <a:gd name="T55" fmla="*/ 233 h 235"/>
                  <a:gd name="T56" fmla="*/ 51 w 158"/>
                  <a:gd name="T57" fmla="*/ 230 h 235"/>
                  <a:gd name="T58" fmla="*/ 40 w 158"/>
                  <a:gd name="T59" fmla="*/ 222 h 235"/>
                  <a:gd name="T60" fmla="*/ 40 w 158"/>
                  <a:gd name="T61" fmla="*/ 223 h 235"/>
                  <a:gd name="T62" fmla="*/ 37 w 158"/>
                  <a:gd name="T63" fmla="*/ 227 h 235"/>
                  <a:gd name="T64" fmla="*/ 33 w 158"/>
                  <a:gd name="T65" fmla="*/ 230 h 235"/>
                  <a:gd name="T66" fmla="*/ 30 w 158"/>
                  <a:gd name="T67" fmla="*/ 234 h 235"/>
                  <a:gd name="T68" fmla="*/ 24 w 158"/>
                  <a:gd name="T69" fmla="*/ 235 h 235"/>
                  <a:gd name="T70" fmla="*/ 17 w 158"/>
                  <a:gd name="T71" fmla="*/ 234 h 235"/>
                  <a:gd name="T72" fmla="*/ 10 w 158"/>
                  <a:gd name="T73" fmla="*/ 227 h 235"/>
                  <a:gd name="T74" fmla="*/ 1 w 158"/>
                  <a:gd name="T75" fmla="*/ 214 h 235"/>
                  <a:gd name="T76" fmla="*/ 0 w 158"/>
                  <a:gd name="T77" fmla="*/ 212 h 235"/>
                  <a:gd name="T78" fmla="*/ 0 w 158"/>
                  <a:gd name="T79" fmla="*/ 203 h 235"/>
                  <a:gd name="T80" fmla="*/ 0 w 158"/>
                  <a:gd name="T81" fmla="*/ 194 h 235"/>
                  <a:gd name="T82" fmla="*/ 5 w 158"/>
                  <a:gd name="T83" fmla="*/ 182 h 235"/>
                  <a:gd name="T84" fmla="*/ 8 w 158"/>
                  <a:gd name="T85" fmla="*/ 158 h 235"/>
                  <a:gd name="T86" fmla="*/ 6 w 158"/>
                  <a:gd name="T87" fmla="*/ 155 h 235"/>
                  <a:gd name="T88" fmla="*/ 5 w 158"/>
                  <a:gd name="T89" fmla="*/ 152 h 235"/>
                  <a:gd name="T90" fmla="*/ 3 w 158"/>
                  <a:gd name="T91" fmla="*/ 144 h 235"/>
                  <a:gd name="T92" fmla="*/ 3 w 158"/>
                  <a:gd name="T93" fmla="*/ 136 h 235"/>
                  <a:gd name="T94" fmla="*/ 5 w 158"/>
                  <a:gd name="T95" fmla="*/ 125 h 235"/>
                  <a:gd name="T96" fmla="*/ 12 w 158"/>
                  <a:gd name="T97" fmla="*/ 111 h 235"/>
                  <a:gd name="T98" fmla="*/ 27 w 158"/>
                  <a:gd name="T99" fmla="*/ 96 h 235"/>
                  <a:gd name="T100" fmla="*/ 28 w 158"/>
                  <a:gd name="T101" fmla="*/ 95 h 235"/>
                  <a:gd name="T102" fmla="*/ 33 w 158"/>
                  <a:gd name="T103" fmla="*/ 89 h 235"/>
                  <a:gd name="T104" fmla="*/ 40 w 158"/>
                  <a:gd name="T105" fmla="*/ 82 h 235"/>
                  <a:gd name="T106" fmla="*/ 47 w 158"/>
                  <a:gd name="T107" fmla="*/ 73 h 235"/>
                  <a:gd name="T108" fmla="*/ 53 w 158"/>
                  <a:gd name="T109" fmla="*/ 64 h 235"/>
                  <a:gd name="T110" fmla="*/ 59 w 158"/>
                  <a:gd name="T111" fmla="*/ 58 h 235"/>
                  <a:gd name="T112" fmla="*/ 59 w 158"/>
                  <a:gd name="T113" fmla="*/ 54 h 235"/>
                  <a:gd name="T114" fmla="*/ 59 w 158"/>
                  <a:gd name="T115" fmla="*/ 43 h 235"/>
                  <a:gd name="T116" fmla="*/ 60 w 158"/>
                  <a:gd name="T117" fmla="*/ 26 h 235"/>
                  <a:gd name="T118" fmla="*/ 63 w 158"/>
                  <a:gd name="T119" fmla="*/ 4 h 235"/>
                  <a:gd name="T120" fmla="*/ 63 w 158"/>
                  <a:gd name="T121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8" h="235">
                    <a:moveTo>
                      <a:pt x="63" y="0"/>
                    </a:moveTo>
                    <a:lnTo>
                      <a:pt x="155" y="0"/>
                    </a:lnTo>
                    <a:lnTo>
                      <a:pt x="153" y="32"/>
                    </a:lnTo>
                    <a:lnTo>
                      <a:pt x="153" y="63"/>
                    </a:lnTo>
                    <a:lnTo>
                      <a:pt x="155" y="90"/>
                    </a:lnTo>
                    <a:lnTo>
                      <a:pt x="158" y="118"/>
                    </a:lnTo>
                    <a:lnTo>
                      <a:pt x="156" y="142"/>
                    </a:lnTo>
                    <a:lnTo>
                      <a:pt x="154" y="160"/>
                    </a:lnTo>
                    <a:lnTo>
                      <a:pt x="149" y="174"/>
                    </a:lnTo>
                    <a:lnTo>
                      <a:pt x="144" y="184"/>
                    </a:lnTo>
                    <a:lnTo>
                      <a:pt x="138" y="191"/>
                    </a:lnTo>
                    <a:lnTo>
                      <a:pt x="132" y="196"/>
                    </a:lnTo>
                    <a:lnTo>
                      <a:pt x="126" y="198"/>
                    </a:lnTo>
                    <a:lnTo>
                      <a:pt x="121" y="198"/>
                    </a:lnTo>
                    <a:lnTo>
                      <a:pt x="118" y="200"/>
                    </a:lnTo>
                    <a:lnTo>
                      <a:pt x="117" y="198"/>
                    </a:lnTo>
                    <a:lnTo>
                      <a:pt x="116" y="201"/>
                    </a:lnTo>
                    <a:lnTo>
                      <a:pt x="115" y="205"/>
                    </a:lnTo>
                    <a:lnTo>
                      <a:pt x="111" y="210"/>
                    </a:lnTo>
                    <a:lnTo>
                      <a:pt x="106" y="214"/>
                    </a:lnTo>
                    <a:lnTo>
                      <a:pt x="99" y="217"/>
                    </a:lnTo>
                    <a:lnTo>
                      <a:pt x="90" y="218"/>
                    </a:lnTo>
                    <a:lnTo>
                      <a:pt x="79" y="214"/>
                    </a:lnTo>
                    <a:lnTo>
                      <a:pt x="78" y="217"/>
                    </a:lnTo>
                    <a:lnTo>
                      <a:pt x="75" y="222"/>
                    </a:lnTo>
                    <a:lnTo>
                      <a:pt x="72" y="227"/>
                    </a:lnTo>
                    <a:lnTo>
                      <a:pt x="65" y="230"/>
                    </a:lnTo>
                    <a:lnTo>
                      <a:pt x="59" y="233"/>
                    </a:lnTo>
                    <a:lnTo>
                      <a:pt x="51" y="230"/>
                    </a:lnTo>
                    <a:lnTo>
                      <a:pt x="40" y="222"/>
                    </a:lnTo>
                    <a:lnTo>
                      <a:pt x="40" y="223"/>
                    </a:lnTo>
                    <a:lnTo>
                      <a:pt x="37" y="227"/>
                    </a:lnTo>
                    <a:lnTo>
                      <a:pt x="33" y="230"/>
                    </a:lnTo>
                    <a:lnTo>
                      <a:pt x="30" y="234"/>
                    </a:lnTo>
                    <a:lnTo>
                      <a:pt x="24" y="235"/>
                    </a:lnTo>
                    <a:lnTo>
                      <a:pt x="17" y="234"/>
                    </a:lnTo>
                    <a:lnTo>
                      <a:pt x="10" y="227"/>
                    </a:lnTo>
                    <a:lnTo>
                      <a:pt x="1" y="214"/>
                    </a:lnTo>
                    <a:lnTo>
                      <a:pt x="0" y="212"/>
                    </a:lnTo>
                    <a:lnTo>
                      <a:pt x="0" y="203"/>
                    </a:lnTo>
                    <a:lnTo>
                      <a:pt x="0" y="194"/>
                    </a:lnTo>
                    <a:lnTo>
                      <a:pt x="5" y="182"/>
                    </a:lnTo>
                    <a:lnTo>
                      <a:pt x="8" y="158"/>
                    </a:lnTo>
                    <a:lnTo>
                      <a:pt x="6" y="155"/>
                    </a:lnTo>
                    <a:lnTo>
                      <a:pt x="5" y="152"/>
                    </a:lnTo>
                    <a:lnTo>
                      <a:pt x="3" y="144"/>
                    </a:lnTo>
                    <a:lnTo>
                      <a:pt x="3" y="136"/>
                    </a:lnTo>
                    <a:lnTo>
                      <a:pt x="5" y="125"/>
                    </a:lnTo>
                    <a:lnTo>
                      <a:pt x="12" y="111"/>
                    </a:lnTo>
                    <a:lnTo>
                      <a:pt x="27" y="96"/>
                    </a:lnTo>
                    <a:lnTo>
                      <a:pt x="28" y="95"/>
                    </a:lnTo>
                    <a:lnTo>
                      <a:pt x="33" y="89"/>
                    </a:lnTo>
                    <a:lnTo>
                      <a:pt x="40" y="82"/>
                    </a:lnTo>
                    <a:lnTo>
                      <a:pt x="47" y="73"/>
                    </a:lnTo>
                    <a:lnTo>
                      <a:pt x="53" y="64"/>
                    </a:lnTo>
                    <a:lnTo>
                      <a:pt x="59" y="58"/>
                    </a:lnTo>
                    <a:lnTo>
                      <a:pt x="59" y="54"/>
                    </a:lnTo>
                    <a:lnTo>
                      <a:pt x="59" y="43"/>
                    </a:lnTo>
                    <a:lnTo>
                      <a:pt x="60" y="26"/>
                    </a:lnTo>
                    <a:lnTo>
                      <a:pt x="63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BB49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04"/>
              <p:cNvSpPr>
                <a:spLocks/>
              </p:cNvSpPr>
              <p:nvPr/>
            </p:nvSpPr>
            <p:spPr bwMode="auto">
              <a:xfrm>
                <a:off x="2290" y="3499"/>
                <a:ext cx="118" cy="106"/>
              </a:xfrm>
              <a:custGeom>
                <a:avLst/>
                <a:gdLst>
                  <a:gd name="T0" fmla="*/ 75 w 118"/>
                  <a:gd name="T1" fmla="*/ 9 h 106"/>
                  <a:gd name="T2" fmla="*/ 77 w 118"/>
                  <a:gd name="T3" fmla="*/ 21 h 106"/>
                  <a:gd name="T4" fmla="*/ 84 w 118"/>
                  <a:gd name="T5" fmla="*/ 13 h 106"/>
                  <a:gd name="T6" fmla="*/ 89 w 118"/>
                  <a:gd name="T7" fmla="*/ 10 h 106"/>
                  <a:gd name="T8" fmla="*/ 84 w 118"/>
                  <a:gd name="T9" fmla="*/ 27 h 106"/>
                  <a:gd name="T10" fmla="*/ 76 w 118"/>
                  <a:gd name="T11" fmla="*/ 30 h 106"/>
                  <a:gd name="T12" fmla="*/ 74 w 118"/>
                  <a:gd name="T13" fmla="*/ 35 h 106"/>
                  <a:gd name="T14" fmla="*/ 73 w 118"/>
                  <a:gd name="T15" fmla="*/ 42 h 106"/>
                  <a:gd name="T16" fmla="*/ 80 w 118"/>
                  <a:gd name="T17" fmla="*/ 46 h 106"/>
                  <a:gd name="T18" fmla="*/ 100 w 118"/>
                  <a:gd name="T19" fmla="*/ 45 h 106"/>
                  <a:gd name="T20" fmla="*/ 113 w 118"/>
                  <a:gd name="T21" fmla="*/ 41 h 106"/>
                  <a:gd name="T22" fmla="*/ 105 w 118"/>
                  <a:gd name="T23" fmla="*/ 58 h 106"/>
                  <a:gd name="T24" fmla="*/ 111 w 118"/>
                  <a:gd name="T25" fmla="*/ 67 h 106"/>
                  <a:gd name="T26" fmla="*/ 114 w 118"/>
                  <a:gd name="T27" fmla="*/ 70 h 106"/>
                  <a:gd name="T28" fmla="*/ 96 w 118"/>
                  <a:gd name="T29" fmla="*/ 68 h 106"/>
                  <a:gd name="T30" fmla="*/ 96 w 118"/>
                  <a:gd name="T31" fmla="*/ 62 h 106"/>
                  <a:gd name="T32" fmla="*/ 95 w 118"/>
                  <a:gd name="T33" fmla="*/ 54 h 106"/>
                  <a:gd name="T34" fmla="*/ 86 w 118"/>
                  <a:gd name="T35" fmla="*/ 50 h 106"/>
                  <a:gd name="T36" fmla="*/ 75 w 118"/>
                  <a:gd name="T37" fmla="*/ 50 h 106"/>
                  <a:gd name="T38" fmla="*/ 68 w 118"/>
                  <a:gd name="T39" fmla="*/ 61 h 106"/>
                  <a:gd name="T40" fmla="*/ 74 w 118"/>
                  <a:gd name="T41" fmla="*/ 86 h 106"/>
                  <a:gd name="T42" fmla="*/ 92 w 118"/>
                  <a:gd name="T43" fmla="*/ 106 h 106"/>
                  <a:gd name="T44" fmla="*/ 80 w 118"/>
                  <a:gd name="T45" fmla="*/ 101 h 106"/>
                  <a:gd name="T46" fmla="*/ 65 w 118"/>
                  <a:gd name="T47" fmla="*/ 75 h 106"/>
                  <a:gd name="T48" fmla="*/ 63 w 118"/>
                  <a:gd name="T49" fmla="*/ 59 h 106"/>
                  <a:gd name="T50" fmla="*/ 60 w 118"/>
                  <a:gd name="T51" fmla="*/ 54 h 106"/>
                  <a:gd name="T52" fmla="*/ 55 w 118"/>
                  <a:gd name="T53" fmla="*/ 51 h 106"/>
                  <a:gd name="T54" fmla="*/ 48 w 118"/>
                  <a:gd name="T55" fmla="*/ 56 h 106"/>
                  <a:gd name="T56" fmla="*/ 43 w 118"/>
                  <a:gd name="T57" fmla="*/ 62 h 106"/>
                  <a:gd name="T58" fmla="*/ 45 w 118"/>
                  <a:gd name="T59" fmla="*/ 75 h 106"/>
                  <a:gd name="T60" fmla="*/ 41 w 118"/>
                  <a:gd name="T61" fmla="*/ 74 h 106"/>
                  <a:gd name="T62" fmla="*/ 33 w 118"/>
                  <a:gd name="T63" fmla="*/ 59 h 106"/>
                  <a:gd name="T64" fmla="*/ 18 w 118"/>
                  <a:gd name="T65" fmla="*/ 64 h 106"/>
                  <a:gd name="T66" fmla="*/ 18 w 118"/>
                  <a:gd name="T67" fmla="*/ 66 h 106"/>
                  <a:gd name="T68" fmla="*/ 20 w 118"/>
                  <a:gd name="T69" fmla="*/ 70 h 106"/>
                  <a:gd name="T70" fmla="*/ 20 w 118"/>
                  <a:gd name="T71" fmla="*/ 74 h 106"/>
                  <a:gd name="T72" fmla="*/ 12 w 118"/>
                  <a:gd name="T73" fmla="*/ 77 h 106"/>
                  <a:gd name="T74" fmla="*/ 6 w 118"/>
                  <a:gd name="T75" fmla="*/ 83 h 106"/>
                  <a:gd name="T76" fmla="*/ 5 w 118"/>
                  <a:gd name="T77" fmla="*/ 85 h 106"/>
                  <a:gd name="T78" fmla="*/ 7 w 118"/>
                  <a:gd name="T79" fmla="*/ 77 h 106"/>
                  <a:gd name="T80" fmla="*/ 12 w 118"/>
                  <a:gd name="T81" fmla="*/ 70 h 106"/>
                  <a:gd name="T82" fmla="*/ 9 w 118"/>
                  <a:gd name="T83" fmla="*/ 72 h 106"/>
                  <a:gd name="T84" fmla="*/ 4 w 118"/>
                  <a:gd name="T85" fmla="*/ 75 h 106"/>
                  <a:gd name="T86" fmla="*/ 2 w 118"/>
                  <a:gd name="T87" fmla="*/ 84 h 106"/>
                  <a:gd name="T88" fmla="*/ 1 w 118"/>
                  <a:gd name="T89" fmla="*/ 78 h 106"/>
                  <a:gd name="T90" fmla="*/ 4 w 118"/>
                  <a:gd name="T91" fmla="*/ 70 h 106"/>
                  <a:gd name="T92" fmla="*/ 12 w 118"/>
                  <a:gd name="T93" fmla="*/ 64 h 106"/>
                  <a:gd name="T94" fmla="*/ 10 w 118"/>
                  <a:gd name="T95" fmla="*/ 63 h 106"/>
                  <a:gd name="T96" fmla="*/ 4 w 118"/>
                  <a:gd name="T97" fmla="*/ 63 h 106"/>
                  <a:gd name="T98" fmla="*/ 1 w 118"/>
                  <a:gd name="T99" fmla="*/ 63 h 106"/>
                  <a:gd name="T100" fmla="*/ 9 w 118"/>
                  <a:gd name="T101" fmla="*/ 58 h 106"/>
                  <a:gd name="T102" fmla="*/ 10 w 118"/>
                  <a:gd name="T103" fmla="*/ 46 h 106"/>
                  <a:gd name="T104" fmla="*/ 9 w 118"/>
                  <a:gd name="T105" fmla="*/ 42 h 106"/>
                  <a:gd name="T106" fmla="*/ 21 w 118"/>
                  <a:gd name="T107" fmla="*/ 57 h 106"/>
                  <a:gd name="T108" fmla="*/ 45 w 118"/>
                  <a:gd name="T109" fmla="*/ 41 h 106"/>
                  <a:gd name="T110" fmla="*/ 57 w 118"/>
                  <a:gd name="T111" fmla="*/ 24 h 106"/>
                  <a:gd name="T112" fmla="*/ 57 w 118"/>
                  <a:gd name="T113" fmla="*/ 32 h 106"/>
                  <a:gd name="T114" fmla="*/ 54 w 118"/>
                  <a:gd name="T115" fmla="*/ 40 h 106"/>
                  <a:gd name="T116" fmla="*/ 65 w 118"/>
                  <a:gd name="T117" fmla="*/ 29 h 106"/>
                  <a:gd name="T118" fmla="*/ 73 w 118"/>
                  <a:gd name="T119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8" h="106">
                    <a:moveTo>
                      <a:pt x="73" y="0"/>
                    </a:moveTo>
                    <a:lnTo>
                      <a:pt x="74" y="3"/>
                    </a:lnTo>
                    <a:lnTo>
                      <a:pt x="75" y="9"/>
                    </a:lnTo>
                    <a:lnTo>
                      <a:pt x="76" y="16"/>
                    </a:lnTo>
                    <a:lnTo>
                      <a:pt x="76" y="24"/>
                    </a:lnTo>
                    <a:lnTo>
                      <a:pt x="77" y="21"/>
                    </a:lnTo>
                    <a:lnTo>
                      <a:pt x="80" y="19"/>
                    </a:lnTo>
                    <a:lnTo>
                      <a:pt x="81" y="16"/>
                    </a:lnTo>
                    <a:lnTo>
                      <a:pt x="84" y="13"/>
                    </a:lnTo>
                    <a:lnTo>
                      <a:pt x="86" y="11"/>
                    </a:lnTo>
                    <a:lnTo>
                      <a:pt x="87" y="10"/>
                    </a:lnTo>
                    <a:lnTo>
                      <a:pt x="89" y="10"/>
                    </a:lnTo>
                    <a:lnTo>
                      <a:pt x="89" y="14"/>
                    </a:lnTo>
                    <a:lnTo>
                      <a:pt x="86" y="20"/>
                    </a:lnTo>
                    <a:lnTo>
                      <a:pt x="84" y="27"/>
                    </a:lnTo>
                    <a:lnTo>
                      <a:pt x="82" y="32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5" y="31"/>
                    </a:lnTo>
                    <a:lnTo>
                      <a:pt x="75" y="34"/>
                    </a:lnTo>
                    <a:lnTo>
                      <a:pt x="74" y="35"/>
                    </a:lnTo>
                    <a:lnTo>
                      <a:pt x="73" y="37"/>
                    </a:lnTo>
                    <a:lnTo>
                      <a:pt x="73" y="40"/>
                    </a:lnTo>
                    <a:lnTo>
                      <a:pt x="73" y="42"/>
                    </a:lnTo>
                    <a:lnTo>
                      <a:pt x="74" y="43"/>
                    </a:lnTo>
                    <a:lnTo>
                      <a:pt x="76" y="45"/>
                    </a:lnTo>
                    <a:lnTo>
                      <a:pt x="80" y="46"/>
                    </a:lnTo>
                    <a:lnTo>
                      <a:pt x="82" y="46"/>
                    </a:lnTo>
                    <a:lnTo>
                      <a:pt x="90" y="45"/>
                    </a:lnTo>
                    <a:lnTo>
                      <a:pt x="100" y="45"/>
                    </a:lnTo>
                    <a:lnTo>
                      <a:pt x="108" y="42"/>
                    </a:lnTo>
                    <a:lnTo>
                      <a:pt x="114" y="40"/>
                    </a:lnTo>
                    <a:lnTo>
                      <a:pt x="113" y="41"/>
                    </a:lnTo>
                    <a:lnTo>
                      <a:pt x="109" y="46"/>
                    </a:lnTo>
                    <a:lnTo>
                      <a:pt x="106" y="52"/>
                    </a:lnTo>
                    <a:lnTo>
                      <a:pt x="105" y="58"/>
                    </a:lnTo>
                    <a:lnTo>
                      <a:pt x="108" y="64"/>
                    </a:lnTo>
                    <a:lnTo>
                      <a:pt x="108" y="66"/>
                    </a:lnTo>
                    <a:lnTo>
                      <a:pt x="111" y="67"/>
                    </a:lnTo>
                    <a:lnTo>
                      <a:pt x="113" y="69"/>
                    </a:lnTo>
                    <a:lnTo>
                      <a:pt x="118" y="72"/>
                    </a:lnTo>
                    <a:lnTo>
                      <a:pt x="114" y="70"/>
                    </a:lnTo>
                    <a:lnTo>
                      <a:pt x="106" y="70"/>
                    </a:lnTo>
                    <a:lnTo>
                      <a:pt x="96" y="68"/>
                    </a:lnTo>
                    <a:lnTo>
                      <a:pt x="96" y="68"/>
                    </a:lnTo>
                    <a:lnTo>
                      <a:pt x="96" y="67"/>
                    </a:lnTo>
                    <a:lnTo>
                      <a:pt x="96" y="64"/>
                    </a:lnTo>
                    <a:lnTo>
                      <a:pt x="96" y="62"/>
                    </a:lnTo>
                    <a:lnTo>
                      <a:pt x="96" y="59"/>
                    </a:lnTo>
                    <a:lnTo>
                      <a:pt x="96" y="57"/>
                    </a:lnTo>
                    <a:lnTo>
                      <a:pt x="95" y="54"/>
                    </a:lnTo>
                    <a:lnTo>
                      <a:pt x="92" y="52"/>
                    </a:lnTo>
                    <a:lnTo>
                      <a:pt x="90" y="51"/>
                    </a:lnTo>
                    <a:lnTo>
                      <a:pt x="86" y="50"/>
                    </a:lnTo>
                    <a:lnTo>
                      <a:pt x="82" y="48"/>
                    </a:lnTo>
                    <a:lnTo>
                      <a:pt x="76" y="48"/>
                    </a:lnTo>
                    <a:lnTo>
                      <a:pt x="75" y="50"/>
                    </a:lnTo>
                    <a:lnTo>
                      <a:pt x="73" y="51"/>
                    </a:lnTo>
                    <a:lnTo>
                      <a:pt x="70" y="54"/>
                    </a:lnTo>
                    <a:lnTo>
                      <a:pt x="68" y="61"/>
                    </a:lnTo>
                    <a:lnTo>
                      <a:pt x="69" y="70"/>
                    </a:lnTo>
                    <a:lnTo>
                      <a:pt x="73" y="84"/>
                    </a:lnTo>
                    <a:lnTo>
                      <a:pt x="74" y="86"/>
                    </a:lnTo>
                    <a:lnTo>
                      <a:pt x="77" y="93"/>
                    </a:lnTo>
                    <a:lnTo>
                      <a:pt x="84" y="100"/>
                    </a:lnTo>
                    <a:lnTo>
                      <a:pt x="92" y="106"/>
                    </a:lnTo>
                    <a:lnTo>
                      <a:pt x="86" y="106"/>
                    </a:lnTo>
                    <a:lnTo>
                      <a:pt x="84" y="105"/>
                    </a:lnTo>
                    <a:lnTo>
                      <a:pt x="80" y="101"/>
                    </a:lnTo>
                    <a:lnTo>
                      <a:pt x="75" y="96"/>
                    </a:lnTo>
                    <a:lnTo>
                      <a:pt x="69" y="88"/>
                    </a:lnTo>
                    <a:lnTo>
                      <a:pt x="65" y="75"/>
                    </a:lnTo>
                    <a:lnTo>
                      <a:pt x="64" y="62"/>
                    </a:lnTo>
                    <a:lnTo>
                      <a:pt x="63" y="61"/>
                    </a:lnTo>
                    <a:lnTo>
                      <a:pt x="63" y="59"/>
                    </a:lnTo>
                    <a:lnTo>
                      <a:pt x="63" y="58"/>
                    </a:lnTo>
                    <a:lnTo>
                      <a:pt x="61" y="57"/>
                    </a:lnTo>
                    <a:lnTo>
                      <a:pt x="60" y="54"/>
                    </a:lnTo>
                    <a:lnTo>
                      <a:pt x="59" y="53"/>
                    </a:lnTo>
                    <a:lnTo>
                      <a:pt x="58" y="51"/>
                    </a:lnTo>
                    <a:lnTo>
                      <a:pt x="55" y="51"/>
                    </a:lnTo>
                    <a:lnTo>
                      <a:pt x="53" y="51"/>
                    </a:lnTo>
                    <a:lnTo>
                      <a:pt x="50" y="52"/>
                    </a:lnTo>
                    <a:lnTo>
                      <a:pt x="48" y="56"/>
                    </a:lnTo>
                    <a:lnTo>
                      <a:pt x="47" y="56"/>
                    </a:lnTo>
                    <a:lnTo>
                      <a:pt x="44" y="57"/>
                    </a:lnTo>
                    <a:lnTo>
                      <a:pt x="43" y="62"/>
                    </a:lnTo>
                    <a:lnTo>
                      <a:pt x="44" y="68"/>
                    </a:lnTo>
                    <a:lnTo>
                      <a:pt x="48" y="78"/>
                    </a:lnTo>
                    <a:lnTo>
                      <a:pt x="45" y="75"/>
                    </a:lnTo>
                    <a:lnTo>
                      <a:pt x="44" y="74"/>
                    </a:lnTo>
                    <a:lnTo>
                      <a:pt x="43" y="74"/>
                    </a:lnTo>
                    <a:lnTo>
                      <a:pt x="41" y="74"/>
                    </a:lnTo>
                    <a:lnTo>
                      <a:pt x="39" y="70"/>
                    </a:lnTo>
                    <a:lnTo>
                      <a:pt x="37" y="64"/>
                    </a:lnTo>
                    <a:lnTo>
                      <a:pt x="33" y="59"/>
                    </a:lnTo>
                    <a:lnTo>
                      <a:pt x="29" y="57"/>
                    </a:lnTo>
                    <a:lnTo>
                      <a:pt x="25" y="58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8" y="66"/>
                    </a:lnTo>
                    <a:lnTo>
                      <a:pt x="18" y="67"/>
                    </a:lnTo>
                    <a:lnTo>
                      <a:pt x="18" y="68"/>
                    </a:lnTo>
                    <a:lnTo>
                      <a:pt x="20" y="70"/>
                    </a:lnTo>
                    <a:lnTo>
                      <a:pt x="22" y="74"/>
                    </a:lnTo>
                    <a:lnTo>
                      <a:pt x="21" y="74"/>
                    </a:lnTo>
                    <a:lnTo>
                      <a:pt x="20" y="74"/>
                    </a:lnTo>
                    <a:lnTo>
                      <a:pt x="17" y="74"/>
                    </a:lnTo>
                    <a:lnTo>
                      <a:pt x="15" y="75"/>
                    </a:lnTo>
                    <a:lnTo>
                      <a:pt x="12" y="77"/>
                    </a:lnTo>
                    <a:lnTo>
                      <a:pt x="10" y="78"/>
                    </a:lnTo>
                    <a:lnTo>
                      <a:pt x="7" y="80"/>
                    </a:lnTo>
                    <a:lnTo>
                      <a:pt x="6" y="83"/>
                    </a:lnTo>
                    <a:lnTo>
                      <a:pt x="6" y="86"/>
                    </a:lnTo>
                    <a:lnTo>
                      <a:pt x="6" y="86"/>
                    </a:lnTo>
                    <a:lnTo>
                      <a:pt x="5" y="85"/>
                    </a:lnTo>
                    <a:lnTo>
                      <a:pt x="5" y="83"/>
                    </a:lnTo>
                    <a:lnTo>
                      <a:pt x="6" y="80"/>
                    </a:lnTo>
                    <a:lnTo>
                      <a:pt x="7" y="77"/>
                    </a:lnTo>
                    <a:lnTo>
                      <a:pt x="9" y="74"/>
                    </a:lnTo>
                    <a:lnTo>
                      <a:pt x="12" y="72"/>
                    </a:lnTo>
                    <a:lnTo>
                      <a:pt x="12" y="70"/>
                    </a:lnTo>
                    <a:lnTo>
                      <a:pt x="11" y="70"/>
                    </a:lnTo>
                    <a:lnTo>
                      <a:pt x="10" y="70"/>
                    </a:lnTo>
                    <a:lnTo>
                      <a:pt x="9" y="72"/>
                    </a:lnTo>
                    <a:lnTo>
                      <a:pt x="6" y="72"/>
                    </a:lnTo>
                    <a:lnTo>
                      <a:pt x="5" y="73"/>
                    </a:lnTo>
                    <a:lnTo>
                      <a:pt x="4" y="75"/>
                    </a:lnTo>
                    <a:lnTo>
                      <a:pt x="2" y="79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2" y="83"/>
                    </a:lnTo>
                    <a:lnTo>
                      <a:pt x="1" y="80"/>
                    </a:lnTo>
                    <a:lnTo>
                      <a:pt x="1" y="78"/>
                    </a:lnTo>
                    <a:lnTo>
                      <a:pt x="1" y="75"/>
                    </a:lnTo>
                    <a:lnTo>
                      <a:pt x="2" y="73"/>
                    </a:lnTo>
                    <a:lnTo>
                      <a:pt x="4" y="70"/>
                    </a:lnTo>
                    <a:lnTo>
                      <a:pt x="5" y="68"/>
                    </a:lnTo>
                    <a:lnTo>
                      <a:pt x="9" y="66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9" y="62"/>
                    </a:lnTo>
                    <a:lnTo>
                      <a:pt x="6" y="62"/>
                    </a:lnTo>
                    <a:lnTo>
                      <a:pt x="4" y="63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" y="63"/>
                    </a:lnTo>
                    <a:lnTo>
                      <a:pt x="4" y="62"/>
                    </a:lnTo>
                    <a:lnTo>
                      <a:pt x="6" y="59"/>
                    </a:lnTo>
                    <a:lnTo>
                      <a:pt x="9" y="58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10" y="46"/>
                    </a:lnTo>
                    <a:lnTo>
                      <a:pt x="2" y="36"/>
                    </a:lnTo>
                    <a:lnTo>
                      <a:pt x="4" y="37"/>
                    </a:lnTo>
                    <a:lnTo>
                      <a:pt x="9" y="42"/>
                    </a:lnTo>
                    <a:lnTo>
                      <a:pt x="13" y="50"/>
                    </a:lnTo>
                    <a:lnTo>
                      <a:pt x="18" y="58"/>
                    </a:lnTo>
                    <a:lnTo>
                      <a:pt x="21" y="57"/>
                    </a:lnTo>
                    <a:lnTo>
                      <a:pt x="28" y="53"/>
                    </a:lnTo>
                    <a:lnTo>
                      <a:pt x="37" y="48"/>
                    </a:lnTo>
                    <a:lnTo>
                      <a:pt x="45" y="41"/>
                    </a:lnTo>
                    <a:lnTo>
                      <a:pt x="53" y="32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7" y="26"/>
                    </a:lnTo>
                    <a:lnTo>
                      <a:pt x="57" y="30"/>
                    </a:lnTo>
                    <a:lnTo>
                      <a:pt x="57" y="32"/>
                    </a:lnTo>
                    <a:lnTo>
                      <a:pt x="55" y="36"/>
                    </a:lnTo>
                    <a:lnTo>
                      <a:pt x="55" y="38"/>
                    </a:lnTo>
                    <a:lnTo>
                      <a:pt x="54" y="40"/>
                    </a:lnTo>
                    <a:lnTo>
                      <a:pt x="55" y="37"/>
                    </a:lnTo>
                    <a:lnTo>
                      <a:pt x="60" y="34"/>
                    </a:lnTo>
                    <a:lnTo>
                      <a:pt x="65" y="29"/>
                    </a:lnTo>
                    <a:lnTo>
                      <a:pt x="71" y="21"/>
                    </a:lnTo>
                    <a:lnTo>
                      <a:pt x="74" y="1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CCA48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Freeform 105"/>
              <p:cNvSpPr>
                <a:spLocks noEditPoints="1"/>
              </p:cNvSpPr>
              <p:nvPr/>
            </p:nvSpPr>
            <p:spPr bwMode="auto">
              <a:xfrm>
                <a:off x="2264" y="3567"/>
                <a:ext cx="87" cy="41"/>
              </a:xfrm>
              <a:custGeom>
                <a:avLst/>
                <a:gdLst>
                  <a:gd name="T0" fmla="*/ 87 w 87"/>
                  <a:gd name="T1" fmla="*/ 32 h 41"/>
                  <a:gd name="T2" fmla="*/ 84 w 87"/>
                  <a:gd name="T3" fmla="*/ 34 h 41"/>
                  <a:gd name="T4" fmla="*/ 60 w 87"/>
                  <a:gd name="T5" fmla="*/ 4 h 41"/>
                  <a:gd name="T6" fmla="*/ 80 w 87"/>
                  <a:gd name="T7" fmla="*/ 12 h 41"/>
                  <a:gd name="T8" fmla="*/ 85 w 87"/>
                  <a:gd name="T9" fmla="*/ 18 h 41"/>
                  <a:gd name="T10" fmla="*/ 87 w 87"/>
                  <a:gd name="T11" fmla="*/ 31 h 41"/>
                  <a:gd name="T12" fmla="*/ 87 w 87"/>
                  <a:gd name="T13" fmla="*/ 28 h 41"/>
                  <a:gd name="T14" fmla="*/ 81 w 87"/>
                  <a:gd name="T15" fmla="*/ 18 h 41"/>
                  <a:gd name="T16" fmla="*/ 64 w 87"/>
                  <a:gd name="T17" fmla="*/ 6 h 41"/>
                  <a:gd name="T18" fmla="*/ 55 w 87"/>
                  <a:gd name="T19" fmla="*/ 5 h 41"/>
                  <a:gd name="T20" fmla="*/ 42 w 87"/>
                  <a:gd name="T21" fmla="*/ 6 h 41"/>
                  <a:gd name="T22" fmla="*/ 52 w 87"/>
                  <a:gd name="T23" fmla="*/ 4 h 41"/>
                  <a:gd name="T24" fmla="*/ 3 w 87"/>
                  <a:gd name="T25" fmla="*/ 0 h 41"/>
                  <a:gd name="T26" fmla="*/ 7 w 87"/>
                  <a:gd name="T27" fmla="*/ 4 h 41"/>
                  <a:gd name="T28" fmla="*/ 16 w 87"/>
                  <a:gd name="T29" fmla="*/ 22 h 41"/>
                  <a:gd name="T30" fmla="*/ 17 w 87"/>
                  <a:gd name="T31" fmla="*/ 25 h 41"/>
                  <a:gd name="T32" fmla="*/ 19 w 87"/>
                  <a:gd name="T33" fmla="*/ 32 h 41"/>
                  <a:gd name="T34" fmla="*/ 26 w 87"/>
                  <a:gd name="T35" fmla="*/ 38 h 41"/>
                  <a:gd name="T36" fmla="*/ 35 w 87"/>
                  <a:gd name="T37" fmla="*/ 38 h 41"/>
                  <a:gd name="T38" fmla="*/ 64 w 87"/>
                  <a:gd name="T39" fmla="*/ 34 h 41"/>
                  <a:gd name="T40" fmla="*/ 68 w 87"/>
                  <a:gd name="T41" fmla="*/ 34 h 41"/>
                  <a:gd name="T42" fmla="*/ 84 w 87"/>
                  <a:gd name="T43" fmla="*/ 34 h 41"/>
                  <a:gd name="T44" fmla="*/ 83 w 87"/>
                  <a:gd name="T45" fmla="*/ 34 h 41"/>
                  <a:gd name="T46" fmla="*/ 69 w 87"/>
                  <a:gd name="T47" fmla="*/ 36 h 41"/>
                  <a:gd name="T48" fmla="*/ 47 w 87"/>
                  <a:gd name="T49" fmla="*/ 37 h 41"/>
                  <a:gd name="T50" fmla="*/ 38 w 87"/>
                  <a:gd name="T51" fmla="*/ 39 h 41"/>
                  <a:gd name="T52" fmla="*/ 25 w 87"/>
                  <a:gd name="T53" fmla="*/ 39 h 41"/>
                  <a:gd name="T54" fmla="*/ 19 w 87"/>
                  <a:gd name="T55" fmla="*/ 34 h 41"/>
                  <a:gd name="T56" fmla="*/ 17 w 87"/>
                  <a:gd name="T57" fmla="*/ 31 h 41"/>
                  <a:gd name="T58" fmla="*/ 15 w 87"/>
                  <a:gd name="T59" fmla="*/ 26 h 41"/>
                  <a:gd name="T60" fmla="*/ 9 w 87"/>
                  <a:gd name="T61" fmla="*/ 22 h 41"/>
                  <a:gd name="T62" fmla="*/ 0 w 87"/>
                  <a:gd name="T63" fmla="*/ 22 h 41"/>
                  <a:gd name="T64" fmla="*/ 3 w 87"/>
                  <a:gd name="T65" fmla="*/ 21 h 41"/>
                  <a:gd name="T66" fmla="*/ 9 w 87"/>
                  <a:gd name="T67" fmla="*/ 20 h 41"/>
                  <a:gd name="T68" fmla="*/ 12 w 87"/>
                  <a:gd name="T69" fmla="*/ 18 h 41"/>
                  <a:gd name="T70" fmla="*/ 10 w 87"/>
                  <a:gd name="T71" fmla="*/ 14 h 41"/>
                  <a:gd name="T72" fmla="*/ 6 w 87"/>
                  <a:gd name="T73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7" h="41">
                    <a:moveTo>
                      <a:pt x="87" y="31"/>
                    </a:moveTo>
                    <a:lnTo>
                      <a:pt x="87" y="32"/>
                    </a:lnTo>
                    <a:lnTo>
                      <a:pt x="86" y="33"/>
                    </a:lnTo>
                    <a:lnTo>
                      <a:pt x="84" y="34"/>
                    </a:lnTo>
                    <a:lnTo>
                      <a:pt x="87" y="31"/>
                    </a:lnTo>
                    <a:close/>
                    <a:moveTo>
                      <a:pt x="60" y="4"/>
                    </a:moveTo>
                    <a:lnTo>
                      <a:pt x="70" y="6"/>
                    </a:lnTo>
                    <a:lnTo>
                      <a:pt x="80" y="12"/>
                    </a:lnTo>
                    <a:lnTo>
                      <a:pt x="81" y="15"/>
                    </a:lnTo>
                    <a:lnTo>
                      <a:pt x="85" y="18"/>
                    </a:lnTo>
                    <a:lnTo>
                      <a:pt x="87" y="25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7" y="28"/>
                    </a:lnTo>
                    <a:lnTo>
                      <a:pt x="86" y="26"/>
                    </a:lnTo>
                    <a:lnTo>
                      <a:pt x="81" y="18"/>
                    </a:lnTo>
                    <a:lnTo>
                      <a:pt x="74" y="11"/>
                    </a:lnTo>
                    <a:lnTo>
                      <a:pt x="64" y="6"/>
                    </a:lnTo>
                    <a:lnTo>
                      <a:pt x="62" y="6"/>
                    </a:lnTo>
                    <a:lnTo>
                      <a:pt x="55" y="5"/>
                    </a:lnTo>
                    <a:lnTo>
                      <a:pt x="48" y="5"/>
                    </a:lnTo>
                    <a:lnTo>
                      <a:pt x="42" y="6"/>
                    </a:lnTo>
                    <a:lnTo>
                      <a:pt x="44" y="5"/>
                    </a:lnTo>
                    <a:lnTo>
                      <a:pt x="52" y="4"/>
                    </a:lnTo>
                    <a:lnTo>
                      <a:pt x="60" y="4"/>
                    </a:lnTo>
                    <a:close/>
                    <a:moveTo>
                      <a:pt x="3" y="0"/>
                    </a:moveTo>
                    <a:lnTo>
                      <a:pt x="4" y="1"/>
                    </a:lnTo>
                    <a:lnTo>
                      <a:pt x="7" y="4"/>
                    </a:lnTo>
                    <a:lnTo>
                      <a:pt x="11" y="11"/>
                    </a:lnTo>
                    <a:lnTo>
                      <a:pt x="16" y="22"/>
                    </a:lnTo>
                    <a:lnTo>
                      <a:pt x="16" y="23"/>
                    </a:lnTo>
                    <a:lnTo>
                      <a:pt x="17" y="25"/>
                    </a:lnTo>
                    <a:lnTo>
                      <a:pt x="19" y="27"/>
                    </a:lnTo>
                    <a:lnTo>
                      <a:pt x="19" y="32"/>
                    </a:lnTo>
                    <a:lnTo>
                      <a:pt x="22" y="36"/>
                    </a:lnTo>
                    <a:lnTo>
                      <a:pt x="26" y="38"/>
                    </a:lnTo>
                    <a:lnTo>
                      <a:pt x="30" y="39"/>
                    </a:lnTo>
                    <a:lnTo>
                      <a:pt x="35" y="38"/>
                    </a:lnTo>
                    <a:lnTo>
                      <a:pt x="49" y="34"/>
                    </a:lnTo>
                    <a:lnTo>
                      <a:pt x="64" y="34"/>
                    </a:lnTo>
                    <a:lnTo>
                      <a:pt x="65" y="34"/>
                    </a:lnTo>
                    <a:lnTo>
                      <a:pt x="68" y="34"/>
                    </a:lnTo>
                    <a:lnTo>
                      <a:pt x="80" y="34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83" y="34"/>
                    </a:lnTo>
                    <a:lnTo>
                      <a:pt x="79" y="36"/>
                    </a:lnTo>
                    <a:lnTo>
                      <a:pt x="69" y="36"/>
                    </a:lnTo>
                    <a:lnTo>
                      <a:pt x="58" y="36"/>
                    </a:lnTo>
                    <a:lnTo>
                      <a:pt x="47" y="37"/>
                    </a:lnTo>
                    <a:lnTo>
                      <a:pt x="42" y="38"/>
                    </a:lnTo>
                    <a:lnTo>
                      <a:pt x="38" y="39"/>
                    </a:lnTo>
                    <a:lnTo>
                      <a:pt x="32" y="41"/>
                    </a:lnTo>
                    <a:lnTo>
                      <a:pt x="25" y="39"/>
                    </a:lnTo>
                    <a:lnTo>
                      <a:pt x="19" y="34"/>
                    </a:lnTo>
                    <a:lnTo>
                      <a:pt x="19" y="34"/>
                    </a:lnTo>
                    <a:lnTo>
                      <a:pt x="19" y="33"/>
                    </a:lnTo>
                    <a:lnTo>
                      <a:pt x="17" y="31"/>
                    </a:lnTo>
                    <a:lnTo>
                      <a:pt x="16" y="28"/>
                    </a:lnTo>
                    <a:lnTo>
                      <a:pt x="15" y="26"/>
                    </a:lnTo>
                    <a:lnTo>
                      <a:pt x="12" y="25"/>
                    </a:lnTo>
                    <a:lnTo>
                      <a:pt x="9" y="22"/>
                    </a:lnTo>
                    <a:lnTo>
                      <a:pt x="5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1"/>
                    </a:lnTo>
                    <a:lnTo>
                      <a:pt x="5" y="20"/>
                    </a:lnTo>
                    <a:lnTo>
                      <a:pt x="9" y="20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9" y="9"/>
                    </a:lnTo>
                    <a:lnTo>
                      <a:pt x="6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Freeform 106"/>
              <p:cNvSpPr>
                <a:spLocks/>
              </p:cNvSpPr>
              <p:nvPr/>
            </p:nvSpPr>
            <p:spPr bwMode="auto">
              <a:xfrm>
                <a:off x="2292" y="3605"/>
                <a:ext cx="14" cy="28"/>
              </a:xfrm>
              <a:custGeom>
                <a:avLst/>
                <a:gdLst>
                  <a:gd name="T0" fmla="*/ 7 w 14"/>
                  <a:gd name="T1" fmla="*/ 0 h 28"/>
                  <a:gd name="T2" fmla="*/ 14 w 14"/>
                  <a:gd name="T3" fmla="*/ 4 h 28"/>
                  <a:gd name="T4" fmla="*/ 13 w 14"/>
                  <a:gd name="T5" fmla="*/ 6 h 28"/>
                  <a:gd name="T6" fmla="*/ 13 w 14"/>
                  <a:gd name="T7" fmla="*/ 12 h 28"/>
                  <a:gd name="T8" fmla="*/ 11 w 14"/>
                  <a:gd name="T9" fmla="*/ 21 h 28"/>
                  <a:gd name="T10" fmla="*/ 14 w 14"/>
                  <a:gd name="T11" fmla="*/ 28 h 28"/>
                  <a:gd name="T12" fmla="*/ 11 w 14"/>
                  <a:gd name="T13" fmla="*/ 27 h 28"/>
                  <a:gd name="T14" fmla="*/ 10 w 14"/>
                  <a:gd name="T15" fmla="*/ 26 h 28"/>
                  <a:gd name="T16" fmla="*/ 9 w 14"/>
                  <a:gd name="T17" fmla="*/ 25 h 28"/>
                  <a:gd name="T18" fmla="*/ 7 w 14"/>
                  <a:gd name="T19" fmla="*/ 22 h 28"/>
                  <a:gd name="T20" fmla="*/ 7 w 14"/>
                  <a:gd name="T21" fmla="*/ 24 h 28"/>
                  <a:gd name="T22" fmla="*/ 5 w 14"/>
                  <a:gd name="T23" fmla="*/ 25 h 28"/>
                  <a:gd name="T24" fmla="*/ 3 w 14"/>
                  <a:gd name="T25" fmla="*/ 27 h 28"/>
                  <a:gd name="T26" fmla="*/ 0 w 14"/>
                  <a:gd name="T27" fmla="*/ 28 h 28"/>
                  <a:gd name="T28" fmla="*/ 2 w 14"/>
                  <a:gd name="T29" fmla="*/ 27 h 28"/>
                  <a:gd name="T30" fmla="*/ 4 w 14"/>
                  <a:gd name="T31" fmla="*/ 21 h 28"/>
                  <a:gd name="T32" fmla="*/ 7 w 14"/>
                  <a:gd name="T33" fmla="*/ 14 h 28"/>
                  <a:gd name="T34" fmla="*/ 8 w 14"/>
                  <a:gd name="T35" fmla="*/ 6 h 28"/>
                  <a:gd name="T36" fmla="*/ 7 w 14"/>
                  <a:gd name="T3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" h="28">
                    <a:moveTo>
                      <a:pt x="7" y="0"/>
                    </a:moveTo>
                    <a:lnTo>
                      <a:pt x="14" y="4"/>
                    </a:lnTo>
                    <a:lnTo>
                      <a:pt x="13" y="6"/>
                    </a:lnTo>
                    <a:lnTo>
                      <a:pt x="13" y="12"/>
                    </a:lnTo>
                    <a:lnTo>
                      <a:pt x="11" y="21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10" y="26"/>
                    </a:lnTo>
                    <a:lnTo>
                      <a:pt x="9" y="25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7"/>
                    </a:lnTo>
                    <a:lnTo>
                      <a:pt x="0" y="28"/>
                    </a:lnTo>
                    <a:lnTo>
                      <a:pt x="2" y="27"/>
                    </a:lnTo>
                    <a:lnTo>
                      <a:pt x="4" y="21"/>
                    </a:lnTo>
                    <a:lnTo>
                      <a:pt x="7" y="14"/>
                    </a:lnTo>
                    <a:lnTo>
                      <a:pt x="8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2" name="Freeform 107"/>
              <p:cNvSpPr>
                <a:spLocks/>
              </p:cNvSpPr>
              <p:nvPr/>
            </p:nvSpPr>
            <p:spPr bwMode="auto">
              <a:xfrm>
                <a:off x="2331" y="3599"/>
                <a:ext cx="9" cy="22"/>
              </a:xfrm>
              <a:custGeom>
                <a:avLst/>
                <a:gdLst>
                  <a:gd name="T0" fmla="*/ 0 w 9"/>
                  <a:gd name="T1" fmla="*/ 0 h 22"/>
                  <a:gd name="T2" fmla="*/ 7 w 9"/>
                  <a:gd name="T3" fmla="*/ 0 h 22"/>
                  <a:gd name="T4" fmla="*/ 7 w 9"/>
                  <a:gd name="T5" fmla="*/ 1 h 22"/>
                  <a:gd name="T6" fmla="*/ 7 w 9"/>
                  <a:gd name="T7" fmla="*/ 4 h 22"/>
                  <a:gd name="T8" fmla="*/ 7 w 9"/>
                  <a:gd name="T9" fmla="*/ 7 h 22"/>
                  <a:gd name="T10" fmla="*/ 7 w 9"/>
                  <a:gd name="T11" fmla="*/ 11 h 22"/>
                  <a:gd name="T12" fmla="*/ 8 w 9"/>
                  <a:gd name="T13" fmla="*/ 16 h 22"/>
                  <a:gd name="T14" fmla="*/ 9 w 9"/>
                  <a:gd name="T15" fmla="*/ 18 h 22"/>
                  <a:gd name="T16" fmla="*/ 9 w 9"/>
                  <a:gd name="T17" fmla="*/ 20 h 22"/>
                  <a:gd name="T18" fmla="*/ 9 w 9"/>
                  <a:gd name="T19" fmla="*/ 20 h 22"/>
                  <a:gd name="T20" fmla="*/ 8 w 9"/>
                  <a:gd name="T21" fmla="*/ 21 h 22"/>
                  <a:gd name="T22" fmla="*/ 7 w 9"/>
                  <a:gd name="T23" fmla="*/ 22 h 22"/>
                  <a:gd name="T24" fmla="*/ 6 w 9"/>
                  <a:gd name="T25" fmla="*/ 21 h 22"/>
                  <a:gd name="T26" fmla="*/ 3 w 9"/>
                  <a:gd name="T27" fmla="*/ 16 h 22"/>
                  <a:gd name="T28" fmla="*/ 1 w 9"/>
                  <a:gd name="T29" fmla="*/ 9 h 22"/>
                  <a:gd name="T30" fmla="*/ 0 w 9"/>
                  <a:gd name="T3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22">
                    <a:moveTo>
                      <a:pt x="0" y="0"/>
                    </a:moveTo>
                    <a:lnTo>
                      <a:pt x="7" y="0"/>
                    </a:lnTo>
                    <a:lnTo>
                      <a:pt x="7" y="1"/>
                    </a:lnTo>
                    <a:lnTo>
                      <a:pt x="7" y="4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8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21"/>
                    </a:lnTo>
                    <a:lnTo>
                      <a:pt x="7" y="22"/>
                    </a:lnTo>
                    <a:lnTo>
                      <a:pt x="6" y="21"/>
                    </a:lnTo>
                    <a:lnTo>
                      <a:pt x="3" y="16"/>
                    </a:lnTo>
                    <a:lnTo>
                      <a:pt x="1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14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Rectangle 108"/>
              <p:cNvSpPr>
                <a:spLocks noChangeArrowheads="1"/>
              </p:cNvSpPr>
              <p:nvPr/>
            </p:nvSpPr>
            <p:spPr bwMode="auto">
              <a:xfrm>
                <a:off x="2306" y="3347"/>
                <a:ext cx="124" cy="86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Freeform 109"/>
              <p:cNvSpPr>
                <a:spLocks noEditPoints="1"/>
              </p:cNvSpPr>
              <p:nvPr/>
            </p:nvSpPr>
            <p:spPr bwMode="auto">
              <a:xfrm>
                <a:off x="2271" y="2099"/>
                <a:ext cx="538" cy="1426"/>
              </a:xfrm>
              <a:custGeom>
                <a:avLst/>
                <a:gdLst>
                  <a:gd name="T0" fmla="*/ 165 w 538"/>
                  <a:gd name="T1" fmla="*/ 633 h 1426"/>
                  <a:gd name="T2" fmla="*/ 159 w 538"/>
                  <a:gd name="T3" fmla="*/ 686 h 1426"/>
                  <a:gd name="T4" fmla="*/ 158 w 538"/>
                  <a:gd name="T5" fmla="*/ 732 h 1426"/>
                  <a:gd name="T6" fmla="*/ 159 w 538"/>
                  <a:gd name="T7" fmla="*/ 760 h 1426"/>
                  <a:gd name="T8" fmla="*/ 163 w 538"/>
                  <a:gd name="T9" fmla="*/ 784 h 1426"/>
                  <a:gd name="T10" fmla="*/ 169 w 538"/>
                  <a:gd name="T11" fmla="*/ 844 h 1426"/>
                  <a:gd name="T12" fmla="*/ 174 w 538"/>
                  <a:gd name="T13" fmla="*/ 921 h 1426"/>
                  <a:gd name="T14" fmla="*/ 183 w 538"/>
                  <a:gd name="T15" fmla="*/ 897 h 1426"/>
                  <a:gd name="T16" fmla="*/ 185 w 538"/>
                  <a:gd name="T17" fmla="*/ 754 h 1426"/>
                  <a:gd name="T18" fmla="*/ 172 w 538"/>
                  <a:gd name="T19" fmla="*/ 608 h 1426"/>
                  <a:gd name="T20" fmla="*/ 245 w 538"/>
                  <a:gd name="T21" fmla="*/ 83 h 1426"/>
                  <a:gd name="T22" fmla="*/ 258 w 538"/>
                  <a:gd name="T23" fmla="*/ 147 h 1426"/>
                  <a:gd name="T24" fmla="*/ 263 w 538"/>
                  <a:gd name="T25" fmla="*/ 160 h 1426"/>
                  <a:gd name="T26" fmla="*/ 275 w 538"/>
                  <a:gd name="T27" fmla="*/ 195 h 1426"/>
                  <a:gd name="T28" fmla="*/ 295 w 538"/>
                  <a:gd name="T29" fmla="*/ 249 h 1426"/>
                  <a:gd name="T30" fmla="*/ 322 w 538"/>
                  <a:gd name="T31" fmla="*/ 317 h 1426"/>
                  <a:gd name="T32" fmla="*/ 352 w 538"/>
                  <a:gd name="T33" fmla="*/ 392 h 1426"/>
                  <a:gd name="T34" fmla="*/ 389 w 538"/>
                  <a:gd name="T35" fmla="*/ 471 h 1426"/>
                  <a:gd name="T36" fmla="*/ 429 w 538"/>
                  <a:gd name="T37" fmla="*/ 549 h 1426"/>
                  <a:gd name="T38" fmla="*/ 471 w 538"/>
                  <a:gd name="T39" fmla="*/ 621 h 1426"/>
                  <a:gd name="T40" fmla="*/ 514 w 538"/>
                  <a:gd name="T41" fmla="*/ 681 h 1426"/>
                  <a:gd name="T42" fmla="*/ 538 w 538"/>
                  <a:gd name="T43" fmla="*/ 764 h 1426"/>
                  <a:gd name="T44" fmla="*/ 536 w 538"/>
                  <a:gd name="T45" fmla="*/ 878 h 1426"/>
                  <a:gd name="T46" fmla="*/ 526 w 538"/>
                  <a:gd name="T47" fmla="*/ 988 h 1426"/>
                  <a:gd name="T48" fmla="*/ 511 w 538"/>
                  <a:gd name="T49" fmla="*/ 1089 h 1426"/>
                  <a:gd name="T50" fmla="*/ 494 w 538"/>
                  <a:gd name="T51" fmla="*/ 1180 h 1426"/>
                  <a:gd name="T52" fmla="*/ 477 w 538"/>
                  <a:gd name="T53" fmla="*/ 1256 h 1426"/>
                  <a:gd name="T54" fmla="*/ 462 w 538"/>
                  <a:gd name="T55" fmla="*/ 1314 h 1426"/>
                  <a:gd name="T56" fmla="*/ 451 w 538"/>
                  <a:gd name="T57" fmla="*/ 1352 h 1426"/>
                  <a:gd name="T58" fmla="*/ 447 w 538"/>
                  <a:gd name="T59" fmla="*/ 1366 h 1426"/>
                  <a:gd name="T60" fmla="*/ 412 w 538"/>
                  <a:gd name="T61" fmla="*/ 1405 h 1426"/>
                  <a:gd name="T62" fmla="*/ 368 w 538"/>
                  <a:gd name="T63" fmla="*/ 1424 h 1426"/>
                  <a:gd name="T64" fmla="*/ 320 w 538"/>
                  <a:gd name="T65" fmla="*/ 1425 h 1426"/>
                  <a:gd name="T66" fmla="*/ 272 w 538"/>
                  <a:gd name="T67" fmla="*/ 1414 h 1426"/>
                  <a:gd name="T68" fmla="*/ 229 w 538"/>
                  <a:gd name="T69" fmla="*/ 1397 h 1426"/>
                  <a:gd name="T70" fmla="*/ 192 w 538"/>
                  <a:gd name="T71" fmla="*/ 1377 h 1426"/>
                  <a:gd name="T72" fmla="*/ 168 w 538"/>
                  <a:gd name="T73" fmla="*/ 1362 h 1426"/>
                  <a:gd name="T74" fmla="*/ 159 w 538"/>
                  <a:gd name="T75" fmla="*/ 1356 h 1426"/>
                  <a:gd name="T76" fmla="*/ 153 w 538"/>
                  <a:gd name="T77" fmla="*/ 1302 h 1426"/>
                  <a:gd name="T78" fmla="*/ 3 w 538"/>
                  <a:gd name="T79" fmla="*/ 1182 h 1426"/>
                  <a:gd name="T80" fmla="*/ 0 w 538"/>
                  <a:gd name="T81" fmla="*/ 967 h 1426"/>
                  <a:gd name="T82" fmla="*/ 3 w 538"/>
                  <a:gd name="T83" fmla="*/ 780 h 1426"/>
                  <a:gd name="T84" fmla="*/ 7 w 538"/>
                  <a:gd name="T85" fmla="*/ 621 h 1426"/>
                  <a:gd name="T86" fmla="*/ 14 w 538"/>
                  <a:gd name="T87" fmla="*/ 487 h 1426"/>
                  <a:gd name="T88" fmla="*/ 21 w 538"/>
                  <a:gd name="T89" fmla="*/ 376 h 1426"/>
                  <a:gd name="T90" fmla="*/ 31 w 538"/>
                  <a:gd name="T91" fmla="*/ 288 h 1426"/>
                  <a:gd name="T92" fmla="*/ 40 w 538"/>
                  <a:gd name="T93" fmla="*/ 217 h 1426"/>
                  <a:gd name="T94" fmla="*/ 50 w 538"/>
                  <a:gd name="T95" fmla="*/ 166 h 1426"/>
                  <a:gd name="T96" fmla="*/ 57 w 538"/>
                  <a:gd name="T97" fmla="*/ 130 h 1426"/>
                  <a:gd name="T98" fmla="*/ 63 w 538"/>
                  <a:gd name="T99" fmla="*/ 107 h 1426"/>
                  <a:gd name="T100" fmla="*/ 66 w 538"/>
                  <a:gd name="T101" fmla="*/ 97 h 1426"/>
                  <a:gd name="T102" fmla="*/ 325 w 538"/>
                  <a:gd name="T103" fmla="*/ 0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8" h="1426">
                    <a:moveTo>
                      <a:pt x="172" y="608"/>
                    </a:moveTo>
                    <a:lnTo>
                      <a:pt x="165" y="633"/>
                    </a:lnTo>
                    <a:lnTo>
                      <a:pt x="162" y="661"/>
                    </a:lnTo>
                    <a:lnTo>
                      <a:pt x="159" y="686"/>
                    </a:lnTo>
                    <a:lnTo>
                      <a:pt x="158" y="711"/>
                    </a:lnTo>
                    <a:lnTo>
                      <a:pt x="158" y="732"/>
                    </a:lnTo>
                    <a:lnTo>
                      <a:pt x="158" y="749"/>
                    </a:lnTo>
                    <a:lnTo>
                      <a:pt x="159" y="760"/>
                    </a:lnTo>
                    <a:lnTo>
                      <a:pt x="159" y="764"/>
                    </a:lnTo>
                    <a:lnTo>
                      <a:pt x="163" y="784"/>
                    </a:lnTo>
                    <a:lnTo>
                      <a:pt x="167" y="811"/>
                    </a:lnTo>
                    <a:lnTo>
                      <a:pt x="169" y="844"/>
                    </a:lnTo>
                    <a:lnTo>
                      <a:pt x="172" y="881"/>
                    </a:lnTo>
                    <a:lnTo>
                      <a:pt x="174" y="921"/>
                    </a:lnTo>
                    <a:lnTo>
                      <a:pt x="175" y="966"/>
                    </a:lnTo>
                    <a:lnTo>
                      <a:pt x="183" y="897"/>
                    </a:lnTo>
                    <a:lnTo>
                      <a:pt x="185" y="827"/>
                    </a:lnTo>
                    <a:lnTo>
                      <a:pt x="185" y="754"/>
                    </a:lnTo>
                    <a:lnTo>
                      <a:pt x="180" y="680"/>
                    </a:lnTo>
                    <a:lnTo>
                      <a:pt x="172" y="608"/>
                    </a:lnTo>
                    <a:close/>
                    <a:moveTo>
                      <a:pt x="325" y="0"/>
                    </a:moveTo>
                    <a:lnTo>
                      <a:pt x="245" y="83"/>
                    </a:lnTo>
                    <a:lnTo>
                      <a:pt x="300" y="109"/>
                    </a:lnTo>
                    <a:lnTo>
                      <a:pt x="258" y="147"/>
                    </a:lnTo>
                    <a:lnTo>
                      <a:pt x="259" y="150"/>
                    </a:lnTo>
                    <a:lnTo>
                      <a:pt x="263" y="160"/>
                    </a:lnTo>
                    <a:lnTo>
                      <a:pt x="268" y="176"/>
                    </a:lnTo>
                    <a:lnTo>
                      <a:pt x="275" y="195"/>
                    </a:lnTo>
                    <a:lnTo>
                      <a:pt x="285" y="221"/>
                    </a:lnTo>
                    <a:lnTo>
                      <a:pt x="295" y="249"/>
                    </a:lnTo>
                    <a:lnTo>
                      <a:pt x="307" y="281"/>
                    </a:lnTo>
                    <a:lnTo>
                      <a:pt x="322" y="317"/>
                    </a:lnTo>
                    <a:lnTo>
                      <a:pt x="336" y="354"/>
                    </a:lnTo>
                    <a:lnTo>
                      <a:pt x="352" y="392"/>
                    </a:lnTo>
                    <a:lnTo>
                      <a:pt x="371" y="432"/>
                    </a:lnTo>
                    <a:lnTo>
                      <a:pt x="389" y="471"/>
                    </a:lnTo>
                    <a:lnTo>
                      <a:pt x="408" y="510"/>
                    </a:lnTo>
                    <a:lnTo>
                      <a:pt x="429" y="549"/>
                    </a:lnTo>
                    <a:lnTo>
                      <a:pt x="450" y="585"/>
                    </a:lnTo>
                    <a:lnTo>
                      <a:pt x="471" y="621"/>
                    </a:lnTo>
                    <a:lnTo>
                      <a:pt x="493" y="653"/>
                    </a:lnTo>
                    <a:lnTo>
                      <a:pt x="514" y="681"/>
                    </a:lnTo>
                    <a:lnTo>
                      <a:pt x="537" y="706"/>
                    </a:lnTo>
                    <a:lnTo>
                      <a:pt x="538" y="764"/>
                    </a:lnTo>
                    <a:lnTo>
                      <a:pt x="538" y="822"/>
                    </a:lnTo>
                    <a:lnTo>
                      <a:pt x="536" y="878"/>
                    </a:lnTo>
                    <a:lnTo>
                      <a:pt x="532" y="934"/>
                    </a:lnTo>
                    <a:lnTo>
                      <a:pt x="526" y="988"/>
                    </a:lnTo>
                    <a:lnTo>
                      <a:pt x="520" y="1040"/>
                    </a:lnTo>
                    <a:lnTo>
                      <a:pt x="511" y="1089"/>
                    </a:lnTo>
                    <a:lnTo>
                      <a:pt x="504" y="1136"/>
                    </a:lnTo>
                    <a:lnTo>
                      <a:pt x="494" y="1180"/>
                    </a:lnTo>
                    <a:lnTo>
                      <a:pt x="485" y="1221"/>
                    </a:lnTo>
                    <a:lnTo>
                      <a:pt x="477" y="1256"/>
                    </a:lnTo>
                    <a:lnTo>
                      <a:pt x="469" y="1288"/>
                    </a:lnTo>
                    <a:lnTo>
                      <a:pt x="462" y="1314"/>
                    </a:lnTo>
                    <a:lnTo>
                      <a:pt x="456" y="1336"/>
                    </a:lnTo>
                    <a:lnTo>
                      <a:pt x="451" y="1352"/>
                    </a:lnTo>
                    <a:lnTo>
                      <a:pt x="448" y="1362"/>
                    </a:lnTo>
                    <a:lnTo>
                      <a:pt x="447" y="1366"/>
                    </a:lnTo>
                    <a:lnTo>
                      <a:pt x="430" y="1389"/>
                    </a:lnTo>
                    <a:lnTo>
                      <a:pt x="412" y="1405"/>
                    </a:lnTo>
                    <a:lnTo>
                      <a:pt x="391" y="1416"/>
                    </a:lnTo>
                    <a:lnTo>
                      <a:pt x="368" y="1424"/>
                    </a:lnTo>
                    <a:lnTo>
                      <a:pt x="345" y="1426"/>
                    </a:lnTo>
                    <a:lnTo>
                      <a:pt x="320" y="1425"/>
                    </a:lnTo>
                    <a:lnTo>
                      <a:pt x="297" y="1420"/>
                    </a:lnTo>
                    <a:lnTo>
                      <a:pt x="272" y="1414"/>
                    </a:lnTo>
                    <a:lnTo>
                      <a:pt x="250" y="1405"/>
                    </a:lnTo>
                    <a:lnTo>
                      <a:pt x="229" y="1397"/>
                    </a:lnTo>
                    <a:lnTo>
                      <a:pt x="210" y="1387"/>
                    </a:lnTo>
                    <a:lnTo>
                      <a:pt x="192" y="1377"/>
                    </a:lnTo>
                    <a:lnTo>
                      <a:pt x="179" y="1368"/>
                    </a:lnTo>
                    <a:lnTo>
                      <a:pt x="168" y="1362"/>
                    </a:lnTo>
                    <a:lnTo>
                      <a:pt x="162" y="1357"/>
                    </a:lnTo>
                    <a:lnTo>
                      <a:pt x="159" y="1356"/>
                    </a:lnTo>
                    <a:lnTo>
                      <a:pt x="154" y="1330"/>
                    </a:lnTo>
                    <a:lnTo>
                      <a:pt x="153" y="1302"/>
                    </a:lnTo>
                    <a:lnTo>
                      <a:pt x="5" y="1302"/>
                    </a:lnTo>
                    <a:lnTo>
                      <a:pt x="3" y="1182"/>
                    </a:lnTo>
                    <a:lnTo>
                      <a:pt x="2" y="1070"/>
                    </a:lnTo>
                    <a:lnTo>
                      <a:pt x="0" y="967"/>
                    </a:lnTo>
                    <a:lnTo>
                      <a:pt x="2" y="870"/>
                    </a:lnTo>
                    <a:lnTo>
                      <a:pt x="3" y="780"/>
                    </a:lnTo>
                    <a:lnTo>
                      <a:pt x="4" y="697"/>
                    </a:lnTo>
                    <a:lnTo>
                      <a:pt x="7" y="621"/>
                    </a:lnTo>
                    <a:lnTo>
                      <a:pt x="10" y="551"/>
                    </a:lnTo>
                    <a:lnTo>
                      <a:pt x="14" y="487"/>
                    </a:lnTo>
                    <a:lnTo>
                      <a:pt x="18" y="429"/>
                    </a:lnTo>
                    <a:lnTo>
                      <a:pt x="21" y="376"/>
                    </a:lnTo>
                    <a:lnTo>
                      <a:pt x="26" y="329"/>
                    </a:lnTo>
                    <a:lnTo>
                      <a:pt x="31" y="288"/>
                    </a:lnTo>
                    <a:lnTo>
                      <a:pt x="36" y="251"/>
                    </a:lnTo>
                    <a:lnTo>
                      <a:pt x="40" y="217"/>
                    </a:lnTo>
                    <a:lnTo>
                      <a:pt x="45" y="189"/>
                    </a:lnTo>
                    <a:lnTo>
                      <a:pt x="50" y="166"/>
                    </a:lnTo>
                    <a:lnTo>
                      <a:pt x="53" y="146"/>
                    </a:lnTo>
                    <a:lnTo>
                      <a:pt x="57" y="130"/>
                    </a:lnTo>
                    <a:lnTo>
                      <a:pt x="60" y="116"/>
                    </a:lnTo>
                    <a:lnTo>
                      <a:pt x="63" y="107"/>
                    </a:lnTo>
                    <a:lnTo>
                      <a:pt x="64" y="100"/>
                    </a:lnTo>
                    <a:lnTo>
                      <a:pt x="66" y="97"/>
                    </a:lnTo>
                    <a:lnTo>
                      <a:pt x="67" y="96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Freeform 120"/>
              <p:cNvSpPr>
                <a:spLocks noEditPoints="1"/>
              </p:cNvSpPr>
              <p:nvPr/>
            </p:nvSpPr>
            <p:spPr bwMode="auto">
              <a:xfrm>
                <a:off x="2786" y="2086"/>
                <a:ext cx="539" cy="1442"/>
              </a:xfrm>
              <a:custGeom>
                <a:avLst/>
                <a:gdLst>
                  <a:gd name="T0" fmla="*/ 354 w 539"/>
                  <a:gd name="T1" fmla="*/ 693 h 1442"/>
                  <a:gd name="T2" fmla="*/ 350 w 539"/>
                  <a:gd name="T3" fmla="*/ 840 h 1442"/>
                  <a:gd name="T4" fmla="*/ 361 w 539"/>
                  <a:gd name="T5" fmla="*/ 979 h 1442"/>
                  <a:gd name="T6" fmla="*/ 364 w 539"/>
                  <a:gd name="T7" fmla="*/ 894 h 1442"/>
                  <a:gd name="T8" fmla="*/ 370 w 539"/>
                  <a:gd name="T9" fmla="*/ 824 h 1442"/>
                  <a:gd name="T10" fmla="*/ 377 w 539"/>
                  <a:gd name="T11" fmla="*/ 777 h 1442"/>
                  <a:gd name="T12" fmla="*/ 377 w 539"/>
                  <a:gd name="T13" fmla="*/ 762 h 1442"/>
                  <a:gd name="T14" fmla="*/ 377 w 539"/>
                  <a:gd name="T15" fmla="*/ 725 h 1442"/>
                  <a:gd name="T16" fmla="*/ 373 w 539"/>
                  <a:gd name="T17" fmla="*/ 675 h 1442"/>
                  <a:gd name="T18" fmla="*/ 361 w 539"/>
                  <a:gd name="T19" fmla="*/ 621 h 1442"/>
                  <a:gd name="T20" fmla="*/ 473 w 539"/>
                  <a:gd name="T21" fmla="*/ 109 h 1442"/>
                  <a:gd name="T22" fmla="*/ 474 w 539"/>
                  <a:gd name="T23" fmla="*/ 113 h 1442"/>
                  <a:gd name="T24" fmla="*/ 479 w 539"/>
                  <a:gd name="T25" fmla="*/ 129 h 1442"/>
                  <a:gd name="T26" fmla="*/ 486 w 539"/>
                  <a:gd name="T27" fmla="*/ 159 h 1442"/>
                  <a:gd name="T28" fmla="*/ 495 w 539"/>
                  <a:gd name="T29" fmla="*/ 202 h 1442"/>
                  <a:gd name="T30" fmla="*/ 505 w 539"/>
                  <a:gd name="T31" fmla="*/ 264 h 1442"/>
                  <a:gd name="T32" fmla="*/ 513 w 539"/>
                  <a:gd name="T33" fmla="*/ 342 h 1442"/>
                  <a:gd name="T34" fmla="*/ 523 w 539"/>
                  <a:gd name="T35" fmla="*/ 442 h 1442"/>
                  <a:gd name="T36" fmla="*/ 530 w 539"/>
                  <a:gd name="T37" fmla="*/ 565 h 1442"/>
                  <a:gd name="T38" fmla="*/ 535 w 539"/>
                  <a:gd name="T39" fmla="*/ 712 h 1442"/>
                  <a:gd name="T40" fmla="*/ 539 w 539"/>
                  <a:gd name="T41" fmla="*/ 885 h 1442"/>
                  <a:gd name="T42" fmla="*/ 538 w 539"/>
                  <a:gd name="T43" fmla="*/ 1086 h 1442"/>
                  <a:gd name="T44" fmla="*/ 533 w 539"/>
                  <a:gd name="T45" fmla="*/ 1317 h 1442"/>
                  <a:gd name="T46" fmla="*/ 388 w 539"/>
                  <a:gd name="T47" fmla="*/ 1344 h 1442"/>
                  <a:gd name="T48" fmla="*/ 380 w 539"/>
                  <a:gd name="T49" fmla="*/ 1374 h 1442"/>
                  <a:gd name="T50" fmla="*/ 366 w 539"/>
                  <a:gd name="T51" fmla="*/ 1384 h 1442"/>
                  <a:gd name="T52" fmla="*/ 337 w 539"/>
                  <a:gd name="T53" fmla="*/ 1400 h 1442"/>
                  <a:gd name="T54" fmla="*/ 299 w 539"/>
                  <a:gd name="T55" fmla="*/ 1418 h 1442"/>
                  <a:gd name="T56" fmla="*/ 256 w 539"/>
                  <a:gd name="T57" fmla="*/ 1433 h 1442"/>
                  <a:gd name="T58" fmla="*/ 210 w 539"/>
                  <a:gd name="T59" fmla="*/ 1442 h 1442"/>
                  <a:gd name="T60" fmla="*/ 166 w 539"/>
                  <a:gd name="T61" fmla="*/ 1438 h 1442"/>
                  <a:gd name="T62" fmla="*/ 126 w 539"/>
                  <a:gd name="T63" fmla="*/ 1419 h 1442"/>
                  <a:gd name="T64" fmla="*/ 92 w 539"/>
                  <a:gd name="T65" fmla="*/ 1381 h 1442"/>
                  <a:gd name="T66" fmla="*/ 87 w 539"/>
                  <a:gd name="T67" fmla="*/ 1369 h 1442"/>
                  <a:gd name="T68" fmla="*/ 78 w 539"/>
                  <a:gd name="T69" fmla="*/ 1331 h 1442"/>
                  <a:gd name="T70" fmla="*/ 62 w 539"/>
                  <a:gd name="T71" fmla="*/ 1272 h 1442"/>
                  <a:gd name="T72" fmla="*/ 44 w 539"/>
                  <a:gd name="T73" fmla="*/ 1197 h 1442"/>
                  <a:gd name="T74" fmla="*/ 27 w 539"/>
                  <a:gd name="T75" fmla="*/ 1106 h 1442"/>
                  <a:gd name="T76" fmla="*/ 12 w 539"/>
                  <a:gd name="T77" fmla="*/ 1003 h 1442"/>
                  <a:gd name="T78" fmla="*/ 2 w 539"/>
                  <a:gd name="T79" fmla="*/ 894 h 1442"/>
                  <a:gd name="T80" fmla="*/ 0 w 539"/>
                  <a:gd name="T81" fmla="*/ 781 h 1442"/>
                  <a:gd name="T82" fmla="*/ 95 w 539"/>
                  <a:gd name="T83" fmla="*/ 47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39" h="1442">
                    <a:moveTo>
                      <a:pt x="361" y="621"/>
                    </a:moveTo>
                    <a:lnTo>
                      <a:pt x="354" y="693"/>
                    </a:lnTo>
                    <a:lnTo>
                      <a:pt x="351" y="767"/>
                    </a:lnTo>
                    <a:lnTo>
                      <a:pt x="350" y="840"/>
                    </a:lnTo>
                    <a:lnTo>
                      <a:pt x="353" y="910"/>
                    </a:lnTo>
                    <a:lnTo>
                      <a:pt x="361" y="979"/>
                    </a:lnTo>
                    <a:lnTo>
                      <a:pt x="362" y="934"/>
                    </a:lnTo>
                    <a:lnTo>
                      <a:pt x="364" y="894"/>
                    </a:lnTo>
                    <a:lnTo>
                      <a:pt x="367" y="857"/>
                    </a:lnTo>
                    <a:lnTo>
                      <a:pt x="370" y="824"/>
                    </a:lnTo>
                    <a:lnTo>
                      <a:pt x="373" y="797"/>
                    </a:lnTo>
                    <a:lnTo>
                      <a:pt x="377" y="777"/>
                    </a:lnTo>
                    <a:lnTo>
                      <a:pt x="377" y="773"/>
                    </a:lnTo>
                    <a:lnTo>
                      <a:pt x="377" y="762"/>
                    </a:lnTo>
                    <a:lnTo>
                      <a:pt x="378" y="746"/>
                    </a:lnTo>
                    <a:lnTo>
                      <a:pt x="377" y="725"/>
                    </a:lnTo>
                    <a:lnTo>
                      <a:pt x="375" y="701"/>
                    </a:lnTo>
                    <a:lnTo>
                      <a:pt x="373" y="675"/>
                    </a:lnTo>
                    <a:lnTo>
                      <a:pt x="368" y="648"/>
                    </a:lnTo>
                    <a:lnTo>
                      <a:pt x="361" y="621"/>
                    </a:lnTo>
                    <a:close/>
                    <a:moveTo>
                      <a:pt x="172" y="0"/>
                    </a:moveTo>
                    <a:lnTo>
                      <a:pt x="473" y="109"/>
                    </a:lnTo>
                    <a:lnTo>
                      <a:pt x="473" y="110"/>
                    </a:lnTo>
                    <a:lnTo>
                      <a:pt x="474" y="113"/>
                    </a:lnTo>
                    <a:lnTo>
                      <a:pt x="476" y="120"/>
                    </a:lnTo>
                    <a:lnTo>
                      <a:pt x="479" y="129"/>
                    </a:lnTo>
                    <a:lnTo>
                      <a:pt x="482" y="143"/>
                    </a:lnTo>
                    <a:lnTo>
                      <a:pt x="486" y="159"/>
                    </a:lnTo>
                    <a:lnTo>
                      <a:pt x="490" y="179"/>
                    </a:lnTo>
                    <a:lnTo>
                      <a:pt x="495" y="202"/>
                    </a:lnTo>
                    <a:lnTo>
                      <a:pt x="500" y="230"/>
                    </a:lnTo>
                    <a:lnTo>
                      <a:pt x="505" y="264"/>
                    </a:lnTo>
                    <a:lnTo>
                      <a:pt x="508" y="301"/>
                    </a:lnTo>
                    <a:lnTo>
                      <a:pt x="513" y="342"/>
                    </a:lnTo>
                    <a:lnTo>
                      <a:pt x="518" y="390"/>
                    </a:lnTo>
                    <a:lnTo>
                      <a:pt x="523" y="442"/>
                    </a:lnTo>
                    <a:lnTo>
                      <a:pt x="527" y="501"/>
                    </a:lnTo>
                    <a:lnTo>
                      <a:pt x="530" y="565"/>
                    </a:lnTo>
                    <a:lnTo>
                      <a:pt x="533" y="635"/>
                    </a:lnTo>
                    <a:lnTo>
                      <a:pt x="535" y="712"/>
                    </a:lnTo>
                    <a:lnTo>
                      <a:pt x="538" y="795"/>
                    </a:lnTo>
                    <a:lnTo>
                      <a:pt x="539" y="885"/>
                    </a:lnTo>
                    <a:lnTo>
                      <a:pt x="539" y="983"/>
                    </a:lnTo>
                    <a:lnTo>
                      <a:pt x="538" y="1086"/>
                    </a:lnTo>
                    <a:lnTo>
                      <a:pt x="537" y="1198"/>
                    </a:lnTo>
                    <a:lnTo>
                      <a:pt x="533" y="1317"/>
                    </a:lnTo>
                    <a:lnTo>
                      <a:pt x="389" y="1317"/>
                    </a:lnTo>
                    <a:lnTo>
                      <a:pt x="388" y="1344"/>
                    </a:lnTo>
                    <a:lnTo>
                      <a:pt x="383" y="1373"/>
                    </a:lnTo>
                    <a:lnTo>
                      <a:pt x="380" y="1374"/>
                    </a:lnTo>
                    <a:lnTo>
                      <a:pt x="374" y="1378"/>
                    </a:lnTo>
                    <a:lnTo>
                      <a:pt x="366" y="1384"/>
                    </a:lnTo>
                    <a:lnTo>
                      <a:pt x="352" y="1391"/>
                    </a:lnTo>
                    <a:lnTo>
                      <a:pt x="337" y="1400"/>
                    </a:lnTo>
                    <a:lnTo>
                      <a:pt x="319" y="1408"/>
                    </a:lnTo>
                    <a:lnTo>
                      <a:pt x="299" y="1418"/>
                    </a:lnTo>
                    <a:lnTo>
                      <a:pt x="278" y="1426"/>
                    </a:lnTo>
                    <a:lnTo>
                      <a:pt x="256" y="1433"/>
                    </a:lnTo>
                    <a:lnTo>
                      <a:pt x="234" y="1438"/>
                    </a:lnTo>
                    <a:lnTo>
                      <a:pt x="210" y="1442"/>
                    </a:lnTo>
                    <a:lnTo>
                      <a:pt x="188" y="1442"/>
                    </a:lnTo>
                    <a:lnTo>
                      <a:pt x="166" y="1438"/>
                    </a:lnTo>
                    <a:lnTo>
                      <a:pt x="144" y="1432"/>
                    </a:lnTo>
                    <a:lnTo>
                      <a:pt x="126" y="1419"/>
                    </a:lnTo>
                    <a:lnTo>
                      <a:pt x="107" y="1403"/>
                    </a:lnTo>
                    <a:lnTo>
                      <a:pt x="92" y="1381"/>
                    </a:lnTo>
                    <a:lnTo>
                      <a:pt x="91" y="1379"/>
                    </a:lnTo>
                    <a:lnTo>
                      <a:pt x="87" y="1369"/>
                    </a:lnTo>
                    <a:lnTo>
                      <a:pt x="82" y="1353"/>
                    </a:lnTo>
                    <a:lnTo>
                      <a:pt x="78" y="1331"/>
                    </a:lnTo>
                    <a:lnTo>
                      <a:pt x="70" y="1304"/>
                    </a:lnTo>
                    <a:lnTo>
                      <a:pt x="62" y="1272"/>
                    </a:lnTo>
                    <a:lnTo>
                      <a:pt x="53" y="1236"/>
                    </a:lnTo>
                    <a:lnTo>
                      <a:pt x="44" y="1197"/>
                    </a:lnTo>
                    <a:lnTo>
                      <a:pt x="36" y="1152"/>
                    </a:lnTo>
                    <a:lnTo>
                      <a:pt x="27" y="1106"/>
                    </a:lnTo>
                    <a:lnTo>
                      <a:pt x="20" y="1056"/>
                    </a:lnTo>
                    <a:lnTo>
                      <a:pt x="12" y="1003"/>
                    </a:lnTo>
                    <a:lnTo>
                      <a:pt x="7" y="949"/>
                    </a:lnTo>
                    <a:lnTo>
                      <a:pt x="2" y="894"/>
                    </a:lnTo>
                    <a:lnTo>
                      <a:pt x="0" y="837"/>
                    </a:lnTo>
                    <a:lnTo>
                      <a:pt x="0" y="781"/>
                    </a:lnTo>
                    <a:lnTo>
                      <a:pt x="2" y="723"/>
                    </a:lnTo>
                    <a:lnTo>
                      <a:pt x="95" y="47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Freeform 121"/>
              <p:cNvSpPr>
                <a:spLocks/>
              </p:cNvSpPr>
              <p:nvPr/>
            </p:nvSpPr>
            <p:spPr bwMode="auto">
              <a:xfrm>
                <a:off x="2798" y="2025"/>
                <a:ext cx="278" cy="768"/>
              </a:xfrm>
              <a:custGeom>
                <a:avLst/>
                <a:gdLst>
                  <a:gd name="T0" fmla="*/ 131 w 278"/>
                  <a:gd name="T1" fmla="*/ 0 h 768"/>
                  <a:gd name="T2" fmla="*/ 278 w 278"/>
                  <a:gd name="T3" fmla="*/ 157 h 768"/>
                  <a:gd name="T4" fmla="*/ 221 w 278"/>
                  <a:gd name="T5" fmla="*/ 179 h 768"/>
                  <a:gd name="T6" fmla="*/ 262 w 278"/>
                  <a:gd name="T7" fmla="*/ 218 h 768"/>
                  <a:gd name="T8" fmla="*/ 243 w 278"/>
                  <a:gd name="T9" fmla="*/ 291 h 768"/>
                  <a:gd name="T10" fmla="*/ 222 w 278"/>
                  <a:gd name="T11" fmla="*/ 359 h 768"/>
                  <a:gd name="T12" fmla="*/ 200 w 278"/>
                  <a:gd name="T13" fmla="*/ 423 h 768"/>
                  <a:gd name="T14" fmla="*/ 176 w 278"/>
                  <a:gd name="T15" fmla="*/ 481 h 768"/>
                  <a:gd name="T16" fmla="*/ 152 w 278"/>
                  <a:gd name="T17" fmla="*/ 534 h 768"/>
                  <a:gd name="T18" fmla="*/ 127 w 278"/>
                  <a:gd name="T19" fmla="*/ 581 h 768"/>
                  <a:gd name="T20" fmla="*/ 104 w 278"/>
                  <a:gd name="T21" fmla="*/ 624 h 768"/>
                  <a:gd name="T22" fmla="*/ 80 w 278"/>
                  <a:gd name="T23" fmla="*/ 661 h 768"/>
                  <a:gd name="T24" fmla="*/ 59 w 278"/>
                  <a:gd name="T25" fmla="*/ 693 h 768"/>
                  <a:gd name="T26" fmla="*/ 41 w 278"/>
                  <a:gd name="T27" fmla="*/ 720 h 768"/>
                  <a:gd name="T28" fmla="*/ 24 w 278"/>
                  <a:gd name="T29" fmla="*/ 741 h 768"/>
                  <a:gd name="T30" fmla="*/ 10 w 278"/>
                  <a:gd name="T31" fmla="*/ 757 h 768"/>
                  <a:gd name="T32" fmla="*/ 0 w 278"/>
                  <a:gd name="T33" fmla="*/ 768 h 768"/>
                  <a:gd name="T34" fmla="*/ 0 w 278"/>
                  <a:gd name="T35" fmla="*/ 717 h 768"/>
                  <a:gd name="T36" fmla="*/ 8 w 278"/>
                  <a:gd name="T37" fmla="*/ 685 h 768"/>
                  <a:gd name="T38" fmla="*/ 16 w 278"/>
                  <a:gd name="T39" fmla="*/ 648 h 768"/>
                  <a:gd name="T40" fmla="*/ 25 w 278"/>
                  <a:gd name="T41" fmla="*/ 608 h 768"/>
                  <a:gd name="T42" fmla="*/ 35 w 278"/>
                  <a:gd name="T43" fmla="*/ 563 h 768"/>
                  <a:gd name="T44" fmla="*/ 46 w 278"/>
                  <a:gd name="T45" fmla="*/ 515 h 768"/>
                  <a:gd name="T46" fmla="*/ 56 w 278"/>
                  <a:gd name="T47" fmla="*/ 466 h 768"/>
                  <a:gd name="T48" fmla="*/ 67 w 278"/>
                  <a:gd name="T49" fmla="*/ 416 h 768"/>
                  <a:gd name="T50" fmla="*/ 77 w 278"/>
                  <a:gd name="T51" fmla="*/ 364 h 768"/>
                  <a:gd name="T52" fmla="*/ 88 w 278"/>
                  <a:gd name="T53" fmla="*/ 312 h 768"/>
                  <a:gd name="T54" fmla="*/ 96 w 278"/>
                  <a:gd name="T55" fmla="*/ 262 h 768"/>
                  <a:gd name="T56" fmla="*/ 106 w 278"/>
                  <a:gd name="T57" fmla="*/ 214 h 768"/>
                  <a:gd name="T58" fmla="*/ 114 w 278"/>
                  <a:gd name="T59" fmla="*/ 167 h 768"/>
                  <a:gd name="T60" fmla="*/ 120 w 278"/>
                  <a:gd name="T61" fmla="*/ 125 h 768"/>
                  <a:gd name="T62" fmla="*/ 126 w 278"/>
                  <a:gd name="T63" fmla="*/ 86 h 768"/>
                  <a:gd name="T64" fmla="*/ 130 w 278"/>
                  <a:gd name="T65" fmla="*/ 51 h 768"/>
                  <a:gd name="T66" fmla="*/ 131 w 278"/>
                  <a:gd name="T67" fmla="*/ 23 h 768"/>
                  <a:gd name="T68" fmla="*/ 131 w 278"/>
                  <a:gd name="T69" fmla="*/ 0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8" h="768">
                    <a:moveTo>
                      <a:pt x="131" y="0"/>
                    </a:moveTo>
                    <a:lnTo>
                      <a:pt x="278" y="157"/>
                    </a:lnTo>
                    <a:lnTo>
                      <a:pt x="221" y="179"/>
                    </a:lnTo>
                    <a:lnTo>
                      <a:pt x="262" y="218"/>
                    </a:lnTo>
                    <a:lnTo>
                      <a:pt x="243" y="291"/>
                    </a:lnTo>
                    <a:lnTo>
                      <a:pt x="222" y="359"/>
                    </a:lnTo>
                    <a:lnTo>
                      <a:pt x="200" y="423"/>
                    </a:lnTo>
                    <a:lnTo>
                      <a:pt x="176" y="481"/>
                    </a:lnTo>
                    <a:lnTo>
                      <a:pt x="152" y="534"/>
                    </a:lnTo>
                    <a:lnTo>
                      <a:pt x="127" y="581"/>
                    </a:lnTo>
                    <a:lnTo>
                      <a:pt x="104" y="624"/>
                    </a:lnTo>
                    <a:lnTo>
                      <a:pt x="80" y="661"/>
                    </a:lnTo>
                    <a:lnTo>
                      <a:pt x="59" y="693"/>
                    </a:lnTo>
                    <a:lnTo>
                      <a:pt x="41" y="720"/>
                    </a:lnTo>
                    <a:lnTo>
                      <a:pt x="24" y="741"/>
                    </a:lnTo>
                    <a:lnTo>
                      <a:pt x="10" y="757"/>
                    </a:lnTo>
                    <a:lnTo>
                      <a:pt x="0" y="768"/>
                    </a:lnTo>
                    <a:lnTo>
                      <a:pt x="0" y="717"/>
                    </a:lnTo>
                    <a:lnTo>
                      <a:pt x="8" y="685"/>
                    </a:lnTo>
                    <a:lnTo>
                      <a:pt x="16" y="648"/>
                    </a:lnTo>
                    <a:lnTo>
                      <a:pt x="25" y="608"/>
                    </a:lnTo>
                    <a:lnTo>
                      <a:pt x="35" y="563"/>
                    </a:lnTo>
                    <a:lnTo>
                      <a:pt x="46" y="515"/>
                    </a:lnTo>
                    <a:lnTo>
                      <a:pt x="56" y="466"/>
                    </a:lnTo>
                    <a:lnTo>
                      <a:pt x="67" y="416"/>
                    </a:lnTo>
                    <a:lnTo>
                      <a:pt x="77" y="364"/>
                    </a:lnTo>
                    <a:lnTo>
                      <a:pt x="88" y="312"/>
                    </a:lnTo>
                    <a:lnTo>
                      <a:pt x="96" y="262"/>
                    </a:lnTo>
                    <a:lnTo>
                      <a:pt x="106" y="214"/>
                    </a:lnTo>
                    <a:lnTo>
                      <a:pt x="114" y="167"/>
                    </a:lnTo>
                    <a:lnTo>
                      <a:pt x="120" y="125"/>
                    </a:lnTo>
                    <a:lnTo>
                      <a:pt x="126" y="86"/>
                    </a:lnTo>
                    <a:lnTo>
                      <a:pt x="130" y="51"/>
                    </a:lnTo>
                    <a:lnTo>
                      <a:pt x="131" y="23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Freeform 122"/>
              <p:cNvSpPr>
                <a:spLocks/>
              </p:cNvSpPr>
              <p:nvPr/>
            </p:nvSpPr>
            <p:spPr bwMode="auto">
              <a:xfrm>
                <a:off x="2520" y="2028"/>
                <a:ext cx="275" cy="771"/>
              </a:xfrm>
              <a:custGeom>
                <a:avLst/>
                <a:gdLst>
                  <a:gd name="T0" fmla="*/ 147 w 275"/>
                  <a:gd name="T1" fmla="*/ 0 h 771"/>
                  <a:gd name="T2" fmla="*/ 147 w 275"/>
                  <a:gd name="T3" fmla="*/ 23 h 771"/>
                  <a:gd name="T4" fmla="*/ 149 w 275"/>
                  <a:gd name="T5" fmla="*/ 52 h 771"/>
                  <a:gd name="T6" fmla="*/ 153 w 275"/>
                  <a:gd name="T7" fmla="*/ 87 h 771"/>
                  <a:gd name="T8" fmla="*/ 158 w 275"/>
                  <a:gd name="T9" fmla="*/ 125 h 771"/>
                  <a:gd name="T10" fmla="*/ 164 w 275"/>
                  <a:gd name="T11" fmla="*/ 168 h 771"/>
                  <a:gd name="T12" fmla="*/ 172 w 275"/>
                  <a:gd name="T13" fmla="*/ 215 h 771"/>
                  <a:gd name="T14" fmla="*/ 181 w 275"/>
                  <a:gd name="T15" fmla="*/ 263 h 771"/>
                  <a:gd name="T16" fmla="*/ 190 w 275"/>
                  <a:gd name="T17" fmla="*/ 313 h 771"/>
                  <a:gd name="T18" fmla="*/ 201 w 275"/>
                  <a:gd name="T19" fmla="*/ 365 h 771"/>
                  <a:gd name="T20" fmla="*/ 211 w 275"/>
                  <a:gd name="T21" fmla="*/ 416 h 771"/>
                  <a:gd name="T22" fmla="*/ 220 w 275"/>
                  <a:gd name="T23" fmla="*/ 467 h 771"/>
                  <a:gd name="T24" fmla="*/ 231 w 275"/>
                  <a:gd name="T25" fmla="*/ 517 h 771"/>
                  <a:gd name="T26" fmla="*/ 241 w 275"/>
                  <a:gd name="T27" fmla="*/ 564 h 771"/>
                  <a:gd name="T28" fmla="*/ 251 w 275"/>
                  <a:gd name="T29" fmla="*/ 610 h 771"/>
                  <a:gd name="T30" fmla="*/ 260 w 275"/>
                  <a:gd name="T31" fmla="*/ 650 h 771"/>
                  <a:gd name="T32" fmla="*/ 268 w 275"/>
                  <a:gd name="T33" fmla="*/ 688 h 771"/>
                  <a:gd name="T34" fmla="*/ 275 w 275"/>
                  <a:gd name="T35" fmla="*/ 720 h 771"/>
                  <a:gd name="T36" fmla="*/ 275 w 275"/>
                  <a:gd name="T37" fmla="*/ 771 h 771"/>
                  <a:gd name="T38" fmla="*/ 265 w 275"/>
                  <a:gd name="T39" fmla="*/ 761 h 771"/>
                  <a:gd name="T40" fmla="*/ 251 w 275"/>
                  <a:gd name="T41" fmla="*/ 744 h 771"/>
                  <a:gd name="T42" fmla="*/ 234 w 275"/>
                  <a:gd name="T43" fmla="*/ 723 h 771"/>
                  <a:gd name="T44" fmla="*/ 215 w 275"/>
                  <a:gd name="T45" fmla="*/ 696 h 771"/>
                  <a:gd name="T46" fmla="*/ 193 w 275"/>
                  <a:gd name="T47" fmla="*/ 664 h 771"/>
                  <a:gd name="T48" fmla="*/ 171 w 275"/>
                  <a:gd name="T49" fmla="*/ 627 h 771"/>
                  <a:gd name="T50" fmla="*/ 148 w 275"/>
                  <a:gd name="T51" fmla="*/ 585 h 771"/>
                  <a:gd name="T52" fmla="*/ 123 w 275"/>
                  <a:gd name="T53" fmla="*/ 537 h 771"/>
                  <a:gd name="T54" fmla="*/ 99 w 275"/>
                  <a:gd name="T55" fmla="*/ 484 h 771"/>
                  <a:gd name="T56" fmla="*/ 75 w 275"/>
                  <a:gd name="T57" fmla="*/ 426 h 771"/>
                  <a:gd name="T58" fmla="*/ 53 w 275"/>
                  <a:gd name="T59" fmla="*/ 364 h 771"/>
                  <a:gd name="T60" fmla="*/ 31 w 275"/>
                  <a:gd name="T61" fmla="*/ 295 h 771"/>
                  <a:gd name="T62" fmla="*/ 12 w 275"/>
                  <a:gd name="T63" fmla="*/ 221 h 771"/>
                  <a:gd name="T64" fmla="*/ 54 w 275"/>
                  <a:gd name="T65" fmla="*/ 183 h 771"/>
                  <a:gd name="T66" fmla="*/ 0 w 275"/>
                  <a:gd name="T67" fmla="*/ 157 h 771"/>
                  <a:gd name="T68" fmla="*/ 147 w 275"/>
                  <a:gd name="T69" fmla="*/ 0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5" h="771">
                    <a:moveTo>
                      <a:pt x="147" y="0"/>
                    </a:moveTo>
                    <a:lnTo>
                      <a:pt x="147" y="23"/>
                    </a:lnTo>
                    <a:lnTo>
                      <a:pt x="149" y="52"/>
                    </a:lnTo>
                    <a:lnTo>
                      <a:pt x="153" y="87"/>
                    </a:lnTo>
                    <a:lnTo>
                      <a:pt x="158" y="125"/>
                    </a:lnTo>
                    <a:lnTo>
                      <a:pt x="164" y="168"/>
                    </a:lnTo>
                    <a:lnTo>
                      <a:pt x="172" y="215"/>
                    </a:lnTo>
                    <a:lnTo>
                      <a:pt x="181" y="263"/>
                    </a:lnTo>
                    <a:lnTo>
                      <a:pt x="190" y="313"/>
                    </a:lnTo>
                    <a:lnTo>
                      <a:pt x="201" y="365"/>
                    </a:lnTo>
                    <a:lnTo>
                      <a:pt x="211" y="416"/>
                    </a:lnTo>
                    <a:lnTo>
                      <a:pt x="220" y="467"/>
                    </a:lnTo>
                    <a:lnTo>
                      <a:pt x="231" y="517"/>
                    </a:lnTo>
                    <a:lnTo>
                      <a:pt x="241" y="564"/>
                    </a:lnTo>
                    <a:lnTo>
                      <a:pt x="251" y="610"/>
                    </a:lnTo>
                    <a:lnTo>
                      <a:pt x="260" y="650"/>
                    </a:lnTo>
                    <a:lnTo>
                      <a:pt x="268" y="688"/>
                    </a:lnTo>
                    <a:lnTo>
                      <a:pt x="275" y="720"/>
                    </a:lnTo>
                    <a:lnTo>
                      <a:pt x="275" y="771"/>
                    </a:lnTo>
                    <a:lnTo>
                      <a:pt x="265" y="761"/>
                    </a:lnTo>
                    <a:lnTo>
                      <a:pt x="251" y="744"/>
                    </a:lnTo>
                    <a:lnTo>
                      <a:pt x="234" y="723"/>
                    </a:lnTo>
                    <a:lnTo>
                      <a:pt x="215" y="696"/>
                    </a:lnTo>
                    <a:lnTo>
                      <a:pt x="193" y="664"/>
                    </a:lnTo>
                    <a:lnTo>
                      <a:pt x="171" y="627"/>
                    </a:lnTo>
                    <a:lnTo>
                      <a:pt x="148" y="585"/>
                    </a:lnTo>
                    <a:lnTo>
                      <a:pt x="123" y="537"/>
                    </a:lnTo>
                    <a:lnTo>
                      <a:pt x="99" y="484"/>
                    </a:lnTo>
                    <a:lnTo>
                      <a:pt x="75" y="426"/>
                    </a:lnTo>
                    <a:lnTo>
                      <a:pt x="53" y="364"/>
                    </a:lnTo>
                    <a:lnTo>
                      <a:pt x="31" y="295"/>
                    </a:lnTo>
                    <a:lnTo>
                      <a:pt x="12" y="221"/>
                    </a:lnTo>
                    <a:lnTo>
                      <a:pt x="54" y="183"/>
                    </a:lnTo>
                    <a:lnTo>
                      <a:pt x="0" y="157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Freeform 123"/>
              <p:cNvSpPr>
                <a:spLocks/>
              </p:cNvSpPr>
              <p:nvPr/>
            </p:nvSpPr>
            <p:spPr bwMode="auto">
              <a:xfrm>
                <a:off x="2798" y="1971"/>
                <a:ext cx="148" cy="256"/>
              </a:xfrm>
              <a:custGeom>
                <a:avLst/>
                <a:gdLst>
                  <a:gd name="T0" fmla="*/ 112 w 148"/>
                  <a:gd name="T1" fmla="*/ 0 h 256"/>
                  <a:gd name="T2" fmla="*/ 130 w 148"/>
                  <a:gd name="T3" fmla="*/ 29 h 256"/>
                  <a:gd name="T4" fmla="*/ 141 w 148"/>
                  <a:gd name="T5" fmla="*/ 59 h 256"/>
                  <a:gd name="T6" fmla="*/ 147 w 148"/>
                  <a:gd name="T7" fmla="*/ 88 h 256"/>
                  <a:gd name="T8" fmla="*/ 148 w 148"/>
                  <a:gd name="T9" fmla="*/ 118 h 256"/>
                  <a:gd name="T10" fmla="*/ 146 w 148"/>
                  <a:gd name="T11" fmla="*/ 145 h 256"/>
                  <a:gd name="T12" fmla="*/ 142 w 148"/>
                  <a:gd name="T13" fmla="*/ 171 h 256"/>
                  <a:gd name="T14" fmla="*/ 136 w 148"/>
                  <a:gd name="T15" fmla="*/ 194 h 256"/>
                  <a:gd name="T16" fmla="*/ 128 w 148"/>
                  <a:gd name="T17" fmla="*/ 215 h 256"/>
                  <a:gd name="T18" fmla="*/ 121 w 148"/>
                  <a:gd name="T19" fmla="*/ 232 h 256"/>
                  <a:gd name="T20" fmla="*/ 115 w 148"/>
                  <a:gd name="T21" fmla="*/ 244 h 256"/>
                  <a:gd name="T22" fmla="*/ 110 w 148"/>
                  <a:gd name="T23" fmla="*/ 253 h 256"/>
                  <a:gd name="T24" fmla="*/ 109 w 148"/>
                  <a:gd name="T25" fmla="*/ 256 h 256"/>
                  <a:gd name="T26" fmla="*/ 96 w 148"/>
                  <a:gd name="T27" fmla="*/ 227 h 256"/>
                  <a:gd name="T28" fmla="*/ 82 w 148"/>
                  <a:gd name="T29" fmla="*/ 205 h 256"/>
                  <a:gd name="T30" fmla="*/ 67 w 148"/>
                  <a:gd name="T31" fmla="*/ 187 h 256"/>
                  <a:gd name="T32" fmla="*/ 51 w 148"/>
                  <a:gd name="T33" fmla="*/ 172 h 256"/>
                  <a:gd name="T34" fmla="*/ 35 w 148"/>
                  <a:gd name="T35" fmla="*/ 162 h 256"/>
                  <a:gd name="T36" fmla="*/ 21 w 148"/>
                  <a:gd name="T37" fmla="*/ 155 h 256"/>
                  <a:gd name="T38" fmla="*/ 10 w 148"/>
                  <a:gd name="T39" fmla="*/ 150 h 256"/>
                  <a:gd name="T40" fmla="*/ 3 w 148"/>
                  <a:gd name="T41" fmla="*/ 147 h 256"/>
                  <a:gd name="T42" fmla="*/ 0 w 148"/>
                  <a:gd name="T43" fmla="*/ 147 h 256"/>
                  <a:gd name="T44" fmla="*/ 30 w 148"/>
                  <a:gd name="T45" fmla="*/ 136 h 256"/>
                  <a:gd name="T46" fmla="*/ 54 w 148"/>
                  <a:gd name="T47" fmla="*/ 123 h 256"/>
                  <a:gd name="T48" fmla="*/ 74 w 148"/>
                  <a:gd name="T49" fmla="*/ 108 h 256"/>
                  <a:gd name="T50" fmla="*/ 89 w 148"/>
                  <a:gd name="T51" fmla="*/ 92 h 256"/>
                  <a:gd name="T52" fmla="*/ 99 w 148"/>
                  <a:gd name="T53" fmla="*/ 76 h 256"/>
                  <a:gd name="T54" fmla="*/ 106 w 148"/>
                  <a:gd name="T55" fmla="*/ 59 h 256"/>
                  <a:gd name="T56" fmla="*/ 111 w 148"/>
                  <a:gd name="T57" fmla="*/ 44 h 256"/>
                  <a:gd name="T58" fmla="*/ 112 w 148"/>
                  <a:gd name="T59" fmla="*/ 29 h 256"/>
                  <a:gd name="T60" fmla="*/ 114 w 148"/>
                  <a:gd name="T61" fmla="*/ 18 h 256"/>
                  <a:gd name="T62" fmla="*/ 112 w 148"/>
                  <a:gd name="T63" fmla="*/ 8 h 256"/>
                  <a:gd name="T64" fmla="*/ 112 w 148"/>
                  <a:gd name="T65" fmla="*/ 2 h 256"/>
                  <a:gd name="T66" fmla="*/ 112 w 148"/>
                  <a:gd name="T67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8" h="256">
                    <a:moveTo>
                      <a:pt x="112" y="0"/>
                    </a:moveTo>
                    <a:lnTo>
                      <a:pt x="130" y="29"/>
                    </a:lnTo>
                    <a:lnTo>
                      <a:pt x="141" y="59"/>
                    </a:lnTo>
                    <a:lnTo>
                      <a:pt x="147" y="88"/>
                    </a:lnTo>
                    <a:lnTo>
                      <a:pt x="148" y="118"/>
                    </a:lnTo>
                    <a:lnTo>
                      <a:pt x="146" y="145"/>
                    </a:lnTo>
                    <a:lnTo>
                      <a:pt x="142" y="171"/>
                    </a:lnTo>
                    <a:lnTo>
                      <a:pt x="136" y="194"/>
                    </a:lnTo>
                    <a:lnTo>
                      <a:pt x="128" y="215"/>
                    </a:lnTo>
                    <a:lnTo>
                      <a:pt x="121" y="232"/>
                    </a:lnTo>
                    <a:lnTo>
                      <a:pt x="115" y="244"/>
                    </a:lnTo>
                    <a:lnTo>
                      <a:pt x="110" y="253"/>
                    </a:lnTo>
                    <a:lnTo>
                      <a:pt x="109" y="256"/>
                    </a:lnTo>
                    <a:lnTo>
                      <a:pt x="96" y="227"/>
                    </a:lnTo>
                    <a:lnTo>
                      <a:pt x="82" y="205"/>
                    </a:lnTo>
                    <a:lnTo>
                      <a:pt x="67" y="187"/>
                    </a:lnTo>
                    <a:lnTo>
                      <a:pt x="51" y="172"/>
                    </a:lnTo>
                    <a:lnTo>
                      <a:pt x="35" y="162"/>
                    </a:lnTo>
                    <a:lnTo>
                      <a:pt x="21" y="155"/>
                    </a:lnTo>
                    <a:lnTo>
                      <a:pt x="10" y="150"/>
                    </a:lnTo>
                    <a:lnTo>
                      <a:pt x="3" y="147"/>
                    </a:lnTo>
                    <a:lnTo>
                      <a:pt x="0" y="147"/>
                    </a:lnTo>
                    <a:lnTo>
                      <a:pt x="30" y="136"/>
                    </a:lnTo>
                    <a:lnTo>
                      <a:pt x="54" y="123"/>
                    </a:lnTo>
                    <a:lnTo>
                      <a:pt x="74" y="108"/>
                    </a:lnTo>
                    <a:lnTo>
                      <a:pt x="89" y="92"/>
                    </a:lnTo>
                    <a:lnTo>
                      <a:pt x="99" y="76"/>
                    </a:lnTo>
                    <a:lnTo>
                      <a:pt x="106" y="59"/>
                    </a:lnTo>
                    <a:lnTo>
                      <a:pt x="111" y="44"/>
                    </a:lnTo>
                    <a:lnTo>
                      <a:pt x="112" y="29"/>
                    </a:lnTo>
                    <a:lnTo>
                      <a:pt x="114" y="18"/>
                    </a:lnTo>
                    <a:lnTo>
                      <a:pt x="112" y="8"/>
                    </a:lnTo>
                    <a:lnTo>
                      <a:pt x="112" y="2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Freeform 124"/>
              <p:cNvSpPr>
                <a:spLocks/>
              </p:cNvSpPr>
              <p:nvPr/>
            </p:nvSpPr>
            <p:spPr bwMode="auto">
              <a:xfrm>
                <a:off x="2649" y="1971"/>
                <a:ext cx="149" cy="256"/>
              </a:xfrm>
              <a:custGeom>
                <a:avLst/>
                <a:gdLst>
                  <a:gd name="T0" fmla="*/ 37 w 149"/>
                  <a:gd name="T1" fmla="*/ 0 h 256"/>
                  <a:gd name="T2" fmla="*/ 36 w 149"/>
                  <a:gd name="T3" fmla="*/ 2 h 256"/>
                  <a:gd name="T4" fmla="*/ 36 w 149"/>
                  <a:gd name="T5" fmla="*/ 8 h 256"/>
                  <a:gd name="T6" fmla="*/ 36 w 149"/>
                  <a:gd name="T7" fmla="*/ 18 h 256"/>
                  <a:gd name="T8" fmla="*/ 36 w 149"/>
                  <a:gd name="T9" fmla="*/ 29 h 256"/>
                  <a:gd name="T10" fmla="*/ 38 w 149"/>
                  <a:gd name="T11" fmla="*/ 44 h 256"/>
                  <a:gd name="T12" fmla="*/ 42 w 149"/>
                  <a:gd name="T13" fmla="*/ 59 h 256"/>
                  <a:gd name="T14" fmla="*/ 50 w 149"/>
                  <a:gd name="T15" fmla="*/ 76 h 256"/>
                  <a:gd name="T16" fmla="*/ 61 w 149"/>
                  <a:gd name="T17" fmla="*/ 92 h 256"/>
                  <a:gd name="T18" fmla="*/ 74 w 149"/>
                  <a:gd name="T19" fmla="*/ 108 h 256"/>
                  <a:gd name="T20" fmla="*/ 94 w 149"/>
                  <a:gd name="T21" fmla="*/ 123 h 256"/>
                  <a:gd name="T22" fmla="*/ 118 w 149"/>
                  <a:gd name="T23" fmla="*/ 136 h 256"/>
                  <a:gd name="T24" fmla="*/ 149 w 149"/>
                  <a:gd name="T25" fmla="*/ 147 h 256"/>
                  <a:gd name="T26" fmla="*/ 147 w 149"/>
                  <a:gd name="T27" fmla="*/ 147 h 256"/>
                  <a:gd name="T28" fmla="*/ 139 w 149"/>
                  <a:gd name="T29" fmla="*/ 150 h 256"/>
                  <a:gd name="T30" fmla="*/ 128 w 149"/>
                  <a:gd name="T31" fmla="*/ 155 h 256"/>
                  <a:gd name="T32" fmla="*/ 114 w 149"/>
                  <a:gd name="T33" fmla="*/ 162 h 256"/>
                  <a:gd name="T34" fmla="*/ 99 w 149"/>
                  <a:gd name="T35" fmla="*/ 172 h 256"/>
                  <a:gd name="T36" fmla="*/ 83 w 149"/>
                  <a:gd name="T37" fmla="*/ 187 h 256"/>
                  <a:gd name="T38" fmla="*/ 67 w 149"/>
                  <a:gd name="T39" fmla="*/ 205 h 256"/>
                  <a:gd name="T40" fmla="*/ 52 w 149"/>
                  <a:gd name="T41" fmla="*/ 227 h 256"/>
                  <a:gd name="T42" fmla="*/ 40 w 149"/>
                  <a:gd name="T43" fmla="*/ 256 h 256"/>
                  <a:gd name="T44" fmla="*/ 38 w 149"/>
                  <a:gd name="T45" fmla="*/ 253 h 256"/>
                  <a:gd name="T46" fmla="*/ 34 w 149"/>
                  <a:gd name="T47" fmla="*/ 244 h 256"/>
                  <a:gd name="T48" fmla="*/ 27 w 149"/>
                  <a:gd name="T49" fmla="*/ 232 h 256"/>
                  <a:gd name="T50" fmla="*/ 21 w 149"/>
                  <a:gd name="T51" fmla="*/ 215 h 256"/>
                  <a:gd name="T52" fmla="*/ 14 w 149"/>
                  <a:gd name="T53" fmla="*/ 194 h 256"/>
                  <a:gd name="T54" fmla="*/ 8 w 149"/>
                  <a:gd name="T55" fmla="*/ 171 h 256"/>
                  <a:gd name="T56" fmla="*/ 3 w 149"/>
                  <a:gd name="T57" fmla="*/ 145 h 256"/>
                  <a:gd name="T58" fmla="*/ 0 w 149"/>
                  <a:gd name="T59" fmla="*/ 118 h 256"/>
                  <a:gd name="T60" fmla="*/ 3 w 149"/>
                  <a:gd name="T61" fmla="*/ 88 h 256"/>
                  <a:gd name="T62" fmla="*/ 8 w 149"/>
                  <a:gd name="T63" fmla="*/ 59 h 256"/>
                  <a:gd name="T64" fmla="*/ 20 w 149"/>
                  <a:gd name="T65" fmla="*/ 29 h 256"/>
                  <a:gd name="T66" fmla="*/ 37 w 149"/>
                  <a:gd name="T67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9" h="256">
                    <a:moveTo>
                      <a:pt x="37" y="0"/>
                    </a:moveTo>
                    <a:lnTo>
                      <a:pt x="36" y="2"/>
                    </a:lnTo>
                    <a:lnTo>
                      <a:pt x="36" y="8"/>
                    </a:lnTo>
                    <a:lnTo>
                      <a:pt x="36" y="18"/>
                    </a:lnTo>
                    <a:lnTo>
                      <a:pt x="36" y="29"/>
                    </a:lnTo>
                    <a:lnTo>
                      <a:pt x="38" y="44"/>
                    </a:lnTo>
                    <a:lnTo>
                      <a:pt x="42" y="59"/>
                    </a:lnTo>
                    <a:lnTo>
                      <a:pt x="50" y="76"/>
                    </a:lnTo>
                    <a:lnTo>
                      <a:pt x="61" y="92"/>
                    </a:lnTo>
                    <a:lnTo>
                      <a:pt x="74" y="108"/>
                    </a:lnTo>
                    <a:lnTo>
                      <a:pt x="94" y="123"/>
                    </a:lnTo>
                    <a:lnTo>
                      <a:pt x="118" y="136"/>
                    </a:lnTo>
                    <a:lnTo>
                      <a:pt x="149" y="147"/>
                    </a:lnTo>
                    <a:lnTo>
                      <a:pt x="147" y="147"/>
                    </a:lnTo>
                    <a:lnTo>
                      <a:pt x="139" y="150"/>
                    </a:lnTo>
                    <a:lnTo>
                      <a:pt x="128" y="155"/>
                    </a:lnTo>
                    <a:lnTo>
                      <a:pt x="114" y="162"/>
                    </a:lnTo>
                    <a:lnTo>
                      <a:pt x="99" y="172"/>
                    </a:lnTo>
                    <a:lnTo>
                      <a:pt x="83" y="187"/>
                    </a:lnTo>
                    <a:lnTo>
                      <a:pt x="67" y="205"/>
                    </a:lnTo>
                    <a:lnTo>
                      <a:pt x="52" y="227"/>
                    </a:lnTo>
                    <a:lnTo>
                      <a:pt x="40" y="256"/>
                    </a:lnTo>
                    <a:lnTo>
                      <a:pt x="38" y="253"/>
                    </a:lnTo>
                    <a:lnTo>
                      <a:pt x="34" y="244"/>
                    </a:lnTo>
                    <a:lnTo>
                      <a:pt x="27" y="232"/>
                    </a:lnTo>
                    <a:lnTo>
                      <a:pt x="21" y="215"/>
                    </a:lnTo>
                    <a:lnTo>
                      <a:pt x="14" y="194"/>
                    </a:lnTo>
                    <a:lnTo>
                      <a:pt x="8" y="171"/>
                    </a:lnTo>
                    <a:lnTo>
                      <a:pt x="3" y="145"/>
                    </a:lnTo>
                    <a:lnTo>
                      <a:pt x="0" y="118"/>
                    </a:lnTo>
                    <a:lnTo>
                      <a:pt x="3" y="88"/>
                    </a:lnTo>
                    <a:lnTo>
                      <a:pt x="8" y="59"/>
                    </a:lnTo>
                    <a:lnTo>
                      <a:pt x="20" y="2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0" name="그룹 109"/>
            <p:cNvGrpSpPr/>
            <p:nvPr/>
          </p:nvGrpSpPr>
          <p:grpSpPr>
            <a:xfrm>
              <a:off x="3817940" y="3969544"/>
              <a:ext cx="1285875" cy="1674813"/>
              <a:chOff x="7005639" y="3065463"/>
              <a:chExt cx="1285875" cy="1674813"/>
            </a:xfrm>
          </p:grpSpPr>
          <p:grpSp>
            <p:nvGrpSpPr>
              <p:cNvPr id="111" name="Group 27"/>
              <p:cNvGrpSpPr>
                <a:grpSpLocks noChangeAspect="1"/>
              </p:cNvGrpSpPr>
              <p:nvPr/>
            </p:nvGrpSpPr>
            <p:grpSpPr bwMode="auto">
              <a:xfrm>
                <a:off x="7005639" y="3065463"/>
                <a:ext cx="1285875" cy="1674813"/>
                <a:chOff x="4413" y="1931"/>
                <a:chExt cx="810" cy="1055"/>
              </a:xfrm>
            </p:grpSpPr>
            <p:sp>
              <p:nvSpPr>
                <p:cNvPr id="123" name="Freeform 33"/>
                <p:cNvSpPr>
                  <a:spLocks/>
                </p:cNvSpPr>
                <p:nvPr/>
              </p:nvSpPr>
              <p:spPr bwMode="auto">
                <a:xfrm>
                  <a:off x="4632" y="2708"/>
                  <a:ext cx="372" cy="278"/>
                </a:xfrm>
                <a:custGeom>
                  <a:avLst/>
                  <a:gdLst>
                    <a:gd name="T0" fmla="*/ 118 w 1117"/>
                    <a:gd name="T1" fmla="*/ 0 h 834"/>
                    <a:gd name="T2" fmla="*/ 999 w 1117"/>
                    <a:gd name="T3" fmla="*/ 0 h 834"/>
                    <a:gd name="T4" fmla="*/ 1006 w 1117"/>
                    <a:gd name="T5" fmla="*/ 21 h 834"/>
                    <a:gd name="T6" fmla="*/ 1011 w 1117"/>
                    <a:gd name="T7" fmla="*/ 50 h 834"/>
                    <a:gd name="T8" fmla="*/ 1015 w 1117"/>
                    <a:gd name="T9" fmla="*/ 85 h 834"/>
                    <a:gd name="T10" fmla="*/ 1018 w 1117"/>
                    <a:gd name="T11" fmla="*/ 126 h 834"/>
                    <a:gd name="T12" fmla="*/ 1021 w 1117"/>
                    <a:gd name="T13" fmla="*/ 171 h 834"/>
                    <a:gd name="T14" fmla="*/ 1025 w 1117"/>
                    <a:gd name="T15" fmla="*/ 222 h 834"/>
                    <a:gd name="T16" fmla="*/ 1031 w 1117"/>
                    <a:gd name="T17" fmla="*/ 274 h 834"/>
                    <a:gd name="T18" fmla="*/ 1040 w 1117"/>
                    <a:gd name="T19" fmla="*/ 330 h 834"/>
                    <a:gd name="T20" fmla="*/ 1051 w 1117"/>
                    <a:gd name="T21" fmla="*/ 387 h 834"/>
                    <a:gd name="T22" fmla="*/ 1067 w 1117"/>
                    <a:gd name="T23" fmla="*/ 445 h 834"/>
                    <a:gd name="T24" fmla="*/ 1089 w 1117"/>
                    <a:gd name="T25" fmla="*/ 503 h 834"/>
                    <a:gd name="T26" fmla="*/ 1117 w 1117"/>
                    <a:gd name="T27" fmla="*/ 560 h 834"/>
                    <a:gd name="T28" fmla="*/ 1067 w 1117"/>
                    <a:gd name="T29" fmla="*/ 600 h 834"/>
                    <a:gd name="T30" fmla="*/ 1015 w 1117"/>
                    <a:gd name="T31" fmla="*/ 639 h 834"/>
                    <a:gd name="T32" fmla="*/ 961 w 1117"/>
                    <a:gd name="T33" fmla="*/ 677 h 834"/>
                    <a:gd name="T34" fmla="*/ 903 w 1117"/>
                    <a:gd name="T35" fmla="*/ 712 h 834"/>
                    <a:gd name="T36" fmla="*/ 842 w 1117"/>
                    <a:gd name="T37" fmla="*/ 745 h 834"/>
                    <a:gd name="T38" fmla="*/ 778 w 1117"/>
                    <a:gd name="T39" fmla="*/ 775 h 834"/>
                    <a:gd name="T40" fmla="*/ 709 w 1117"/>
                    <a:gd name="T41" fmla="*/ 799 h 834"/>
                    <a:gd name="T42" fmla="*/ 636 w 1117"/>
                    <a:gd name="T43" fmla="*/ 820 h 834"/>
                    <a:gd name="T44" fmla="*/ 558 w 1117"/>
                    <a:gd name="T45" fmla="*/ 834 h 834"/>
                    <a:gd name="T46" fmla="*/ 480 w 1117"/>
                    <a:gd name="T47" fmla="*/ 820 h 834"/>
                    <a:gd name="T48" fmla="*/ 408 w 1117"/>
                    <a:gd name="T49" fmla="*/ 801 h 834"/>
                    <a:gd name="T50" fmla="*/ 338 w 1117"/>
                    <a:gd name="T51" fmla="*/ 776 h 834"/>
                    <a:gd name="T52" fmla="*/ 274 w 1117"/>
                    <a:gd name="T53" fmla="*/ 747 h 834"/>
                    <a:gd name="T54" fmla="*/ 212 w 1117"/>
                    <a:gd name="T55" fmla="*/ 713 h 834"/>
                    <a:gd name="T56" fmla="*/ 156 w 1117"/>
                    <a:gd name="T57" fmla="*/ 678 h 834"/>
                    <a:gd name="T58" fmla="*/ 100 w 1117"/>
                    <a:gd name="T59" fmla="*/ 642 h 834"/>
                    <a:gd name="T60" fmla="*/ 49 w 1117"/>
                    <a:gd name="T61" fmla="*/ 602 h 834"/>
                    <a:gd name="T62" fmla="*/ 0 w 1117"/>
                    <a:gd name="T63" fmla="*/ 563 h 834"/>
                    <a:gd name="T64" fmla="*/ 26 w 1117"/>
                    <a:gd name="T65" fmla="*/ 506 h 834"/>
                    <a:gd name="T66" fmla="*/ 48 w 1117"/>
                    <a:gd name="T67" fmla="*/ 448 h 834"/>
                    <a:gd name="T68" fmla="*/ 65 w 1117"/>
                    <a:gd name="T69" fmla="*/ 390 h 834"/>
                    <a:gd name="T70" fmla="*/ 77 w 1117"/>
                    <a:gd name="T71" fmla="*/ 333 h 834"/>
                    <a:gd name="T72" fmla="*/ 86 w 1117"/>
                    <a:gd name="T73" fmla="*/ 276 h 834"/>
                    <a:gd name="T74" fmla="*/ 91 w 1117"/>
                    <a:gd name="T75" fmla="*/ 223 h 834"/>
                    <a:gd name="T76" fmla="*/ 96 w 1117"/>
                    <a:gd name="T77" fmla="*/ 172 h 834"/>
                    <a:gd name="T78" fmla="*/ 99 w 1117"/>
                    <a:gd name="T79" fmla="*/ 126 h 834"/>
                    <a:gd name="T80" fmla="*/ 103 w 1117"/>
                    <a:gd name="T81" fmla="*/ 85 h 834"/>
                    <a:gd name="T82" fmla="*/ 106 w 1117"/>
                    <a:gd name="T83" fmla="*/ 50 h 834"/>
                    <a:gd name="T84" fmla="*/ 110 w 1117"/>
                    <a:gd name="T85" fmla="*/ 21 h 834"/>
                    <a:gd name="T86" fmla="*/ 118 w 1117"/>
                    <a:gd name="T87" fmla="*/ 0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117" h="834">
                      <a:moveTo>
                        <a:pt x="118" y="0"/>
                      </a:moveTo>
                      <a:lnTo>
                        <a:pt x="999" y="0"/>
                      </a:lnTo>
                      <a:lnTo>
                        <a:pt x="1006" y="21"/>
                      </a:lnTo>
                      <a:lnTo>
                        <a:pt x="1011" y="50"/>
                      </a:lnTo>
                      <a:lnTo>
                        <a:pt x="1015" y="85"/>
                      </a:lnTo>
                      <a:lnTo>
                        <a:pt x="1018" y="126"/>
                      </a:lnTo>
                      <a:lnTo>
                        <a:pt x="1021" y="171"/>
                      </a:lnTo>
                      <a:lnTo>
                        <a:pt x="1025" y="222"/>
                      </a:lnTo>
                      <a:lnTo>
                        <a:pt x="1031" y="274"/>
                      </a:lnTo>
                      <a:lnTo>
                        <a:pt x="1040" y="330"/>
                      </a:lnTo>
                      <a:lnTo>
                        <a:pt x="1051" y="387"/>
                      </a:lnTo>
                      <a:lnTo>
                        <a:pt x="1067" y="445"/>
                      </a:lnTo>
                      <a:lnTo>
                        <a:pt x="1089" y="503"/>
                      </a:lnTo>
                      <a:lnTo>
                        <a:pt x="1117" y="560"/>
                      </a:lnTo>
                      <a:lnTo>
                        <a:pt x="1067" y="600"/>
                      </a:lnTo>
                      <a:lnTo>
                        <a:pt x="1015" y="639"/>
                      </a:lnTo>
                      <a:lnTo>
                        <a:pt x="961" y="677"/>
                      </a:lnTo>
                      <a:lnTo>
                        <a:pt x="903" y="712"/>
                      </a:lnTo>
                      <a:lnTo>
                        <a:pt x="842" y="745"/>
                      </a:lnTo>
                      <a:lnTo>
                        <a:pt x="778" y="775"/>
                      </a:lnTo>
                      <a:lnTo>
                        <a:pt x="709" y="799"/>
                      </a:lnTo>
                      <a:lnTo>
                        <a:pt x="636" y="820"/>
                      </a:lnTo>
                      <a:lnTo>
                        <a:pt x="558" y="834"/>
                      </a:lnTo>
                      <a:lnTo>
                        <a:pt x="480" y="820"/>
                      </a:lnTo>
                      <a:lnTo>
                        <a:pt x="408" y="801"/>
                      </a:lnTo>
                      <a:lnTo>
                        <a:pt x="338" y="776"/>
                      </a:lnTo>
                      <a:lnTo>
                        <a:pt x="274" y="747"/>
                      </a:lnTo>
                      <a:lnTo>
                        <a:pt x="212" y="713"/>
                      </a:lnTo>
                      <a:lnTo>
                        <a:pt x="156" y="678"/>
                      </a:lnTo>
                      <a:lnTo>
                        <a:pt x="100" y="642"/>
                      </a:lnTo>
                      <a:lnTo>
                        <a:pt x="49" y="602"/>
                      </a:lnTo>
                      <a:lnTo>
                        <a:pt x="0" y="563"/>
                      </a:lnTo>
                      <a:lnTo>
                        <a:pt x="26" y="506"/>
                      </a:lnTo>
                      <a:lnTo>
                        <a:pt x="48" y="448"/>
                      </a:lnTo>
                      <a:lnTo>
                        <a:pt x="65" y="390"/>
                      </a:lnTo>
                      <a:lnTo>
                        <a:pt x="77" y="333"/>
                      </a:lnTo>
                      <a:lnTo>
                        <a:pt x="86" y="276"/>
                      </a:lnTo>
                      <a:lnTo>
                        <a:pt x="91" y="223"/>
                      </a:lnTo>
                      <a:lnTo>
                        <a:pt x="96" y="172"/>
                      </a:lnTo>
                      <a:lnTo>
                        <a:pt x="99" y="126"/>
                      </a:lnTo>
                      <a:lnTo>
                        <a:pt x="103" y="85"/>
                      </a:lnTo>
                      <a:lnTo>
                        <a:pt x="106" y="50"/>
                      </a:lnTo>
                      <a:lnTo>
                        <a:pt x="110" y="21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C69E7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Freeform 42"/>
                <p:cNvSpPr>
                  <a:spLocks/>
                </p:cNvSpPr>
                <p:nvPr/>
              </p:nvSpPr>
              <p:spPr bwMode="auto">
                <a:xfrm>
                  <a:off x="5102" y="2418"/>
                  <a:ext cx="121" cy="210"/>
                </a:xfrm>
                <a:custGeom>
                  <a:avLst/>
                  <a:gdLst>
                    <a:gd name="T0" fmla="*/ 206 w 362"/>
                    <a:gd name="T1" fmla="*/ 0 h 631"/>
                    <a:gd name="T2" fmla="*/ 238 w 362"/>
                    <a:gd name="T3" fmla="*/ 0 h 631"/>
                    <a:gd name="T4" fmla="*/ 264 w 362"/>
                    <a:gd name="T5" fmla="*/ 10 h 631"/>
                    <a:gd name="T6" fmla="*/ 289 w 362"/>
                    <a:gd name="T7" fmla="*/ 26 h 631"/>
                    <a:gd name="T8" fmla="*/ 311 w 362"/>
                    <a:gd name="T9" fmla="*/ 49 h 631"/>
                    <a:gd name="T10" fmla="*/ 328 w 362"/>
                    <a:gd name="T11" fmla="*/ 78 h 631"/>
                    <a:gd name="T12" fmla="*/ 343 w 362"/>
                    <a:gd name="T13" fmla="*/ 115 h 631"/>
                    <a:gd name="T14" fmla="*/ 353 w 362"/>
                    <a:gd name="T15" fmla="*/ 154 h 631"/>
                    <a:gd name="T16" fmla="*/ 359 w 362"/>
                    <a:gd name="T17" fmla="*/ 198 h 631"/>
                    <a:gd name="T18" fmla="*/ 362 w 362"/>
                    <a:gd name="T19" fmla="*/ 245 h 631"/>
                    <a:gd name="T20" fmla="*/ 359 w 362"/>
                    <a:gd name="T21" fmla="*/ 294 h 631"/>
                    <a:gd name="T22" fmla="*/ 353 w 362"/>
                    <a:gd name="T23" fmla="*/ 347 h 631"/>
                    <a:gd name="T24" fmla="*/ 340 w 362"/>
                    <a:gd name="T25" fmla="*/ 402 h 631"/>
                    <a:gd name="T26" fmla="*/ 322 w 362"/>
                    <a:gd name="T27" fmla="*/ 455 h 631"/>
                    <a:gd name="T28" fmla="*/ 300 w 362"/>
                    <a:gd name="T29" fmla="*/ 501 h 631"/>
                    <a:gd name="T30" fmla="*/ 276 w 362"/>
                    <a:gd name="T31" fmla="*/ 542 h 631"/>
                    <a:gd name="T32" fmla="*/ 248 w 362"/>
                    <a:gd name="T33" fmla="*/ 576 h 631"/>
                    <a:gd name="T34" fmla="*/ 219 w 362"/>
                    <a:gd name="T35" fmla="*/ 603 h 631"/>
                    <a:gd name="T36" fmla="*/ 188 w 362"/>
                    <a:gd name="T37" fmla="*/ 622 h 631"/>
                    <a:gd name="T38" fmla="*/ 156 w 362"/>
                    <a:gd name="T39" fmla="*/ 631 h 631"/>
                    <a:gd name="T40" fmla="*/ 124 w 362"/>
                    <a:gd name="T41" fmla="*/ 631 h 631"/>
                    <a:gd name="T42" fmla="*/ 96 w 362"/>
                    <a:gd name="T43" fmla="*/ 621 h 631"/>
                    <a:gd name="T44" fmla="*/ 73 w 362"/>
                    <a:gd name="T45" fmla="*/ 605 h 631"/>
                    <a:gd name="T46" fmla="*/ 51 w 362"/>
                    <a:gd name="T47" fmla="*/ 581 h 631"/>
                    <a:gd name="T48" fmla="*/ 34 w 362"/>
                    <a:gd name="T49" fmla="*/ 551 h 631"/>
                    <a:gd name="T50" fmla="*/ 19 w 362"/>
                    <a:gd name="T51" fmla="*/ 516 h 631"/>
                    <a:gd name="T52" fmla="*/ 9 w 362"/>
                    <a:gd name="T53" fmla="*/ 477 h 631"/>
                    <a:gd name="T54" fmla="*/ 3 w 362"/>
                    <a:gd name="T55" fmla="*/ 433 h 631"/>
                    <a:gd name="T56" fmla="*/ 0 w 362"/>
                    <a:gd name="T57" fmla="*/ 386 h 631"/>
                    <a:gd name="T58" fmla="*/ 3 w 362"/>
                    <a:gd name="T59" fmla="*/ 337 h 631"/>
                    <a:gd name="T60" fmla="*/ 9 w 362"/>
                    <a:gd name="T61" fmla="*/ 284 h 631"/>
                    <a:gd name="T62" fmla="*/ 22 w 362"/>
                    <a:gd name="T63" fmla="*/ 229 h 631"/>
                    <a:gd name="T64" fmla="*/ 40 w 362"/>
                    <a:gd name="T65" fmla="*/ 176 h 631"/>
                    <a:gd name="T66" fmla="*/ 61 w 362"/>
                    <a:gd name="T67" fmla="*/ 129 h 631"/>
                    <a:gd name="T68" fmla="*/ 86 w 362"/>
                    <a:gd name="T69" fmla="*/ 89 h 631"/>
                    <a:gd name="T70" fmla="*/ 114 w 362"/>
                    <a:gd name="T71" fmla="*/ 54 h 631"/>
                    <a:gd name="T72" fmla="*/ 143 w 362"/>
                    <a:gd name="T73" fmla="*/ 27 h 631"/>
                    <a:gd name="T74" fmla="*/ 174 w 362"/>
                    <a:gd name="T75" fmla="*/ 8 h 631"/>
                    <a:gd name="T76" fmla="*/ 206 w 362"/>
                    <a:gd name="T77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62" h="631">
                      <a:moveTo>
                        <a:pt x="206" y="0"/>
                      </a:moveTo>
                      <a:lnTo>
                        <a:pt x="238" y="0"/>
                      </a:lnTo>
                      <a:lnTo>
                        <a:pt x="264" y="10"/>
                      </a:lnTo>
                      <a:lnTo>
                        <a:pt x="289" y="26"/>
                      </a:lnTo>
                      <a:lnTo>
                        <a:pt x="311" y="49"/>
                      </a:lnTo>
                      <a:lnTo>
                        <a:pt x="328" y="78"/>
                      </a:lnTo>
                      <a:lnTo>
                        <a:pt x="343" y="115"/>
                      </a:lnTo>
                      <a:lnTo>
                        <a:pt x="353" y="154"/>
                      </a:lnTo>
                      <a:lnTo>
                        <a:pt x="359" y="198"/>
                      </a:lnTo>
                      <a:lnTo>
                        <a:pt x="362" y="245"/>
                      </a:lnTo>
                      <a:lnTo>
                        <a:pt x="359" y="294"/>
                      </a:lnTo>
                      <a:lnTo>
                        <a:pt x="353" y="347"/>
                      </a:lnTo>
                      <a:lnTo>
                        <a:pt x="340" y="402"/>
                      </a:lnTo>
                      <a:lnTo>
                        <a:pt x="322" y="455"/>
                      </a:lnTo>
                      <a:lnTo>
                        <a:pt x="300" y="501"/>
                      </a:lnTo>
                      <a:lnTo>
                        <a:pt x="276" y="542"/>
                      </a:lnTo>
                      <a:lnTo>
                        <a:pt x="248" y="576"/>
                      </a:lnTo>
                      <a:lnTo>
                        <a:pt x="219" y="603"/>
                      </a:lnTo>
                      <a:lnTo>
                        <a:pt x="188" y="622"/>
                      </a:lnTo>
                      <a:lnTo>
                        <a:pt x="156" y="631"/>
                      </a:lnTo>
                      <a:lnTo>
                        <a:pt x="124" y="631"/>
                      </a:lnTo>
                      <a:lnTo>
                        <a:pt x="96" y="621"/>
                      </a:lnTo>
                      <a:lnTo>
                        <a:pt x="73" y="605"/>
                      </a:lnTo>
                      <a:lnTo>
                        <a:pt x="51" y="581"/>
                      </a:lnTo>
                      <a:lnTo>
                        <a:pt x="34" y="551"/>
                      </a:lnTo>
                      <a:lnTo>
                        <a:pt x="19" y="516"/>
                      </a:lnTo>
                      <a:lnTo>
                        <a:pt x="9" y="477"/>
                      </a:lnTo>
                      <a:lnTo>
                        <a:pt x="3" y="433"/>
                      </a:lnTo>
                      <a:lnTo>
                        <a:pt x="0" y="386"/>
                      </a:lnTo>
                      <a:lnTo>
                        <a:pt x="3" y="337"/>
                      </a:lnTo>
                      <a:lnTo>
                        <a:pt x="9" y="284"/>
                      </a:lnTo>
                      <a:lnTo>
                        <a:pt x="22" y="229"/>
                      </a:lnTo>
                      <a:lnTo>
                        <a:pt x="40" y="176"/>
                      </a:lnTo>
                      <a:lnTo>
                        <a:pt x="61" y="129"/>
                      </a:lnTo>
                      <a:lnTo>
                        <a:pt x="86" y="89"/>
                      </a:lnTo>
                      <a:lnTo>
                        <a:pt x="114" y="54"/>
                      </a:lnTo>
                      <a:lnTo>
                        <a:pt x="143" y="27"/>
                      </a:lnTo>
                      <a:lnTo>
                        <a:pt x="174" y="8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CCA48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Freeform 43"/>
                <p:cNvSpPr>
                  <a:spLocks/>
                </p:cNvSpPr>
                <p:nvPr/>
              </p:nvSpPr>
              <p:spPr bwMode="auto">
                <a:xfrm>
                  <a:off x="4413" y="2418"/>
                  <a:ext cx="120" cy="210"/>
                </a:xfrm>
                <a:custGeom>
                  <a:avLst/>
                  <a:gdLst>
                    <a:gd name="T0" fmla="*/ 156 w 361"/>
                    <a:gd name="T1" fmla="*/ 0 h 631"/>
                    <a:gd name="T2" fmla="*/ 186 w 361"/>
                    <a:gd name="T3" fmla="*/ 10 h 631"/>
                    <a:gd name="T4" fmla="*/ 217 w 361"/>
                    <a:gd name="T5" fmla="*/ 27 h 631"/>
                    <a:gd name="T6" fmla="*/ 247 w 361"/>
                    <a:gd name="T7" fmla="*/ 55 h 631"/>
                    <a:gd name="T8" fmla="*/ 275 w 361"/>
                    <a:gd name="T9" fmla="*/ 89 h 631"/>
                    <a:gd name="T10" fmla="*/ 300 w 361"/>
                    <a:gd name="T11" fmla="*/ 129 h 631"/>
                    <a:gd name="T12" fmla="*/ 320 w 361"/>
                    <a:gd name="T13" fmla="*/ 176 h 631"/>
                    <a:gd name="T14" fmla="*/ 338 w 361"/>
                    <a:gd name="T15" fmla="*/ 229 h 631"/>
                    <a:gd name="T16" fmla="*/ 351 w 361"/>
                    <a:gd name="T17" fmla="*/ 284 h 631"/>
                    <a:gd name="T18" fmla="*/ 358 w 361"/>
                    <a:gd name="T19" fmla="*/ 337 h 631"/>
                    <a:gd name="T20" fmla="*/ 361 w 361"/>
                    <a:gd name="T21" fmla="*/ 386 h 631"/>
                    <a:gd name="T22" fmla="*/ 358 w 361"/>
                    <a:gd name="T23" fmla="*/ 433 h 631"/>
                    <a:gd name="T24" fmla="*/ 352 w 361"/>
                    <a:gd name="T25" fmla="*/ 477 h 631"/>
                    <a:gd name="T26" fmla="*/ 341 w 361"/>
                    <a:gd name="T27" fmla="*/ 517 h 631"/>
                    <a:gd name="T28" fmla="*/ 327 w 361"/>
                    <a:gd name="T29" fmla="*/ 552 h 631"/>
                    <a:gd name="T30" fmla="*/ 309 w 361"/>
                    <a:gd name="T31" fmla="*/ 581 h 631"/>
                    <a:gd name="T32" fmla="*/ 288 w 361"/>
                    <a:gd name="T33" fmla="*/ 605 h 631"/>
                    <a:gd name="T34" fmla="*/ 263 w 361"/>
                    <a:gd name="T35" fmla="*/ 622 h 631"/>
                    <a:gd name="T36" fmla="*/ 237 w 361"/>
                    <a:gd name="T37" fmla="*/ 631 h 631"/>
                    <a:gd name="T38" fmla="*/ 205 w 361"/>
                    <a:gd name="T39" fmla="*/ 631 h 631"/>
                    <a:gd name="T40" fmla="*/ 173 w 361"/>
                    <a:gd name="T41" fmla="*/ 622 h 631"/>
                    <a:gd name="T42" fmla="*/ 142 w 361"/>
                    <a:gd name="T43" fmla="*/ 603 h 631"/>
                    <a:gd name="T44" fmla="*/ 113 w 361"/>
                    <a:gd name="T45" fmla="*/ 577 h 631"/>
                    <a:gd name="T46" fmla="*/ 86 w 361"/>
                    <a:gd name="T47" fmla="*/ 542 h 631"/>
                    <a:gd name="T48" fmla="*/ 61 w 361"/>
                    <a:gd name="T49" fmla="*/ 501 h 631"/>
                    <a:gd name="T50" fmla="*/ 39 w 361"/>
                    <a:gd name="T51" fmla="*/ 455 h 631"/>
                    <a:gd name="T52" fmla="*/ 22 w 361"/>
                    <a:gd name="T53" fmla="*/ 402 h 631"/>
                    <a:gd name="T54" fmla="*/ 8 w 361"/>
                    <a:gd name="T55" fmla="*/ 347 h 631"/>
                    <a:gd name="T56" fmla="*/ 1 w 361"/>
                    <a:gd name="T57" fmla="*/ 294 h 631"/>
                    <a:gd name="T58" fmla="*/ 0 w 361"/>
                    <a:gd name="T59" fmla="*/ 245 h 631"/>
                    <a:gd name="T60" fmla="*/ 1 w 361"/>
                    <a:gd name="T61" fmla="*/ 198 h 631"/>
                    <a:gd name="T62" fmla="*/ 8 w 361"/>
                    <a:gd name="T63" fmla="*/ 154 h 631"/>
                    <a:gd name="T64" fmla="*/ 19 w 361"/>
                    <a:gd name="T65" fmla="*/ 115 h 631"/>
                    <a:gd name="T66" fmla="*/ 33 w 361"/>
                    <a:gd name="T67" fmla="*/ 80 h 631"/>
                    <a:gd name="T68" fmla="*/ 51 w 361"/>
                    <a:gd name="T69" fmla="*/ 49 h 631"/>
                    <a:gd name="T70" fmla="*/ 73 w 361"/>
                    <a:gd name="T71" fmla="*/ 26 h 631"/>
                    <a:gd name="T72" fmla="*/ 96 w 361"/>
                    <a:gd name="T73" fmla="*/ 10 h 631"/>
                    <a:gd name="T74" fmla="*/ 123 w 361"/>
                    <a:gd name="T75" fmla="*/ 0 h 631"/>
                    <a:gd name="T76" fmla="*/ 156 w 361"/>
                    <a:gd name="T77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61" h="631">
                      <a:moveTo>
                        <a:pt x="156" y="0"/>
                      </a:moveTo>
                      <a:lnTo>
                        <a:pt x="186" y="10"/>
                      </a:lnTo>
                      <a:lnTo>
                        <a:pt x="217" y="27"/>
                      </a:lnTo>
                      <a:lnTo>
                        <a:pt x="247" y="55"/>
                      </a:lnTo>
                      <a:lnTo>
                        <a:pt x="275" y="89"/>
                      </a:lnTo>
                      <a:lnTo>
                        <a:pt x="300" y="129"/>
                      </a:lnTo>
                      <a:lnTo>
                        <a:pt x="320" y="176"/>
                      </a:lnTo>
                      <a:lnTo>
                        <a:pt x="338" y="229"/>
                      </a:lnTo>
                      <a:lnTo>
                        <a:pt x="351" y="284"/>
                      </a:lnTo>
                      <a:lnTo>
                        <a:pt x="358" y="337"/>
                      </a:lnTo>
                      <a:lnTo>
                        <a:pt x="361" y="386"/>
                      </a:lnTo>
                      <a:lnTo>
                        <a:pt x="358" y="433"/>
                      </a:lnTo>
                      <a:lnTo>
                        <a:pt x="352" y="477"/>
                      </a:lnTo>
                      <a:lnTo>
                        <a:pt x="341" y="517"/>
                      </a:lnTo>
                      <a:lnTo>
                        <a:pt x="327" y="552"/>
                      </a:lnTo>
                      <a:lnTo>
                        <a:pt x="309" y="581"/>
                      </a:lnTo>
                      <a:lnTo>
                        <a:pt x="288" y="605"/>
                      </a:lnTo>
                      <a:lnTo>
                        <a:pt x="263" y="622"/>
                      </a:lnTo>
                      <a:lnTo>
                        <a:pt x="237" y="631"/>
                      </a:lnTo>
                      <a:lnTo>
                        <a:pt x="205" y="631"/>
                      </a:lnTo>
                      <a:lnTo>
                        <a:pt x="173" y="622"/>
                      </a:lnTo>
                      <a:lnTo>
                        <a:pt x="142" y="603"/>
                      </a:lnTo>
                      <a:lnTo>
                        <a:pt x="113" y="577"/>
                      </a:lnTo>
                      <a:lnTo>
                        <a:pt x="86" y="542"/>
                      </a:lnTo>
                      <a:lnTo>
                        <a:pt x="61" y="501"/>
                      </a:lnTo>
                      <a:lnTo>
                        <a:pt x="39" y="455"/>
                      </a:lnTo>
                      <a:lnTo>
                        <a:pt x="22" y="402"/>
                      </a:lnTo>
                      <a:lnTo>
                        <a:pt x="8" y="347"/>
                      </a:lnTo>
                      <a:lnTo>
                        <a:pt x="1" y="294"/>
                      </a:lnTo>
                      <a:lnTo>
                        <a:pt x="0" y="245"/>
                      </a:lnTo>
                      <a:lnTo>
                        <a:pt x="1" y="198"/>
                      </a:lnTo>
                      <a:lnTo>
                        <a:pt x="8" y="154"/>
                      </a:lnTo>
                      <a:lnTo>
                        <a:pt x="19" y="115"/>
                      </a:lnTo>
                      <a:lnTo>
                        <a:pt x="33" y="80"/>
                      </a:lnTo>
                      <a:lnTo>
                        <a:pt x="51" y="49"/>
                      </a:lnTo>
                      <a:lnTo>
                        <a:pt x="73" y="26"/>
                      </a:lnTo>
                      <a:lnTo>
                        <a:pt x="96" y="10"/>
                      </a:lnTo>
                      <a:lnTo>
                        <a:pt x="123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DBB49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44"/>
                <p:cNvSpPr>
                  <a:spLocks/>
                </p:cNvSpPr>
                <p:nvPr/>
              </p:nvSpPr>
              <p:spPr bwMode="auto">
                <a:xfrm>
                  <a:off x="4466" y="2168"/>
                  <a:ext cx="703" cy="803"/>
                </a:xfrm>
                <a:custGeom>
                  <a:avLst/>
                  <a:gdLst>
                    <a:gd name="T0" fmla="*/ 2016 w 2109"/>
                    <a:gd name="T1" fmla="*/ 0 h 2409"/>
                    <a:gd name="T2" fmla="*/ 2019 w 2109"/>
                    <a:gd name="T3" fmla="*/ 11 h 2409"/>
                    <a:gd name="T4" fmla="*/ 2026 w 2109"/>
                    <a:gd name="T5" fmla="*/ 46 h 2409"/>
                    <a:gd name="T6" fmla="*/ 2038 w 2109"/>
                    <a:gd name="T7" fmla="*/ 103 h 2409"/>
                    <a:gd name="T8" fmla="*/ 2051 w 2109"/>
                    <a:gd name="T9" fmla="*/ 178 h 2409"/>
                    <a:gd name="T10" fmla="*/ 2066 w 2109"/>
                    <a:gd name="T11" fmla="*/ 268 h 2409"/>
                    <a:gd name="T12" fmla="*/ 2080 w 2109"/>
                    <a:gd name="T13" fmla="*/ 374 h 2409"/>
                    <a:gd name="T14" fmla="*/ 2093 w 2109"/>
                    <a:gd name="T15" fmla="*/ 493 h 2409"/>
                    <a:gd name="T16" fmla="*/ 2103 w 2109"/>
                    <a:gd name="T17" fmla="*/ 621 h 2409"/>
                    <a:gd name="T18" fmla="*/ 2109 w 2109"/>
                    <a:gd name="T19" fmla="*/ 758 h 2409"/>
                    <a:gd name="T20" fmla="*/ 2109 w 2109"/>
                    <a:gd name="T21" fmla="*/ 902 h 2409"/>
                    <a:gd name="T22" fmla="*/ 2103 w 2109"/>
                    <a:gd name="T23" fmla="*/ 1050 h 2409"/>
                    <a:gd name="T24" fmla="*/ 2090 w 2109"/>
                    <a:gd name="T25" fmla="*/ 1200 h 2409"/>
                    <a:gd name="T26" fmla="*/ 2067 w 2109"/>
                    <a:gd name="T27" fmla="*/ 1350 h 2409"/>
                    <a:gd name="T28" fmla="*/ 2034 w 2109"/>
                    <a:gd name="T29" fmla="*/ 1499 h 2409"/>
                    <a:gd name="T30" fmla="*/ 1988 w 2109"/>
                    <a:gd name="T31" fmla="*/ 1643 h 2409"/>
                    <a:gd name="T32" fmla="*/ 1930 w 2109"/>
                    <a:gd name="T33" fmla="*/ 1782 h 2409"/>
                    <a:gd name="T34" fmla="*/ 1857 w 2109"/>
                    <a:gd name="T35" fmla="*/ 1911 h 2409"/>
                    <a:gd name="T36" fmla="*/ 1770 w 2109"/>
                    <a:gd name="T37" fmla="*/ 2032 h 2409"/>
                    <a:gd name="T38" fmla="*/ 1666 w 2109"/>
                    <a:gd name="T39" fmla="*/ 2140 h 2409"/>
                    <a:gd name="T40" fmla="*/ 1543 w 2109"/>
                    <a:gd name="T41" fmla="*/ 2234 h 2409"/>
                    <a:gd name="T42" fmla="*/ 1401 w 2109"/>
                    <a:gd name="T43" fmla="*/ 2311 h 2409"/>
                    <a:gd name="T44" fmla="*/ 1240 w 2109"/>
                    <a:gd name="T45" fmla="*/ 2371 h 2409"/>
                    <a:gd name="T46" fmla="*/ 1055 w 2109"/>
                    <a:gd name="T47" fmla="*/ 2409 h 2409"/>
                    <a:gd name="T48" fmla="*/ 871 w 2109"/>
                    <a:gd name="T49" fmla="*/ 2371 h 2409"/>
                    <a:gd name="T50" fmla="*/ 708 w 2109"/>
                    <a:gd name="T51" fmla="*/ 2311 h 2409"/>
                    <a:gd name="T52" fmla="*/ 567 w 2109"/>
                    <a:gd name="T53" fmla="*/ 2234 h 2409"/>
                    <a:gd name="T54" fmla="*/ 444 w 2109"/>
                    <a:gd name="T55" fmla="*/ 2140 h 2409"/>
                    <a:gd name="T56" fmla="*/ 339 w 2109"/>
                    <a:gd name="T57" fmla="*/ 2032 h 2409"/>
                    <a:gd name="T58" fmla="*/ 252 w 2109"/>
                    <a:gd name="T59" fmla="*/ 1911 h 2409"/>
                    <a:gd name="T60" fmla="*/ 179 w 2109"/>
                    <a:gd name="T61" fmla="*/ 1782 h 2409"/>
                    <a:gd name="T62" fmla="*/ 122 w 2109"/>
                    <a:gd name="T63" fmla="*/ 1643 h 2409"/>
                    <a:gd name="T64" fmla="*/ 77 w 2109"/>
                    <a:gd name="T65" fmla="*/ 1499 h 2409"/>
                    <a:gd name="T66" fmla="*/ 44 w 2109"/>
                    <a:gd name="T67" fmla="*/ 1350 h 2409"/>
                    <a:gd name="T68" fmla="*/ 20 w 2109"/>
                    <a:gd name="T69" fmla="*/ 1200 h 2409"/>
                    <a:gd name="T70" fmla="*/ 7 w 2109"/>
                    <a:gd name="T71" fmla="*/ 1050 h 2409"/>
                    <a:gd name="T72" fmla="*/ 0 w 2109"/>
                    <a:gd name="T73" fmla="*/ 902 h 2409"/>
                    <a:gd name="T74" fmla="*/ 1 w 2109"/>
                    <a:gd name="T75" fmla="*/ 758 h 2409"/>
                    <a:gd name="T76" fmla="*/ 7 w 2109"/>
                    <a:gd name="T77" fmla="*/ 621 h 2409"/>
                    <a:gd name="T78" fmla="*/ 17 w 2109"/>
                    <a:gd name="T79" fmla="*/ 493 h 2409"/>
                    <a:gd name="T80" fmla="*/ 31 w 2109"/>
                    <a:gd name="T81" fmla="*/ 374 h 2409"/>
                    <a:gd name="T82" fmla="*/ 45 w 2109"/>
                    <a:gd name="T83" fmla="*/ 268 h 2409"/>
                    <a:gd name="T84" fmla="*/ 60 w 2109"/>
                    <a:gd name="T85" fmla="*/ 178 h 2409"/>
                    <a:gd name="T86" fmla="*/ 73 w 2109"/>
                    <a:gd name="T87" fmla="*/ 103 h 2409"/>
                    <a:gd name="T88" fmla="*/ 84 w 2109"/>
                    <a:gd name="T89" fmla="*/ 46 h 2409"/>
                    <a:gd name="T90" fmla="*/ 92 w 2109"/>
                    <a:gd name="T91" fmla="*/ 11 h 2409"/>
                    <a:gd name="T92" fmla="*/ 95 w 2109"/>
                    <a:gd name="T93" fmla="*/ 0 h 2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2109" h="2409">
                      <a:moveTo>
                        <a:pt x="95" y="0"/>
                      </a:moveTo>
                      <a:lnTo>
                        <a:pt x="2016" y="0"/>
                      </a:lnTo>
                      <a:lnTo>
                        <a:pt x="2016" y="3"/>
                      </a:lnTo>
                      <a:lnTo>
                        <a:pt x="2019" y="11"/>
                      </a:lnTo>
                      <a:lnTo>
                        <a:pt x="2022" y="27"/>
                      </a:lnTo>
                      <a:lnTo>
                        <a:pt x="2026" y="46"/>
                      </a:lnTo>
                      <a:lnTo>
                        <a:pt x="2032" y="73"/>
                      </a:lnTo>
                      <a:lnTo>
                        <a:pt x="2038" y="103"/>
                      </a:lnTo>
                      <a:lnTo>
                        <a:pt x="2044" y="138"/>
                      </a:lnTo>
                      <a:lnTo>
                        <a:pt x="2051" y="178"/>
                      </a:lnTo>
                      <a:lnTo>
                        <a:pt x="2058" y="221"/>
                      </a:lnTo>
                      <a:lnTo>
                        <a:pt x="2066" y="268"/>
                      </a:lnTo>
                      <a:lnTo>
                        <a:pt x="2073" y="319"/>
                      </a:lnTo>
                      <a:lnTo>
                        <a:pt x="2080" y="374"/>
                      </a:lnTo>
                      <a:lnTo>
                        <a:pt x="2086" y="431"/>
                      </a:lnTo>
                      <a:lnTo>
                        <a:pt x="2093" y="493"/>
                      </a:lnTo>
                      <a:lnTo>
                        <a:pt x="2098" y="555"/>
                      </a:lnTo>
                      <a:lnTo>
                        <a:pt x="2103" y="621"/>
                      </a:lnTo>
                      <a:lnTo>
                        <a:pt x="2106" y="689"/>
                      </a:lnTo>
                      <a:lnTo>
                        <a:pt x="2109" y="758"/>
                      </a:lnTo>
                      <a:lnTo>
                        <a:pt x="2109" y="829"/>
                      </a:lnTo>
                      <a:lnTo>
                        <a:pt x="2109" y="902"/>
                      </a:lnTo>
                      <a:lnTo>
                        <a:pt x="2108" y="975"/>
                      </a:lnTo>
                      <a:lnTo>
                        <a:pt x="2103" y="1050"/>
                      </a:lnTo>
                      <a:lnTo>
                        <a:pt x="2098" y="1124"/>
                      </a:lnTo>
                      <a:lnTo>
                        <a:pt x="2090" y="1200"/>
                      </a:lnTo>
                      <a:lnTo>
                        <a:pt x="2079" y="1276"/>
                      </a:lnTo>
                      <a:lnTo>
                        <a:pt x="2067" y="1350"/>
                      </a:lnTo>
                      <a:lnTo>
                        <a:pt x="2051" y="1424"/>
                      </a:lnTo>
                      <a:lnTo>
                        <a:pt x="2034" y="1499"/>
                      </a:lnTo>
                      <a:lnTo>
                        <a:pt x="2012" y="1572"/>
                      </a:lnTo>
                      <a:lnTo>
                        <a:pt x="1988" y="1643"/>
                      </a:lnTo>
                      <a:lnTo>
                        <a:pt x="1961" y="1713"/>
                      </a:lnTo>
                      <a:lnTo>
                        <a:pt x="1930" y="1782"/>
                      </a:lnTo>
                      <a:lnTo>
                        <a:pt x="1897" y="1847"/>
                      </a:lnTo>
                      <a:lnTo>
                        <a:pt x="1857" y="1911"/>
                      </a:lnTo>
                      <a:lnTo>
                        <a:pt x="1816" y="1973"/>
                      </a:lnTo>
                      <a:lnTo>
                        <a:pt x="1770" y="2032"/>
                      </a:lnTo>
                      <a:lnTo>
                        <a:pt x="1720" y="2088"/>
                      </a:lnTo>
                      <a:lnTo>
                        <a:pt x="1666" y="2140"/>
                      </a:lnTo>
                      <a:lnTo>
                        <a:pt x="1607" y="2188"/>
                      </a:lnTo>
                      <a:lnTo>
                        <a:pt x="1543" y="2234"/>
                      </a:lnTo>
                      <a:lnTo>
                        <a:pt x="1474" y="2274"/>
                      </a:lnTo>
                      <a:lnTo>
                        <a:pt x="1401" y="2311"/>
                      </a:lnTo>
                      <a:lnTo>
                        <a:pt x="1323" y="2343"/>
                      </a:lnTo>
                      <a:lnTo>
                        <a:pt x="1240" y="2371"/>
                      </a:lnTo>
                      <a:lnTo>
                        <a:pt x="1149" y="2393"/>
                      </a:lnTo>
                      <a:lnTo>
                        <a:pt x="1055" y="2409"/>
                      </a:lnTo>
                      <a:lnTo>
                        <a:pt x="960" y="2393"/>
                      </a:lnTo>
                      <a:lnTo>
                        <a:pt x="871" y="2371"/>
                      </a:lnTo>
                      <a:lnTo>
                        <a:pt x="787" y="2343"/>
                      </a:lnTo>
                      <a:lnTo>
                        <a:pt x="708" y="2311"/>
                      </a:lnTo>
                      <a:lnTo>
                        <a:pt x="635" y="2274"/>
                      </a:lnTo>
                      <a:lnTo>
                        <a:pt x="567" y="2234"/>
                      </a:lnTo>
                      <a:lnTo>
                        <a:pt x="502" y="2188"/>
                      </a:lnTo>
                      <a:lnTo>
                        <a:pt x="444" y="2140"/>
                      </a:lnTo>
                      <a:lnTo>
                        <a:pt x="389" y="2088"/>
                      </a:lnTo>
                      <a:lnTo>
                        <a:pt x="339" y="2032"/>
                      </a:lnTo>
                      <a:lnTo>
                        <a:pt x="294" y="1973"/>
                      </a:lnTo>
                      <a:lnTo>
                        <a:pt x="252" y="1911"/>
                      </a:lnTo>
                      <a:lnTo>
                        <a:pt x="214" y="1847"/>
                      </a:lnTo>
                      <a:lnTo>
                        <a:pt x="179" y="1782"/>
                      </a:lnTo>
                      <a:lnTo>
                        <a:pt x="149" y="1713"/>
                      </a:lnTo>
                      <a:lnTo>
                        <a:pt x="122" y="1643"/>
                      </a:lnTo>
                      <a:lnTo>
                        <a:pt x="98" y="1572"/>
                      </a:lnTo>
                      <a:lnTo>
                        <a:pt x="77" y="1499"/>
                      </a:lnTo>
                      <a:lnTo>
                        <a:pt x="58" y="1424"/>
                      </a:lnTo>
                      <a:lnTo>
                        <a:pt x="44" y="1350"/>
                      </a:lnTo>
                      <a:lnTo>
                        <a:pt x="31" y="1276"/>
                      </a:lnTo>
                      <a:lnTo>
                        <a:pt x="20" y="1200"/>
                      </a:lnTo>
                      <a:lnTo>
                        <a:pt x="13" y="1124"/>
                      </a:lnTo>
                      <a:lnTo>
                        <a:pt x="7" y="1050"/>
                      </a:lnTo>
                      <a:lnTo>
                        <a:pt x="3" y="975"/>
                      </a:lnTo>
                      <a:lnTo>
                        <a:pt x="0" y="902"/>
                      </a:lnTo>
                      <a:lnTo>
                        <a:pt x="0" y="829"/>
                      </a:lnTo>
                      <a:lnTo>
                        <a:pt x="1" y="758"/>
                      </a:lnTo>
                      <a:lnTo>
                        <a:pt x="4" y="689"/>
                      </a:lnTo>
                      <a:lnTo>
                        <a:pt x="7" y="621"/>
                      </a:lnTo>
                      <a:lnTo>
                        <a:pt x="12" y="555"/>
                      </a:lnTo>
                      <a:lnTo>
                        <a:pt x="17" y="493"/>
                      </a:lnTo>
                      <a:lnTo>
                        <a:pt x="23" y="431"/>
                      </a:lnTo>
                      <a:lnTo>
                        <a:pt x="31" y="374"/>
                      </a:lnTo>
                      <a:lnTo>
                        <a:pt x="38" y="319"/>
                      </a:lnTo>
                      <a:lnTo>
                        <a:pt x="45" y="268"/>
                      </a:lnTo>
                      <a:lnTo>
                        <a:pt x="52" y="221"/>
                      </a:lnTo>
                      <a:lnTo>
                        <a:pt x="60" y="178"/>
                      </a:lnTo>
                      <a:lnTo>
                        <a:pt x="65" y="138"/>
                      </a:lnTo>
                      <a:lnTo>
                        <a:pt x="73" y="103"/>
                      </a:lnTo>
                      <a:lnTo>
                        <a:pt x="79" y="73"/>
                      </a:lnTo>
                      <a:lnTo>
                        <a:pt x="84" y="46"/>
                      </a:lnTo>
                      <a:lnTo>
                        <a:pt x="89" y="27"/>
                      </a:lnTo>
                      <a:lnTo>
                        <a:pt x="92" y="11"/>
                      </a:lnTo>
                      <a:lnTo>
                        <a:pt x="93" y="3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E2C3A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Freeform 45"/>
                <p:cNvSpPr>
                  <a:spLocks/>
                </p:cNvSpPr>
                <p:nvPr/>
              </p:nvSpPr>
              <p:spPr bwMode="auto">
                <a:xfrm>
                  <a:off x="4818" y="2168"/>
                  <a:ext cx="351" cy="803"/>
                </a:xfrm>
                <a:custGeom>
                  <a:avLst/>
                  <a:gdLst>
                    <a:gd name="T0" fmla="*/ 961 w 1054"/>
                    <a:gd name="T1" fmla="*/ 0 h 2409"/>
                    <a:gd name="T2" fmla="*/ 964 w 1054"/>
                    <a:gd name="T3" fmla="*/ 11 h 2409"/>
                    <a:gd name="T4" fmla="*/ 971 w 1054"/>
                    <a:gd name="T5" fmla="*/ 46 h 2409"/>
                    <a:gd name="T6" fmla="*/ 983 w 1054"/>
                    <a:gd name="T7" fmla="*/ 103 h 2409"/>
                    <a:gd name="T8" fmla="*/ 996 w 1054"/>
                    <a:gd name="T9" fmla="*/ 178 h 2409"/>
                    <a:gd name="T10" fmla="*/ 1011 w 1054"/>
                    <a:gd name="T11" fmla="*/ 268 h 2409"/>
                    <a:gd name="T12" fmla="*/ 1025 w 1054"/>
                    <a:gd name="T13" fmla="*/ 374 h 2409"/>
                    <a:gd name="T14" fmla="*/ 1038 w 1054"/>
                    <a:gd name="T15" fmla="*/ 493 h 2409"/>
                    <a:gd name="T16" fmla="*/ 1048 w 1054"/>
                    <a:gd name="T17" fmla="*/ 621 h 2409"/>
                    <a:gd name="T18" fmla="*/ 1054 w 1054"/>
                    <a:gd name="T19" fmla="*/ 758 h 2409"/>
                    <a:gd name="T20" fmla="*/ 1054 w 1054"/>
                    <a:gd name="T21" fmla="*/ 902 h 2409"/>
                    <a:gd name="T22" fmla="*/ 1048 w 1054"/>
                    <a:gd name="T23" fmla="*/ 1050 h 2409"/>
                    <a:gd name="T24" fmla="*/ 1035 w 1054"/>
                    <a:gd name="T25" fmla="*/ 1200 h 2409"/>
                    <a:gd name="T26" fmla="*/ 1012 w 1054"/>
                    <a:gd name="T27" fmla="*/ 1350 h 2409"/>
                    <a:gd name="T28" fmla="*/ 979 w 1054"/>
                    <a:gd name="T29" fmla="*/ 1499 h 2409"/>
                    <a:gd name="T30" fmla="*/ 933 w 1054"/>
                    <a:gd name="T31" fmla="*/ 1643 h 2409"/>
                    <a:gd name="T32" fmla="*/ 875 w 1054"/>
                    <a:gd name="T33" fmla="*/ 1782 h 2409"/>
                    <a:gd name="T34" fmla="*/ 802 w 1054"/>
                    <a:gd name="T35" fmla="*/ 1911 h 2409"/>
                    <a:gd name="T36" fmla="*/ 715 w 1054"/>
                    <a:gd name="T37" fmla="*/ 2032 h 2409"/>
                    <a:gd name="T38" fmla="*/ 611 w 1054"/>
                    <a:gd name="T39" fmla="*/ 2140 h 2409"/>
                    <a:gd name="T40" fmla="*/ 488 w 1054"/>
                    <a:gd name="T41" fmla="*/ 2234 h 2409"/>
                    <a:gd name="T42" fmla="*/ 346 w 1054"/>
                    <a:gd name="T43" fmla="*/ 2311 h 2409"/>
                    <a:gd name="T44" fmla="*/ 185 w 1054"/>
                    <a:gd name="T45" fmla="*/ 2371 h 2409"/>
                    <a:gd name="T46" fmla="*/ 0 w 1054"/>
                    <a:gd name="T47" fmla="*/ 2409 h 2409"/>
                    <a:gd name="T48" fmla="*/ 13 w 1054"/>
                    <a:gd name="T49" fmla="*/ 2406 h 2409"/>
                    <a:gd name="T50" fmla="*/ 49 w 1054"/>
                    <a:gd name="T51" fmla="*/ 2391 h 2409"/>
                    <a:gd name="T52" fmla="*/ 106 w 1054"/>
                    <a:gd name="T53" fmla="*/ 2363 h 2409"/>
                    <a:gd name="T54" fmla="*/ 179 w 1054"/>
                    <a:gd name="T55" fmla="*/ 2317 h 2409"/>
                    <a:gd name="T56" fmla="*/ 268 w 1054"/>
                    <a:gd name="T57" fmla="*/ 2245 h 2409"/>
                    <a:gd name="T58" fmla="*/ 367 w 1054"/>
                    <a:gd name="T59" fmla="*/ 2146 h 2409"/>
                    <a:gd name="T60" fmla="*/ 473 w 1054"/>
                    <a:gd name="T61" fmla="*/ 2015 h 2409"/>
                    <a:gd name="T62" fmla="*/ 591 w 1054"/>
                    <a:gd name="T63" fmla="*/ 1837 h 2409"/>
                    <a:gd name="T64" fmla="*/ 684 w 1054"/>
                    <a:gd name="T65" fmla="*/ 1639 h 2409"/>
                    <a:gd name="T66" fmla="*/ 745 w 1054"/>
                    <a:gd name="T67" fmla="*/ 1436 h 2409"/>
                    <a:gd name="T68" fmla="*/ 780 w 1054"/>
                    <a:gd name="T69" fmla="*/ 1225 h 2409"/>
                    <a:gd name="T70" fmla="*/ 792 w 1054"/>
                    <a:gd name="T71" fmla="*/ 997 h 2409"/>
                    <a:gd name="T72" fmla="*/ 786 w 1054"/>
                    <a:gd name="T73" fmla="*/ 748 h 2409"/>
                    <a:gd name="T74" fmla="*/ 770 w 1054"/>
                    <a:gd name="T75" fmla="*/ 474 h 2409"/>
                    <a:gd name="T76" fmla="*/ 748 w 1054"/>
                    <a:gd name="T77" fmla="*/ 167 h 2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054" h="2409">
                      <a:moveTo>
                        <a:pt x="735" y="0"/>
                      </a:moveTo>
                      <a:lnTo>
                        <a:pt x="961" y="0"/>
                      </a:lnTo>
                      <a:lnTo>
                        <a:pt x="961" y="3"/>
                      </a:lnTo>
                      <a:lnTo>
                        <a:pt x="964" y="11"/>
                      </a:lnTo>
                      <a:lnTo>
                        <a:pt x="967" y="27"/>
                      </a:lnTo>
                      <a:lnTo>
                        <a:pt x="971" y="46"/>
                      </a:lnTo>
                      <a:lnTo>
                        <a:pt x="977" y="73"/>
                      </a:lnTo>
                      <a:lnTo>
                        <a:pt x="983" y="103"/>
                      </a:lnTo>
                      <a:lnTo>
                        <a:pt x="989" y="138"/>
                      </a:lnTo>
                      <a:lnTo>
                        <a:pt x="996" y="178"/>
                      </a:lnTo>
                      <a:lnTo>
                        <a:pt x="1003" y="221"/>
                      </a:lnTo>
                      <a:lnTo>
                        <a:pt x="1011" y="268"/>
                      </a:lnTo>
                      <a:lnTo>
                        <a:pt x="1018" y="319"/>
                      </a:lnTo>
                      <a:lnTo>
                        <a:pt x="1025" y="374"/>
                      </a:lnTo>
                      <a:lnTo>
                        <a:pt x="1031" y="431"/>
                      </a:lnTo>
                      <a:lnTo>
                        <a:pt x="1038" y="493"/>
                      </a:lnTo>
                      <a:lnTo>
                        <a:pt x="1043" y="555"/>
                      </a:lnTo>
                      <a:lnTo>
                        <a:pt x="1048" y="621"/>
                      </a:lnTo>
                      <a:lnTo>
                        <a:pt x="1051" y="689"/>
                      </a:lnTo>
                      <a:lnTo>
                        <a:pt x="1054" y="758"/>
                      </a:lnTo>
                      <a:lnTo>
                        <a:pt x="1054" y="829"/>
                      </a:lnTo>
                      <a:lnTo>
                        <a:pt x="1054" y="902"/>
                      </a:lnTo>
                      <a:lnTo>
                        <a:pt x="1053" y="975"/>
                      </a:lnTo>
                      <a:lnTo>
                        <a:pt x="1048" y="1050"/>
                      </a:lnTo>
                      <a:lnTo>
                        <a:pt x="1043" y="1124"/>
                      </a:lnTo>
                      <a:lnTo>
                        <a:pt x="1035" y="1200"/>
                      </a:lnTo>
                      <a:lnTo>
                        <a:pt x="1024" y="1276"/>
                      </a:lnTo>
                      <a:lnTo>
                        <a:pt x="1012" y="1350"/>
                      </a:lnTo>
                      <a:lnTo>
                        <a:pt x="996" y="1424"/>
                      </a:lnTo>
                      <a:lnTo>
                        <a:pt x="979" y="1499"/>
                      </a:lnTo>
                      <a:lnTo>
                        <a:pt x="957" y="1572"/>
                      </a:lnTo>
                      <a:lnTo>
                        <a:pt x="933" y="1643"/>
                      </a:lnTo>
                      <a:lnTo>
                        <a:pt x="906" y="1713"/>
                      </a:lnTo>
                      <a:lnTo>
                        <a:pt x="875" y="1782"/>
                      </a:lnTo>
                      <a:lnTo>
                        <a:pt x="842" y="1847"/>
                      </a:lnTo>
                      <a:lnTo>
                        <a:pt x="802" y="1911"/>
                      </a:lnTo>
                      <a:lnTo>
                        <a:pt x="761" y="1973"/>
                      </a:lnTo>
                      <a:lnTo>
                        <a:pt x="715" y="2032"/>
                      </a:lnTo>
                      <a:lnTo>
                        <a:pt x="665" y="2088"/>
                      </a:lnTo>
                      <a:lnTo>
                        <a:pt x="611" y="2140"/>
                      </a:lnTo>
                      <a:lnTo>
                        <a:pt x="552" y="2188"/>
                      </a:lnTo>
                      <a:lnTo>
                        <a:pt x="488" y="2234"/>
                      </a:lnTo>
                      <a:lnTo>
                        <a:pt x="419" y="2274"/>
                      </a:lnTo>
                      <a:lnTo>
                        <a:pt x="346" y="2311"/>
                      </a:lnTo>
                      <a:lnTo>
                        <a:pt x="268" y="2343"/>
                      </a:lnTo>
                      <a:lnTo>
                        <a:pt x="185" y="2371"/>
                      </a:lnTo>
                      <a:lnTo>
                        <a:pt x="94" y="2393"/>
                      </a:lnTo>
                      <a:lnTo>
                        <a:pt x="0" y="2409"/>
                      </a:lnTo>
                      <a:lnTo>
                        <a:pt x="3" y="2407"/>
                      </a:lnTo>
                      <a:lnTo>
                        <a:pt x="13" y="2406"/>
                      </a:lnTo>
                      <a:lnTo>
                        <a:pt x="27" y="2400"/>
                      </a:lnTo>
                      <a:lnTo>
                        <a:pt x="49" y="2391"/>
                      </a:lnTo>
                      <a:lnTo>
                        <a:pt x="75" y="2379"/>
                      </a:lnTo>
                      <a:lnTo>
                        <a:pt x="106" y="2363"/>
                      </a:lnTo>
                      <a:lnTo>
                        <a:pt x="141" y="2343"/>
                      </a:lnTo>
                      <a:lnTo>
                        <a:pt x="179" y="2317"/>
                      </a:lnTo>
                      <a:lnTo>
                        <a:pt x="222" y="2285"/>
                      </a:lnTo>
                      <a:lnTo>
                        <a:pt x="268" y="2245"/>
                      </a:lnTo>
                      <a:lnTo>
                        <a:pt x="316" y="2200"/>
                      </a:lnTo>
                      <a:lnTo>
                        <a:pt x="367" y="2146"/>
                      </a:lnTo>
                      <a:lnTo>
                        <a:pt x="419" y="2085"/>
                      </a:lnTo>
                      <a:lnTo>
                        <a:pt x="473" y="2015"/>
                      </a:lnTo>
                      <a:lnTo>
                        <a:pt x="530" y="1936"/>
                      </a:lnTo>
                      <a:lnTo>
                        <a:pt x="591" y="1837"/>
                      </a:lnTo>
                      <a:lnTo>
                        <a:pt x="642" y="1738"/>
                      </a:lnTo>
                      <a:lnTo>
                        <a:pt x="684" y="1639"/>
                      </a:lnTo>
                      <a:lnTo>
                        <a:pt x="719" y="1538"/>
                      </a:lnTo>
                      <a:lnTo>
                        <a:pt x="745" y="1436"/>
                      </a:lnTo>
                      <a:lnTo>
                        <a:pt x="766" y="1331"/>
                      </a:lnTo>
                      <a:lnTo>
                        <a:pt x="780" y="1225"/>
                      </a:lnTo>
                      <a:lnTo>
                        <a:pt x="788" y="1112"/>
                      </a:lnTo>
                      <a:lnTo>
                        <a:pt x="792" y="997"/>
                      </a:lnTo>
                      <a:lnTo>
                        <a:pt x="791" y="876"/>
                      </a:lnTo>
                      <a:lnTo>
                        <a:pt x="786" y="748"/>
                      </a:lnTo>
                      <a:lnTo>
                        <a:pt x="779" y="615"/>
                      </a:lnTo>
                      <a:lnTo>
                        <a:pt x="770" y="474"/>
                      </a:lnTo>
                      <a:lnTo>
                        <a:pt x="759" y="325"/>
                      </a:lnTo>
                      <a:lnTo>
                        <a:pt x="748" y="167"/>
                      </a:lnTo>
                      <a:lnTo>
                        <a:pt x="735" y="0"/>
                      </a:lnTo>
                      <a:close/>
                    </a:path>
                  </a:pathLst>
                </a:custGeom>
                <a:solidFill>
                  <a:srgbClr val="DDB89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Freeform 46"/>
                <p:cNvSpPr>
                  <a:spLocks/>
                </p:cNvSpPr>
                <p:nvPr/>
              </p:nvSpPr>
              <p:spPr bwMode="auto">
                <a:xfrm>
                  <a:off x="4437" y="1953"/>
                  <a:ext cx="762" cy="561"/>
                </a:xfrm>
                <a:custGeom>
                  <a:avLst/>
                  <a:gdLst>
                    <a:gd name="T0" fmla="*/ 1244 w 2284"/>
                    <a:gd name="T1" fmla="*/ 3 h 1681"/>
                    <a:gd name="T2" fmla="*/ 1436 w 2284"/>
                    <a:gd name="T3" fmla="*/ 29 h 1681"/>
                    <a:gd name="T4" fmla="*/ 1614 w 2284"/>
                    <a:gd name="T5" fmla="*/ 80 h 1681"/>
                    <a:gd name="T6" fmla="*/ 1774 w 2284"/>
                    <a:gd name="T7" fmla="*/ 150 h 1681"/>
                    <a:gd name="T8" fmla="*/ 1914 w 2284"/>
                    <a:gd name="T9" fmla="*/ 236 h 1681"/>
                    <a:gd name="T10" fmla="*/ 2035 w 2284"/>
                    <a:gd name="T11" fmla="*/ 335 h 1681"/>
                    <a:gd name="T12" fmla="*/ 2136 w 2284"/>
                    <a:gd name="T13" fmla="*/ 443 h 1681"/>
                    <a:gd name="T14" fmla="*/ 2213 w 2284"/>
                    <a:gd name="T15" fmla="*/ 557 h 1681"/>
                    <a:gd name="T16" fmla="*/ 2267 w 2284"/>
                    <a:gd name="T17" fmla="*/ 672 h 1681"/>
                    <a:gd name="T18" fmla="*/ 2169 w 2284"/>
                    <a:gd name="T19" fmla="*/ 1681 h 1681"/>
                    <a:gd name="T20" fmla="*/ 2169 w 2284"/>
                    <a:gd name="T21" fmla="*/ 1663 h 1681"/>
                    <a:gd name="T22" fmla="*/ 2170 w 2284"/>
                    <a:gd name="T23" fmla="*/ 1618 h 1681"/>
                    <a:gd name="T24" fmla="*/ 2170 w 2284"/>
                    <a:gd name="T25" fmla="*/ 1556 h 1681"/>
                    <a:gd name="T26" fmla="*/ 2169 w 2284"/>
                    <a:gd name="T27" fmla="*/ 1484 h 1681"/>
                    <a:gd name="T28" fmla="*/ 2165 w 2284"/>
                    <a:gd name="T29" fmla="*/ 1417 h 1681"/>
                    <a:gd name="T30" fmla="*/ 2154 w 2284"/>
                    <a:gd name="T31" fmla="*/ 1341 h 1681"/>
                    <a:gd name="T32" fmla="*/ 2138 w 2284"/>
                    <a:gd name="T33" fmla="*/ 1267 h 1681"/>
                    <a:gd name="T34" fmla="*/ 2111 w 2284"/>
                    <a:gd name="T35" fmla="*/ 1197 h 1681"/>
                    <a:gd name="T36" fmla="*/ 2070 w 2284"/>
                    <a:gd name="T37" fmla="*/ 1133 h 1681"/>
                    <a:gd name="T38" fmla="*/ 2013 w 2284"/>
                    <a:gd name="T39" fmla="*/ 1079 h 1681"/>
                    <a:gd name="T40" fmla="*/ 1935 w 2284"/>
                    <a:gd name="T41" fmla="*/ 1036 h 1681"/>
                    <a:gd name="T42" fmla="*/ 1833 w 2284"/>
                    <a:gd name="T43" fmla="*/ 1007 h 1681"/>
                    <a:gd name="T44" fmla="*/ 1691 w 2284"/>
                    <a:gd name="T45" fmla="*/ 990 h 1681"/>
                    <a:gd name="T46" fmla="*/ 1559 w 2284"/>
                    <a:gd name="T47" fmla="*/ 990 h 1681"/>
                    <a:gd name="T48" fmla="*/ 1433 w 2284"/>
                    <a:gd name="T49" fmla="*/ 999 h 1681"/>
                    <a:gd name="T50" fmla="*/ 1310 w 2284"/>
                    <a:gd name="T51" fmla="*/ 1006 h 1681"/>
                    <a:gd name="T52" fmla="*/ 1181 w 2284"/>
                    <a:gd name="T53" fmla="*/ 1003 h 1681"/>
                    <a:gd name="T54" fmla="*/ 1047 w 2284"/>
                    <a:gd name="T55" fmla="*/ 982 h 1681"/>
                    <a:gd name="T56" fmla="*/ 921 w 2284"/>
                    <a:gd name="T57" fmla="*/ 940 h 1681"/>
                    <a:gd name="T58" fmla="*/ 803 w 2284"/>
                    <a:gd name="T59" fmla="*/ 886 h 1681"/>
                    <a:gd name="T60" fmla="*/ 692 w 2284"/>
                    <a:gd name="T61" fmla="*/ 834 h 1681"/>
                    <a:gd name="T62" fmla="*/ 587 w 2284"/>
                    <a:gd name="T63" fmla="*/ 794 h 1681"/>
                    <a:gd name="T64" fmla="*/ 484 w 2284"/>
                    <a:gd name="T65" fmla="*/ 777 h 1681"/>
                    <a:gd name="T66" fmla="*/ 390 w 2284"/>
                    <a:gd name="T67" fmla="*/ 787 h 1681"/>
                    <a:gd name="T68" fmla="*/ 315 w 2284"/>
                    <a:gd name="T69" fmla="*/ 819 h 1681"/>
                    <a:gd name="T70" fmla="*/ 256 w 2284"/>
                    <a:gd name="T71" fmla="*/ 867 h 1681"/>
                    <a:gd name="T72" fmla="*/ 211 w 2284"/>
                    <a:gd name="T73" fmla="*/ 927 h 1681"/>
                    <a:gd name="T74" fmla="*/ 179 w 2284"/>
                    <a:gd name="T75" fmla="*/ 997 h 1681"/>
                    <a:gd name="T76" fmla="*/ 156 w 2284"/>
                    <a:gd name="T77" fmla="*/ 1070 h 1681"/>
                    <a:gd name="T78" fmla="*/ 141 w 2284"/>
                    <a:gd name="T79" fmla="*/ 1144 h 1681"/>
                    <a:gd name="T80" fmla="*/ 133 w 2284"/>
                    <a:gd name="T81" fmla="*/ 1214 h 1681"/>
                    <a:gd name="T82" fmla="*/ 125 w 2284"/>
                    <a:gd name="T83" fmla="*/ 1293 h 1681"/>
                    <a:gd name="T84" fmla="*/ 121 w 2284"/>
                    <a:gd name="T85" fmla="*/ 1391 h 1681"/>
                    <a:gd name="T86" fmla="*/ 118 w 2284"/>
                    <a:gd name="T87" fmla="*/ 1487 h 1681"/>
                    <a:gd name="T88" fmla="*/ 117 w 2284"/>
                    <a:gd name="T89" fmla="*/ 1572 h 1681"/>
                    <a:gd name="T90" fmla="*/ 115 w 2284"/>
                    <a:gd name="T91" fmla="*/ 1639 h 1681"/>
                    <a:gd name="T92" fmla="*/ 115 w 2284"/>
                    <a:gd name="T93" fmla="*/ 1677 h 1681"/>
                    <a:gd name="T94" fmla="*/ 0 w 2284"/>
                    <a:gd name="T95" fmla="*/ 729 h 1681"/>
                    <a:gd name="T96" fmla="*/ 25 w 2284"/>
                    <a:gd name="T97" fmla="*/ 659 h 1681"/>
                    <a:gd name="T98" fmla="*/ 61 w 2284"/>
                    <a:gd name="T99" fmla="*/ 602 h 1681"/>
                    <a:gd name="T100" fmla="*/ 100 w 2284"/>
                    <a:gd name="T101" fmla="*/ 558 h 1681"/>
                    <a:gd name="T102" fmla="*/ 135 w 2284"/>
                    <a:gd name="T103" fmla="*/ 529 h 1681"/>
                    <a:gd name="T104" fmla="*/ 157 w 2284"/>
                    <a:gd name="T105" fmla="*/ 513 h 1681"/>
                    <a:gd name="T106" fmla="*/ 160 w 2284"/>
                    <a:gd name="T107" fmla="*/ 507 h 1681"/>
                    <a:gd name="T108" fmla="*/ 170 w 2284"/>
                    <a:gd name="T109" fmla="*/ 478 h 1681"/>
                    <a:gd name="T110" fmla="*/ 195 w 2284"/>
                    <a:gd name="T111" fmla="*/ 427 h 1681"/>
                    <a:gd name="T112" fmla="*/ 236 w 2284"/>
                    <a:gd name="T113" fmla="*/ 363 h 1681"/>
                    <a:gd name="T114" fmla="*/ 299 w 2284"/>
                    <a:gd name="T115" fmla="*/ 293 h 1681"/>
                    <a:gd name="T116" fmla="*/ 408 w 2284"/>
                    <a:gd name="T117" fmla="*/ 208 h 1681"/>
                    <a:gd name="T118" fmla="*/ 562 w 2284"/>
                    <a:gd name="T119" fmla="*/ 122 h 1681"/>
                    <a:gd name="T120" fmla="*/ 737 w 2284"/>
                    <a:gd name="T121" fmla="*/ 57 h 1681"/>
                    <a:gd name="T122" fmla="*/ 931 w 2284"/>
                    <a:gd name="T123" fmla="*/ 14 h 1681"/>
                    <a:gd name="T124" fmla="*/ 1142 w 2284"/>
                    <a:gd name="T125" fmla="*/ 0 h 1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284" h="1681">
                      <a:moveTo>
                        <a:pt x="1142" y="0"/>
                      </a:moveTo>
                      <a:lnTo>
                        <a:pt x="1244" y="3"/>
                      </a:lnTo>
                      <a:lnTo>
                        <a:pt x="1343" y="13"/>
                      </a:lnTo>
                      <a:lnTo>
                        <a:pt x="1436" y="29"/>
                      </a:lnTo>
                      <a:lnTo>
                        <a:pt x="1528" y="52"/>
                      </a:lnTo>
                      <a:lnTo>
                        <a:pt x="1614" y="80"/>
                      </a:lnTo>
                      <a:lnTo>
                        <a:pt x="1696" y="112"/>
                      </a:lnTo>
                      <a:lnTo>
                        <a:pt x="1774" y="150"/>
                      </a:lnTo>
                      <a:lnTo>
                        <a:pt x="1847" y="191"/>
                      </a:lnTo>
                      <a:lnTo>
                        <a:pt x="1914" y="236"/>
                      </a:lnTo>
                      <a:lnTo>
                        <a:pt x="1978" y="284"/>
                      </a:lnTo>
                      <a:lnTo>
                        <a:pt x="2035" y="335"/>
                      </a:lnTo>
                      <a:lnTo>
                        <a:pt x="2087" y="388"/>
                      </a:lnTo>
                      <a:lnTo>
                        <a:pt x="2136" y="443"/>
                      </a:lnTo>
                      <a:lnTo>
                        <a:pt x="2176" y="500"/>
                      </a:lnTo>
                      <a:lnTo>
                        <a:pt x="2213" y="557"/>
                      </a:lnTo>
                      <a:lnTo>
                        <a:pt x="2242" y="614"/>
                      </a:lnTo>
                      <a:lnTo>
                        <a:pt x="2267" y="672"/>
                      </a:lnTo>
                      <a:lnTo>
                        <a:pt x="2284" y="729"/>
                      </a:lnTo>
                      <a:lnTo>
                        <a:pt x="2169" y="1681"/>
                      </a:lnTo>
                      <a:lnTo>
                        <a:pt x="2169" y="1677"/>
                      </a:lnTo>
                      <a:lnTo>
                        <a:pt x="2169" y="1663"/>
                      </a:lnTo>
                      <a:lnTo>
                        <a:pt x="2169" y="1644"/>
                      </a:lnTo>
                      <a:lnTo>
                        <a:pt x="2170" y="1618"/>
                      </a:lnTo>
                      <a:lnTo>
                        <a:pt x="2170" y="1588"/>
                      </a:lnTo>
                      <a:lnTo>
                        <a:pt x="2170" y="1556"/>
                      </a:lnTo>
                      <a:lnTo>
                        <a:pt x="2170" y="1521"/>
                      </a:lnTo>
                      <a:lnTo>
                        <a:pt x="2169" y="1484"/>
                      </a:lnTo>
                      <a:lnTo>
                        <a:pt x="2168" y="1449"/>
                      </a:lnTo>
                      <a:lnTo>
                        <a:pt x="2165" y="1417"/>
                      </a:lnTo>
                      <a:lnTo>
                        <a:pt x="2160" y="1379"/>
                      </a:lnTo>
                      <a:lnTo>
                        <a:pt x="2154" y="1341"/>
                      </a:lnTo>
                      <a:lnTo>
                        <a:pt x="2147" y="1303"/>
                      </a:lnTo>
                      <a:lnTo>
                        <a:pt x="2138" y="1267"/>
                      </a:lnTo>
                      <a:lnTo>
                        <a:pt x="2125" y="1230"/>
                      </a:lnTo>
                      <a:lnTo>
                        <a:pt x="2111" y="1197"/>
                      </a:lnTo>
                      <a:lnTo>
                        <a:pt x="2092" y="1163"/>
                      </a:lnTo>
                      <a:lnTo>
                        <a:pt x="2070" y="1133"/>
                      </a:lnTo>
                      <a:lnTo>
                        <a:pt x="2044" y="1105"/>
                      </a:lnTo>
                      <a:lnTo>
                        <a:pt x="2013" y="1079"/>
                      </a:lnTo>
                      <a:lnTo>
                        <a:pt x="1977" y="1055"/>
                      </a:lnTo>
                      <a:lnTo>
                        <a:pt x="1935" y="1036"/>
                      </a:lnTo>
                      <a:lnTo>
                        <a:pt x="1886" y="1019"/>
                      </a:lnTo>
                      <a:lnTo>
                        <a:pt x="1833" y="1007"/>
                      </a:lnTo>
                      <a:lnTo>
                        <a:pt x="1760" y="996"/>
                      </a:lnTo>
                      <a:lnTo>
                        <a:pt x="1691" y="990"/>
                      </a:lnTo>
                      <a:lnTo>
                        <a:pt x="1624" y="988"/>
                      </a:lnTo>
                      <a:lnTo>
                        <a:pt x="1559" y="990"/>
                      </a:lnTo>
                      <a:lnTo>
                        <a:pt x="1496" y="994"/>
                      </a:lnTo>
                      <a:lnTo>
                        <a:pt x="1433" y="999"/>
                      </a:lnTo>
                      <a:lnTo>
                        <a:pt x="1371" y="1003"/>
                      </a:lnTo>
                      <a:lnTo>
                        <a:pt x="1310" y="1006"/>
                      </a:lnTo>
                      <a:lnTo>
                        <a:pt x="1245" y="1006"/>
                      </a:lnTo>
                      <a:lnTo>
                        <a:pt x="1181" y="1003"/>
                      </a:lnTo>
                      <a:lnTo>
                        <a:pt x="1116" y="996"/>
                      </a:lnTo>
                      <a:lnTo>
                        <a:pt x="1047" y="982"/>
                      </a:lnTo>
                      <a:lnTo>
                        <a:pt x="983" y="964"/>
                      </a:lnTo>
                      <a:lnTo>
                        <a:pt x="921" y="940"/>
                      </a:lnTo>
                      <a:lnTo>
                        <a:pt x="861" y="914"/>
                      </a:lnTo>
                      <a:lnTo>
                        <a:pt x="803" y="886"/>
                      </a:lnTo>
                      <a:lnTo>
                        <a:pt x="747" y="860"/>
                      </a:lnTo>
                      <a:lnTo>
                        <a:pt x="692" y="834"/>
                      </a:lnTo>
                      <a:lnTo>
                        <a:pt x="639" y="812"/>
                      </a:lnTo>
                      <a:lnTo>
                        <a:pt x="587" y="794"/>
                      </a:lnTo>
                      <a:lnTo>
                        <a:pt x="535" y="783"/>
                      </a:lnTo>
                      <a:lnTo>
                        <a:pt x="484" y="777"/>
                      </a:lnTo>
                      <a:lnTo>
                        <a:pt x="434" y="780"/>
                      </a:lnTo>
                      <a:lnTo>
                        <a:pt x="390" y="787"/>
                      </a:lnTo>
                      <a:lnTo>
                        <a:pt x="350" y="802"/>
                      </a:lnTo>
                      <a:lnTo>
                        <a:pt x="315" y="819"/>
                      </a:lnTo>
                      <a:lnTo>
                        <a:pt x="284" y="841"/>
                      </a:lnTo>
                      <a:lnTo>
                        <a:pt x="256" y="867"/>
                      </a:lnTo>
                      <a:lnTo>
                        <a:pt x="232" y="896"/>
                      </a:lnTo>
                      <a:lnTo>
                        <a:pt x="211" y="927"/>
                      </a:lnTo>
                      <a:lnTo>
                        <a:pt x="194" y="961"/>
                      </a:lnTo>
                      <a:lnTo>
                        <a:pt x="179" y="997"/>
                      </a:lnTo>
                      <a:lnTo>
                        <a:pt x="166" y="1034"/>
                      </a:lnTo>
                      <a:lnTo>
                        <a:pt x="156" y="1070"/>
                      </a:lnTo>
                      <a:lnTo>
                        <a:pt x="147" y="1108"/>
                      </a:lnTo>
                      <a:lnTo>
                        <a:pt x="141" y="1144"/>
                      </a:lnTo>
                      <a:lnTo>
                        <a:pt x="135" y="1181"/>
                      </a:lnTo>
                      <a:lnTo>
                        <a:pt x="133" y="1214"/>
                      </a:lnTo>
                      <a:lnTo>
                        <a:pt x="130" y="1248"/>
                      </a:lnTo>
                      <a:lnTo>
                        <a:pt x="125" y="1293"/>
                      </a:lnTo>
                      <a:lnTo>
                        <a:pt x="122" y="1341"/>
                      </a:lnTo>
                      <a:lnTo>
                        <a:pt x="121" y="1391"/>
                      </a:lnTo>
                      <a:lnTo>
                        <a:pt x="119" y="1439"/>
                      </a:lnTo>
                      <a:lnTo>
                        <a:pt x="118" y="1487"/>
                      </a:lnTo>
                      <a:lnTo>
                        <a:pt x="117" y="1531"/>
                      </a:lnTo>
                      <a:lnTo>
                        <a:pt x="117" y="1572"/>
                      </a:lnTo>
                      <a:lnTo>
                        <a:pt x="115" y="1608"/>
                      </a:lnTo>
                      <a:lnTo>
                        <a:pt x="115" y="1639"/>
                      </a:lnTo>
                      <a:lnTo>
                        <a:pt x="115" y="1662"/>
                      </a:lnTo>
                      <a:lnTo>
                        <a:pt x="115" y="1677"/>
                      </a:lnTo>
                      <a:lnTo>
                        <a:pt x="115" y="1681"/>
                      </a:lnTo>
                      <a:lnTo>
                        <a:pt x="0" y="729"/>
                      </a:lnTo>
                      <a:lnTo>
                        <a:pt x="10" y="692"/>
                      </a:lnTo>
                      <a:lnTo>
                        <a:pt x="25" y="659"/>
                      </a:lnTo>
                      <a:lnTo>
                        <a:pt x="42" y="630"/>
                      </a:lnTo>
                      <a:lnTo>
                        <a:pt x="61" y="602"/>
                      </a:lnTo>
                      <a:lnTo>
                        <a:pt x="82" y="579"/>
                      </a:lnTo>
                      <a:lnTo>
                        <a:pt x="100" y="558"/>
                      </a:lnTo>
                      <a:lnTo>
                        <a:pt x="119" y="542"/>
                      </a:lnTo>
                      <a:lnTo>
                        <a:pt x="135" y="529"/>
                      </a:lnTo>
                      <a:lnTo>
                        <a:pt x="149" y="519"/>
                      </a:lnTo>
                      <a:lnTo>
                        <a:pt x="157" y="513"/>
                      </a:lnTo>
                      <a:lnTo>
                        <a:pt x="160" y="511"/>
                      </a:lnTo>
                      <a:lnTo>
                        <a:pt x="160" y="507"/>
                      </a:lnTo>
                      <a:lnTo>
                        <a:pt x="165" y="495"/>
                      </a:lnTo>
                      <a:lnTo>
                        <a:pt x="170" y="478"/>
                      </a:lnTo>
                      <a:lnTo>
                        <a:pt x="181" y="455"/>
                      </a:lnTo>
                      <a:lnTo>
                        <a:pt x="195" y="427"/>
                      </a:lnTo>
                      <a:lnTo>
                        <a:pt x="214" y="396"/>
                      </a:lnTo>
                      <a:lnTo>
                        <a:pt x="236" y="363"/>
                      </a:lnTo>
                      <a:lnTo>
                        <a:pt x="265" y="328"/>
                      </a:lnTo>
                      <a:lnTo>
                        <a:pt x="299" y="293"/>
                      </a:lnTo>
                      <a:lnTo>
                        <a:pt x="339" y="258"/>
                      </a:lnTo>
                      <a:lnTo>
                        <a:pt x="408" y="208"/>
                      </a:lnTo>
                      <a:lnTo>
                        <a:pt x="482" y="163"/>
                      </a:lnTo>
                      <a:lnTo>
                        <a:pt x="562" y="122"/>
                      </a:lnTo>
                      <a:lnTo>
                        <a:pt x="647" y="86"/>
                      </a:lnTo>
                      <a:lnTo>
                        <a:pt x="737" y="57"/>
                      </a:lnTo>
                      <a:lnTo>
                        <a:pt x="832" y="32"/>
                      </a:lnTo>
                      <a:lnTo>
                        <a:pt x="931" y="14"/>
                      </a:lnTo>
                      <a:lnTo>
                        <a:pt x="1034" y="3"/>
                      </a:lnTo>
                      <a:lnTo>
                        <a:pt x="1142" y="0"/>
                      </a:lnTo>
                      <a:close/>
                    </a:path>
                  </a:pathLst>
                </a:custGeom>
                <a:solidFill>
                  <a:srgbClr val="CCA48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Freeform 47"/>
                <p:cNvSpPr>
                  <a:spLocks/>
                </p:cNvSpPr>
                <p:nvPr/>
              </p:nvSpPr>
              <p:spPr bwMode="auto">
                <a:xfrm>
                  <a:off x="4421" y="1931"/>
                  <a:ext cx="793" cy="583"/>
                </a:xfrm>
                <a:custGeom>
                  <a:avLst/>
                  <a:gdLst>
                    <a:gd name="T0" fmla="*/ 1391 w 2379"/>
                    <a:gd name="T1" fmla="*/ 13 h 1747"/>
                    <a:gd name="T2" fmla="*/ 1662 w 2379"/>
                    <a:gd name="T3" fmla="*/ 80 h 1747"/>
                    <a:gd name="T4" fmla="*/ 1895 w 2379"/>
                    <a:gd name="T5" fmla="*/ 191 h 1747"/>
                    <a:gd name="T6" fmla="*/ 2083 w 2379"/>
                    <a:gd name="T7" fmla="*/ 335 h 1747"/>
                    <a:gd name="T8" fmla="*/ 2224 w 2379"/>
                    <a:gd name="T9" fmla="*/ 500 h 1747"/>
                    <a:gd name="T10" fmla="*/ 2315 w 2379"/>
                    <a:gd name="T11" fmla="*/ 672 h 1747"/>
                    <a:gd name="T12" fmla="*/ 2335 w 2379"/>
                    <a:gd name="T13" fmla="*/ 747 h 1747"/>
                    <a:gd name="T14" fmla="*/ 2350 w 2379"/>
                    <a:gd name="T15" fmla="*/ 827 h 1747"/>
                    <a:gd name="T16" fmla="*/ 2367 w 2379"/>
                    <a:gd name="T17" fmla="*/ 958 h 1747"/>
                    <a:gd name="T18" fmla="*/ 2379 w 2379"/>
                    <a:gd name="T19" fmla="*/ 1123 h 1747"/>
                    <a:gd name="T20" fmla="*/ 2374 w 2379"/>
                    <a:gd name="T21" fmla="*/ 1305 h 1747"/>
                    <a:gd name="T22" fmla="*/ 2345 w 2379"/>
                    <a:gd name="T23" fmla="*/ 1487 h 1747"/>
                    <a:gd name="T24" fmla="*/ 2283 w 2379"/>
                    <a:gd name="T25" fmla="*/ 1654 h 1747"/>
                    <a:gd name="T26" fmla="*/ 2217 w 2379"/>
                    <a:gd name="T27" fmla="*/ 1747 h 1747"/>
                    <a:gd name="T28" fmla="*/ 2217 w 2379"/>
                    <a:gd name="T29" fmla="*/ 1705 h 1747"/>
                    <a:gd name="T30" fmla="*/ 2218 w 2379"/>
                    <a:gd name="T31" fmla="*/ 1603 h 1747"/>
                    <a:gd name="T32" fmla="*/ 2217 w 2379"/>
                    <a:gd name="T33" fmla="*/ 1484 h 1747"/>
                    <a:gd name="T34" fmla="*/ 2208 w 2379"/>
                    <a:gd name="T35" fmla="*/ 1379 h 1747"/>
                    <a:gd name="T36" fmla="*/ 2186 w 2379"/>
                    <a:gd name="T37" fmla="*/ 1267 h 1747"/>
                    <a:gd name="T38" fmla="*/ 2140 w 2379"/>
                    <a:gd name="T39" fmla="*/ 1165 h 1747"/>
                    <a:gd name="T40" fmla="*/ 2061 w 2379"/>
                    <a:gd name="T41" fmla="*/ 1079 h 1747"/>
                    <a:gd name="T42" fmla="*/ 1934 w 2379"/>
                    <a:gd name="T43" fmla="*/ 1019 h 1747"/>
                    <a:gd name="T44" fmla="*/ 1739 w 2379"/>
                    <a:gd name="T45" fmla="*/ 990 h 1747"/>
                    <a:gd name="T46" fmla="*/ 1544 w 2379"/>
                    <a:gd name="T47" fmla="*/ 995 h 1747"/>
                    <a:gd name="T48" fmla="*/ 1358 w 2379"/>
                    <a:gd name="T49" fmla="*/ 1006 h 1747"/>
                    <a:gd name="T50" fmla="*/ 1164 w 2379"/>
                    <a:gd name="T51" fmla="*/ 996 h 1747"/>
                    <a:gd name="T52" fmla="*/ 969 w 2379"/>
                    <a:gd name="T53" fmla="*/ 941 h 1747"/>
                    <a:gd name="T54" fmla="*/ 795 w 2379"/>
                    <a:gd name="T55" fmla="*/ 860 h 1747"/>
                    <a:gd name="T56" fmla="*/ 635 w 2379"/>
                    <a:gd name="T57" fmla="*/ 795 h 1747"/>
                    <a:gd name="T58" fmla="*/ 482 w 2379"/>
                    <a:gd name="T59" fmla="*/ 780 h 1747"/>
                    <a:gd name="T60" fmla="*/ 363 w 2379"/>
                    <a:gd name="T61" fmla="*/ 820 h 1747"/>
                    <a:gd name="T62" fmla="*/ 280 w 2379"/>
                    <a:gd name="T63" fmla="*/ 897 h 1747"/>
                    <a:gd name="T64" fmla="*/ 227 w 2379"/>
                    <a:gd name="T65" fmla="*/ 997 h 1747"/>
                    <a:gd name="T66" fmla="*/ 195 w 2379"/>
                    <a:gd name="T67" fmla="*/ 1108 h 1747"/>
                    <a:gd name="T68" fmla="*/ 181 w 2379"/>
                    <a:gd name="T69" fmla="*/ 1216 h 1747"/>
                    <a:gd name="T70" fmla="*/ 172 w 2379"/>
                    <a:gd name="T71" fmla="*/ 1339 h 1747"/>
                    <a:gd name="T72" fmla="*/ 166 w 2379"/>
                    <a:gd name="T73" fmla="*/ 1490 h 1747"/>
                    <a:gd name="T74" fmla="*/ 163 w 2379"/>
                    <a:gd name="T75" fmla="*/ 1630 h 1747"/>
                    <a:gd name="T76" fmla="*/ 163 w 2379"/>
                    <a:gd name="T77" fmla="*/ 1727 h 1747"/>
                    <a:gd name="T78" fmla="*/ 128 w 2379"/>
                    <a:gd name="T79" fmla="*/ 1703 h 1747"/>
                    <a:gd name="T80" fmla="*/ 51 w 2379"/>
                    <a:gd name="T81" fmla="*/ 1547 h 1747"/>
                    <a:gd name="T82" fmla="*/ 12 w 2379"/>
                    <a:gd name="T83" fmla="*/ 1368 h 1747"/>
                    <a:gd name="T84" fmla="*/ 0 w 2379"/>
                    <a:gd name="T85" fmla="*/ 1183 h 1747"/>
                    <a:gd name="T86" fmla="*/ 7 w 2379"/>
                    <a:gd name="T87" fmla="*/ 1011 h 1747"/>
                    <a:gd name="T88" fmla="*/ 23 w 2379"/>
                    <a:gd name="T89" fmla="*/ 866 h 1747"/>
                    <a:gd name="T90" fmla="*/ 41 w 2379"/>
                    <a:gd name="T91" fmla="*/ 767 h 1747"/>
                    <a:gd name="T92" fmla="*/ 48 w 2379"/>
                    <a:gd name="T93" fmla="*/ 729 h 1747"/>
                    <a:gd name="T94" fmla="*/ 90 w 2379"/>
                    <a:gd name="T95" fmla="*/ 630 h 1747"/>
                    <a:gd name="T96" fmla="*/ 148 w 2379"/>
                    <a:gd name="T97" fmla="*/ 559 h 1747"/>
                    <a:gd name="T98" fmla="*/ 197 w 2379"/>
                    <a:gd name="T99" fmla="*/ 519 h 1747"/>
                    <a:gd name="T100" fmla="*/ 208 w 2379"/>
                    <a:gd name="T101" fmla="*/ 507 h 1747"/>
                    <a:gd name="T102" fmla="*/ 229 w 2379"/>
                    <a:gd name="T103" fmla="*/ 455 h 1747"/>
                    <a:gd name="T104" fmla="*/ 284 w 2379"/>
                    <a:gd name="T105" fmla="*/ 363 h 1747"/>
                    <a:gd name="T106" fmla="*/ 387 w 2379"/>
                    <a:gd name="T107" fmla="*/ 258 h 1747"/>
                    <a:gd name="T108" fmla="*/ 610 w 2379"/>
                    <a:gd name="T109" fmla="*/ 123 h 1747"/>
                    <a:gd name="T110" fmla="*/ 880 w 2379"/>
                    <a:gd name="T111" fmla="*/ 32 h 1747"/>
                    <a:gd name="T112" fmla="*/ 1190 w 2379"/>
                    <a:gd name="T113" fmla="*/ 0 h 17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379" h="1747">
                      <a:moveTo>
                        <a:pt x="1190" y="0"/>
                      </a:moveTo>
                      <a:lnTo>
                        <a:pt x="1292" y="3"/>
                      </a:lnTo>
                      <a:lnTo>
                        <a:pt x="1391" y="13"/>
                      </a:lnTo>
                      <a:lnTo>
                        <a:pt x="1484" y="31"/>
                      </a:lnTo>
                      <a:lnTo>
                        <a:pt x="1576" y="53"/>
                      </a:lnTo>
                      <a:lnTo>
                        <a:pt x="1662" y="80"/>
                      </a:lnTo>
                      <a:lnTo>
                        <a:pt x="1744" y="112"/>
                      </a:lnTo>
                      <a:lnTo>
                        <a:pt x="1822" y="150"/>
                      </a:lnTo>
                      <a:lnTo>
                        <a:pt x="1895" y="191"/>
                      </a:lnTo>
                      <a:lnTo>
                        <a:pt x="1962" y="236"/>
                      </a:lnTo>
                      <a:lnTo>
                        <a:pt x="2026" y="284"/>
                      </a:lnTo>
                      <a:lnTo>
                        <a:pt x="2083" y="335"/>
                      </a:lnTo>
                      <a:lnTo>
                        <a:pt x="2135" y="389"/>
                      </a:lnTo>
                      <a:lnTo>
                        <a:pt x="2184" y="443"/>
                      </a:lnTo>
                      <a:lnTo>
                        <a:pt x="2224" y="500"/>
                      </a:lnTo>
                      <a:lnTo>
                        <a:pt x="2261" y="557"/>
                      </a:lnTo>
                      <a:lnTo>
                        <a:pt x="2290" y="614"/>
                      </a:lnTo>
                      <a:lnTo>
                        <a:pt x="2315" y="672"/>
                      </a:lnTo>
                      <a:lnTo>
                        <a:pt x="2332" y="729"/>
                      </a:lnTo>
                      <a:lnTo>
                        <a:pt x="2332" y="734"/>
                      </a:lnTo>
                      <a:lnTo>
                        <a:pt x="2335" y="747"/>
                      </a:lnTo>
                      <a:lnTo>
                        <a:pt x="2339" y="766"/>
                      </a:lnTo>
                      <a:lnTo>
                        <a:pt x="2344" y="793"/>
                      </a:lnTo>
                      <a:lnTo>
                        <a:pt x="2350" y="827"/>
                      </a:lnTo>
                      <a:lnTo>
                        <a:pt x="2355" y="865"/>
                      </a:lnTo>
                      <a:lnTo>
                        <a:pt x="2361" y="910"/>
                      </a:lnTo>
                      <a:lnTo>
                        <a:pt x="2367" y="958"/>
                      </a:lnTo>
                      <a:lnTo>
                        <a:pt x="2371" y="1011"/>
                      </a:lnTo>
                      <a:lnTo>
                        <a:pt x="2376" y="1066"/>
                      </a:lnTo>
                      <a:lnTo>
                        <a:pt x="2379" y="1123"/>
                      </a:lnTo>
                      <a:lnTo>
                        <a:pt x="2379" y="1183"/>
                      </a:lnTo>
                      <a:lnTo>
                        <a:pt x="2377" y="1244"/>
                      </a:lnTo>
                      <a:lnTo>
                        <a:pt x="2374" y="1305"/>
                      </a:lnTo>
                      <a:lnTo>
                        <a:pt x="2367" y="1368"/>
                      </a:lnTo>
                      <a:lnTo>
                        <a:pt x="2358" y="1428"/>
                      </a:lnTo>
                      <a:lnTo>
                        <a:pt x="2345" y="1487"/>
                      </a:lnTo>
                      <a:lnTo>
                        <a:pt x="2328" y="1546"/>
                      </a:lnTo>
                      <a:lnTo>
                        <a:pt x="2307" y="1601"/>
                      </a:lnTo>
                      <a:lnTo>
                        <a:pt x="2283" y="1654"/>
                      </a:lnTo>
                      <a:lnTo>
                        <a:pt x="2252" y="1702"/>
                      </a:lnTo>
                      <a:lnTo>
                        <a:pt x="2217" y="1747"/>
                      </a:lnTo>
                      <a:lnTo>
                        <a:pt x="2217" y="1747"/>
                      </a:lnTo>
                      <a:lnTo>
                        <a:pt x="2217" y="1743"/>
                      </a:lnTo>
                      <a:lnTo>
                        <a:pt x="2217" y="1727"/>
                      </a:lnTo>
                      <a:lnTo>
                        <a:pt x="2217" y="1705"/>
                      </a:lnTo>
                      <a:lnTo>
                        <a:pt x="2218" y="1674"/>
                      </a:lnTo>
                      <a:lnTo>
                        <a:pt x="2218" y="1640"/>
                      </a:lnTo>
                      <a:lnTo>
                        <a:pt x="2218" y="1603"/>
                      </a:lnTo>
                      <a:lnTo>
                        <a:pt x="2218" y="1563"/>
                      </a:lnTo>
                      <a:lnTo>
                        <a:pt x="2217" y="1522"/>
                      </a:lnTo>
                      <a:lnTo>
                        <a:pt x="2217" y="1484"/>
                      </a:lnTo>
                      <a:lnTo>
                        <a:pt x="2216" y="1448"/>
                      </a:lnTo>
                      <a:lnTo>
                        <a:pt x="2213" y="1417"/>
                      </a:lnTo>
                      <a:lnTo>
                        <a:pt x="2208" y="1379"/>
                      </a:lnTo>
                      <a:lnTo>
                        <a:pt x="2202" y="1342"/>
                      </a:lnTo>
                      <a:lnTo>
                        <a:pt x="2195" y="1304"/>
                      </a:lnTo>
                      <a:lnTo>
                        <a:pt x="2186" y="1267"/>
                      </a:lnTo>
                      <a:lnTo>
                        <a:pt x="2173" y="1232"/>
                      </a:lnTo>
                      <a:lnTo>
                        <a:pt x="2159" y="1197"/>
                      </a:lnTo>
                      <a:lnTo>
                        <a:pt x="2140" y="1165"/>
                      </a:lnTo>
                      <a:lnTo>
                        <a:pt x="2118" y="1135"/>
                      </a:lnTo>
                      <a:lnTo>
                        <a:pt x="2092" y="1105"/>
                      </a:lnTo>
                      <a:lnTo>
                        <a:pt x="2061" y="1079"/>
                      </a:lnTo>
                      <a:lnTo>
                        <a:pt x="2025" y="1056"/>
                      </a:lnTo>
                      <a:lnTo>
                        <a:pt x="1983" y="1037"/>
                      </a:lnTo>
                      <a:lnTo>
                        <a:pt x="1934" y="1019"/>
                      </a:lnTo>
                      <a:lnTo>
                        <a:pt x="1881" y="1008"/>
                      </a:lnTo>
                      <a:lnTo>
                        <a:pt x="1808" y="996"/>
                      </a:lnTo>
                      <a:lnTo>
                        <a:pt x="1739" y="990"/>
                      </a:lnTo>
                      <a:lnTo>
                        <a:pt x="1672" y="989"/>
                      </a:lnTo>
                      <a:lnTo>
                        <a:pt x="1607" y="992"/>
                      </a:lnTo>
                      <a:lnTo>
                        <a:pt x="1544" y="995"/>
                      </a:lnTo>
                      <a:lnTo>
                        <a:pt x="1481" y="999"/>
                      </a:lnTo>
                      <a:lnTo>
                        <a:pt x="1419" y="1003"/>
                      </a:lnTo>
                      <a:lnTo>
                        <a:pt x="1358" y="1006"/>
                      </a:lnTo>
                      <a:lnTo>
                        <a:pt x="1293" y="1008"/>
                      </a:lnTo>
                      <a:lnTo>
                        <a:pt x="1229" y="1005"/>
                      </a:lnTo>
                      <a:lnTo>
                        <a:pt x="1164" y="996"/>
                      </a:lnTo>
                      <a:lnTo>
                        <a:pt x="1095" y="983"/>
                      </a:lnTo>
                      <a:lnTo>
                        <a:pt x="1031" y="964"/>
                      </a:lnTo>
                      <a:lnTo>
                        <a:pt x="969" y="941"/>
                      </a:lnTo>
                      <a:lnTo>
                        <a:pt x="909" y="914"/>
                      </a:lnTo>
                      <a:lnTo>
                        <a:pt x="851" y="887"/>
                      </a:lnTo>
                      <a:lnTo>
                        <a:pt x="795" y="860"/>
                      </a:lnTo>
                      <a:lnTo>
                        <a:pt x="740" y="836"/>
                      </a:lnTo>
                      <a:lnTo>
                        <a:pt x="687" y="812"/>
                      </a:lnTo>
                      <a:lnTo>
                        <a:pt x="635" y="795"/>
                      </a:lnTo>
                      <a:lnTo>
                        <a:pt x="583" y="783"/>
                      </a:lnTo>
                      <a:lnTo>
                        <a:pt x="532" y="779"/>
                      </a:lnTo>
                      <a:lnTo>
                        <a:pt x="482" y="780"/>
                      </a:lnTo>
                      <a:lnTo>
                        <a:pt x="438" y="789"/>
                      </a:lnTo>
                      <a:lnTo>
                        <a:pt x="398" y="802"/>
                      </a:lnTo>
                      <a:lnTo>
                        <a:pt x="363" y="820"/>
                      </a:lnTo>
                      <a:lnTo>
                        <a:pt x="332" y="841"/>
                      </a:lnTo>
                      <a:lnTo>
                        <a:pt x="304" y="868"/>
                      </a:lnTo>
                      <a:lnTo>
                        <a:pt x="280" y="897"/>
                      </a:lnTo>
                      <a:lnTo>
                        <a:pt x="259" y="927"/>
                      </a:lnTo>
                      <a:lnTo>
                        <a:pt x="242" y="962"/>
                      </a:lnTo>
                      <a:lnTo>
                        <a:pt x="227" y="997"/>
                      </a:lnTo>
                      <a:lnTo>
                        <a:pt x="214" y="1034"/>
                      </a:lnTo>
                      <a:lnTo>
                        <a:pt x="204" y="1070"/>
                      </a:lnTo>
                      <a:lnTo>
                        <a:pt x="195" y="1108"/>
                      </a:lnTo>
                      <a:lnTo>
                        <a:pt x="189" y="1145"/>
                      </a:lnTo>
                      <a:lnTo>
                        <a:pt x="183" y="1181"/>
                      </a:lnTo>
                      <a:lnTo>
                        <a:pt x="181" y="1216"/>
                      </a:lnTo>
                      <a:lnTo>
                        <a:pt x="178" y="1248"/>
                      </a:lnTo>
                      <a:lnTo>
                        <a:pt x="175" y="1292"/>
                      </a:lnTo>
                      <a:lnTo>
                        <a:pt x="172" y="1339"/>
                      </a:lnTo>
                      <a:lnTo>
                        <a:pt x="169" y="1388"/>
                      </a:lnTo>
                      <a:lnTo>
                        <a:pt x="167" y="1439"/>
                      </a:lnTo>
                      <a:lnTo>
                        <a:pt x="166" y="1490"/>
                      </a:lnTo>
                      <a:lnTo>
                        <a:pt x="165" y="1540"/>
                      </a:lnTo>
                      <a:lnTo>
                        <a:pt x="165" y="1588"/>
                      </a:lnTo>
                      <a:lnTo>
                        <a:pt x="163" y="1630"/>
                      </a:lnTo>
                      <a:lnTo>
                        <a:pt x="163" y="1670"/>
                      </a:lnTo>
                      <a:lnTo>
                        <a:pt x="163" y="1702"/>
                      </a:lnTo>
                      <a:lnTo>
                        <a:pt x="163" y="1727"/>
                      </a:lnTo>
                      <a:lnTo>
                        <a:pt x="163" y="1741"/>
                      </a:lnTo>
                      <a:lnTo>
                        <a:pt x="163" y="1747"/>
                      </a:lnTo>
                      <a:lnTo>
                        <a:pt x="128" y="1703"/>
                      </a:lnTo>
                      <a:lnTo>
                        <a:pt x="97" y="1654"/>
                      </a:lnTo>
                      <a:lnTo>
                        <a:pt x="71" y="1603"/>
                      </a:lnTo>
                      <a:lnTo>
                        <a:pt x="51" y="1547"/>
                      </a:lnTo>
                      <a:lnTo>
                        <a:pt x="35" y="1489"/>
                      </a:lnTo>
                      <a:lnTo>
                        <a:pt x="22" y="1429"/>
                      </a:lnTo>
                      <a:lnTo>
                        <a:pt x="12" y="1368"/>
                      </a:lnTo>
                      <a:lnTo>
                        <a:pt x="6" y="1307"/>
                      </a:lnTo>
                      <a:lnTo>
                        <a:pt x="1" y="1244"/>
                      </a:lnTo>
                      <a:lnTo>
                        <a:pt x="0" y="1183"/>
                      </a:lnTo>
                      <a:lnTo>
                        <a:pt x="1" y="1123"/>
                      </a:lnTo>
                      <a:lnTo>
                        <a:pt x="3" y="1066"/>
                      </a:lnTo>
                      <a:lnTo>
                        <a:pt x="7" y="1011"/>
                      </a:lnTo>
                      <a:lnTo>
                        <a:pt x="12" y="958"/>
                      </a:lnTo>
                      <a:lnTo>
                        <a:pt x="17" y="910"/>
                      </a:lnTo>
                      <a:lnTo>
                        <a:pt x="23" y="866"/>
                      </a:lnTo>
                      <a:lnTo>
                        <a:pt x="29" y="827"/>
                      </a:lnTo>
                      <a:lnTo>
                        <a:pt x="35" y="793"/>
                      </a:lnTo>
                      <a:lnTo>
                        <a:pt x="41" y="767"/>
                      </a:lnTo>
                      <a:lnTo>
                        <a:pt x="44" y="747"/>
                      </a:lnTo>
                      <a:lnTo>
                        <a:pt x="47" y="734"/>
                      </a:lnTo>
                      <a:lnTo>
                        <a:pt x="48" y="729"/>
                      </a:lnTo>
                      <a:lnTo>
                        <a:pt x="58" y="693"/>
                      </a:lnTo>
                      <a:lnTo>
                        <a:pt x="73" y="661"/>
                      </a:lnTo>
                      <a:lnTo>
                        <a:pt x="90" y="630"/>
                      </a:lnTo>
                      <a:lnTo>
                        <a:pt x="109" y="602"/>
                      </a:lnTo>
                      <a:lnTo>
                        <a:pt x="130" y="579"/>
                      </a:lnTo>
                      <a:lnTo>
                        <a:pt x="148" y="559"/>
                      </a:lnTo>
                      <a:lnTo>
                        <a:pt x="167" y="542"/>
                      </a:lnTo>
                      <a:lnTo>
                        <a:pt x="183" y="529"/>
                      </a:lnTo>
                      <a:lnTo>
                        <a:pt x="197" y="519"/>
                      </a:lnTo>
                      <a:lnTo>
                        <a:pt x="205" y="513"/>
                      </a:lnTo>
                      <a:lnTo>
                        <a:pt x="208" y="512"/>
                      </a:lnTo>
                      <a:lnTo>
                        <a:pt x="208" y="507"/>
                      </a:lnTo>
                      <a:lnTo>
                        <a:pt x="213" y="496"/>
                      </a:lnTo>
                      <a:lnTo>
                        <a:pt x="218" y="478"/>
                      </a:lnTo>
                      <a:lnTo>
                        <a:pt x="229" y="455"/>
                      </a:lnTo>
                      <a:lnTo>
                        <a:pt x="243" y="427"/>
                      </a:lnTo>
                      <a:lnTo>
                        <a:pt x="262" y="397"/>
                      </a:lnTo>
                      <a:lnTo>
                        <a:pt x="284" y="363"/>
                      </a:lnTo>
                      <a:lnTo>
                        <a:pt x="313" y="328"/>
                      </a:lnTo>
                      <a:lnTo>
                        <a:pt x="347" y="293"/>
                      </a:lnTo>
                      <a:lnTo>
                        <a:pt x="387" y="258"/>
                      </a:lnTo>
                      <a:lnTo>
                        <a:pt x="456" y="209"/>
                      </a:lnTo>
                      <a:lnTo>
                        <a:pt x="530" y="163"/>
                      </a:lnTo>
                      <a:lnTo>
                        <a:pt x="610" y="123"/>
                      </a:lnTo>
                      <a:lnTo>
                        <a:pt x="695" y="88"/>
                      </a:lnTo>
                      <a:lnTo>
                        <a:pt x="785" y="57"/>
                      </a:lnTo>
                      <a:lnTo>
                        <a:pt x="880" y="32"/>
                      </a:lnTo>
                      <a:lnTo>
                        <a:pt x="979" y="15"/>
                      </a:lnTo>
                      <a:lnTo>
                        <a:pt x="1082" y="3"/>
                      </a:lnTo>
                      <a:lnTo>
                        <a:pt x="1190" y="0"/>
                      </a:lnTo>
                      <a:close/>
                    </a:path>
                  </a:pathLst>
                </a:custGeom>
                <a:solidFill>
                  <a:srgbClr val="3B3B3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12" name="그룹 111"/>
              <p:cNvGrpSpPr/>
              <p:nvPr/>
            </p:nvGrpSpPr>
            <p:grpSpPr>
              <a:xfrm>
                <a:off x="7363907" y="3988097"/>
                <a:ext cx="125413" cy="138113"/>
                <a:chOff x="7363907" y="4021435"/>
                <a:chExt cx="125413" cy="138113"/>
              </a:xfrm>
            </p:grpSpPr>
            <p:sp>
              <p:nvSpPr>
                <p:cNvPr id="121" name="Freeform 57"/>
                <p:cNvSpPr>
                  <a:spLocks/>
                </p:cNvSpPr>
                <p:nvPr/>
              </p:nvSpPr>
              <p:spPr bwMode="auto">
                <a:xfrm>
                  <a:off x="7363907" y="4021435"/>
                  <a:ext cx="125413" cy="138113"/>
                </a:xfrm>
                <a:custGeom>
                  <a:avLst/>
                  <a:gdLst>
                    <a:gd name="T0" fmla="*/ 118 w 237"/>
                    <a:gd name="T1" fmla="*/ 0 h 259"/>
                    <a:gd name="T2" fmla="*/ 145 w 237"/>
                    <a:gd name="T3" fmla="*/ 4 h 259"/>
                    <a:gd name="T4" fmla="*/ 170 w 237"/>
                    <a:gd name="T5" fmla="*/ 13 h 259"/>
                    <a:gd name="T6" fmla="*/ 192 w 237"/>
                    <a:gd name="T7" fmla="*/ 28 h 259"/>
                    <a:gd name="T8" fmla="*/ 210 w 237"/>
                    <a:gd name="T9" fmla="*/ 49 h 259"/>
                    <a:gd name="T10" fmla="*/ 224 w 237"/>
                    <a:gd name="T11" fmla="*/ 73 h 259"/>
                    <a:gd name="T12" fmla="*/ 233 w 237"/>
                    <a:gd name="T13" fmla="*/ 99 h 259"/>
                    <a:gd name="T14" fmla="*/ 237 w 237"/>
                    <a:gd name="T15" fmla="*/ 130 h 259"/>
                    <a:gd name="T16" fmla="*/ 233 w 237"/>
                    <a:gd name="T17" fmla="*/ 160 h 259"/>
                    <a:gd name="T18" fmla="*/ 224 w 237"/>
                    <a:gd name="T19" fmla="*/ 186 h 259"/>
                    <a:gd name="T20" fmla="*/ 210 w 237"/>
                    <a:gd name="T21" fmla="*/ 210 h 259"/>
                    <a:gd name="T22" fmla="*/ 192 w 237"/>
                    <a:gd name="T23" fmla="*/ 231 h 259"/>
                    <a:gd name="T24" fmla="*/ 170 w 237"/>
                    <a:gd name="T25" fmla="*/ 246 h 259"/>
                    <a:gd name="T26" fmla="*/ 145 w 237"/>
                    <a:gd name="T27" fmla="*/ 256 h 259"/>
                    <a:gd name="T28" fmla="*/ 118 w 237"/>
                    <a:gd name="T29" fmla="*/ 259 h 259"/>
                    <a:gd name="T30" fmla="*/ 91 w 237"/>
                    <a:gd name="T31" fmla="*/ 256 h 259"/>
                    <a:gd name="T32" fmla="*/ 66 w 237"/>
                    <a:gd name="T33" fmla="*/ 246 h 259"/>
                    <a:gd name="T34" fmla="*/ 44 w 237"/>
                    <a:gd name="T35" fmla="*/ 231 h 259"/>
                    <a:gd name="T36" fmla="*/ 25 w 237"/>
                    <a:gd name="T37" fmla="*/ 210 h 259"/>
                    <a:gd name="T38" fmla="*/ 11 w 237"/>
                    <a:gd name="T39" fmla="*/ 186 h 259"/>
                    <a:gd name="T40" fmla="*/ 3 w 237"/>
                    <a:gd name="T41" fmla="*/ 160 h 259"/>
                    <a:gd name="T42" fmla="*/ 0 w 237"/>
                    <a:gd name="T43" fmla="*/ 130 h 259"/>
                    <a:gd name="T44" fmla="*/ 3 w 237"/>
                    <a:gd name="T45" fmla="*/ 99 h 259"/>
                    <a:gd name="T46" fmla="*/ 11 w 237"/>
                    <a:gd name="T47" fmla="*/ 73 h 259"/>
                    <a:gd name="T48" fmla="*/ 25 w 237"/>
                    <a:gd name="T49" fmla="*/ 49 h 259"/>
                    <a:gd name="T50" fmla="*/ 44 w 237"/>
                    <a:gd name="T51" fmla="*/ 28 h 259"/>
                    <a:gd name="T52" fmla="*/ 66 w 237"/>
                    <a:gd name="T53" fmla="*/ 13 h 259"/>
                    <a:gd name="T54" fmla="*/ 91 w 237"/>
                    <a:gd name="T55" fmla="*/ 4 h 259"/>
                    <a:gd name="T56" fmla="*/ 118 w 237"/>
                    <a:gd name="T57" fmla="*/ 0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7" h="259">
                      <a:moveTo>
                        <a:pt x="118" y="0"/>
                      </a:moveTo>
                      <a:lnTo>
                        <a:pt x="145" y="4"/>
                      </a:lnTo>
                      <a:lnTo>
                        <a:pt x="170" y="13"/>
                      </a:lnTo>
                      <a:lnTo>
                        <a:pt x="192" y="28"/>
                      </a:lnTo>
                      <a:lnTo>
                        <a:pt x="210" y="49"/>
                      </a:lnTo>
                      <a:lnTo>
                        <a:pt x="224" y="73"/>
                      </a:lnTo>
                      <a:lnTo>
                        <a:pt x="233" y="99"/>
                      </a:lnTo>
                      <a:lnTo>
                        <a:pt x="237" y="130"/>
                      </a:lnTo>
                      <a:lnTo>
                        <a:pt x="233" y="160"/>
                      </a:lnTo>
                      <a:lnTo>
                        <a:pt x="224" y="186"/>
                      </a:lnTo>
                      <a:lnTo>
                        <a:pt x="210" y="210"/>
                      </a:lnTo>
                      <a:lnTo>
                        <a:pt x="192" y="231"/>
                      </a:lnTo>
                      <a:lnTo>
                        <a:pt x="170" y="246"/>
                      </a:lnTo>
                      <a:lnTo>
                        <a:pt x="145" y="256"/>
                      </a:lnTo>
                      <a:lnTo>
                        <a:pt x="118" y="259"/>
                      </a:lnTo>
                      <a:lnTo>
                        <a:pt x="91" y="256"/>
                      </a:lnTo>
                      <a:lnTo>
                        <a:pt x="66" y="246"/>
                      </a:lnTo>
                      <a:lnTo>
                        <a:pt x="44" y="231"/>
                      </a:lnTo>
                      <a:lnTo>
                        <a:pt x="25" y="210"/>
                      </a:lnTo>
                      <a:lnTo>
                        <a:pt x="11" y="186"/>
                      </a:lnTo>
                      <a:lnTo>
                        <a:pt x="3" y="160"/>
                      </a:lnTo>
                      <a:lnTo>
                        <a:pt x="0" y="130"/>
                      </a:lnTo>
                      <a:lnTo>
                        <a:pt x="3" y="99"/>
                      </a:lnTo>
                      <a:lnTo>
                        <a:pt x="11" y="73"/>
                      </a:lnTo>
                      <a:lnTo>
                        <a:pt x="25" y="49"/>
                      </a:lnTo>
                      <a:lnTo>
                        <a:pt x="44" y="28"/>
                      </a:lnTo>
                      <a:lnTo>
                        <a:pt x="66" y="13"/>
                      </a:lnTo>
                      <a:lnTo>
                        <a:pt x="91" y="4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3B251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Freeform 58"/>
                <p:cNvSpPr>
                  <a:spLocks/>
                </p:cNvSpPr>
                <p:nvPr/>
              </p:nvSpPr>
              <p:spPr bwMode="auto">
                <a:xfrm>
                  <a:off x="7381369" y="4042072"/>
                  <a:ext cx="36513" cy="36513"/>
                </a:xfrm>
                <a:custGeom>
                  <a:avLst/>
                  <a:gdLst>
                    <a:gd name="T0" fmla="*/ 36 w 71"/>
                    <a:gd name="T1" fmla="*/ 0 h 71"/>
                    <a:gd name="T2" fmla="*/ 50 w 71"/>
                    <a:gd name="T3" fmla="*/ 2 h 71"/>
                    <a:gd name="T4" fmla="*/ 60 w 71"/>
                    <a:gd name="T5" fmla="*/ 10 h 71"/>
                    <a:gd name="T6" fmla="*/ 68 w 71"/>
                    <a:gd name="T7" fmla="*/ 21 h 71"/>
                    <a:gd name="T8" fmla="*/ 71 w 71"/>
                    <a:gd name="T9" fmla="*/ 35 h 71"/>
                    <a:gd name="T10" fmla="*/ 68 w 71"/>
                    <a:gd name="T11" fmla="*/ 49 h 71"/>
                    <a:gd name="T12" fmla="*/ 60 w 71"/>
                    <a:gd name="T13" fmla="*/ 60 h 71"/>
                    <a:gd name="T14" fmla="*/ 50 w 71"/>
                    <a:gd name="T15" fmla="*/ 68 h 71"/>
                    <a:gd name="T16" fmla="*/ 36 w 71"/>
                    <a:gd name="T17" fmla="*/ 71 h 71"/>
                    <a:gd name="T18" fmla="*/ 22 w 71"/>
                    <a:gd name="T19" fmla="*/ 68 h 71"/>
                    <a:gd name="T20" fmla="*/ 10 w 71"/>
                    <a:gd name="T21" fmla="*/ 60 h 71"/>
                    <a:gd name="T22" fmla="*/ 2 w 71"/>
                    <a:gd name="T23" fmla="*/ 49 h 71"/>
                    <a:gd name="T24" fmla="*/ 0 w 71"/>
                    <a:gd name="T25" fmla="*/ 35 h 71"/>
                    <a:gd name="T26" fmla="*/ 2 w 71"/>
                    <a:gd name="T27" fmla="*/ 21 h 71"/>
                    <a:gd name="T28" fmla="*/ 10 w 71"/>
                    <a:gd name="T29" fmla="*/ 10 h 71"/>
                    <a:gd name="T30" fmla="*/ 22 w 71"/>
                    <a:gd name="T31" fmla="*/ 2 h 71"/>
                    <a:gd name="T32" fmla="*/ 36 w 71"/>
                    <a:gd name="T33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lnTo>
                        <a:pt x="50" y="2"/>
                      </a:lnTo>
                      <a:lnTo>
                        <a:pt x="60" y="10"/>
                      </a:lnTo>
                      <a:lnTo>
                        <a:pt x="68" y="21"/>
                      </a:lnTo>
                      <a:lnTo>
                        <a:pt x="71" y="35"/>
                      </a:lnTo>
                      <a:lnTo>
                        <a:pt x="68" y="49"/>
                      </a:lnTo>
                      <a:lnTo>
                        <a:pt x="60" y="60"/>
                      </a:lnTo>
                      <a:lnTo>
                        <a:pt x="50" y="68"/>
                      </a:lnTo>
                      <a:lnTo>
                        <a:pt x="36" y="71"/>
                      </a:lnTo>
                      <a:lnTo>
                        <a:pt x="22" y="68"/>
                      </a:lnTo>
                      <a:lnTo>
                        <a:pt x="10" y="60"/>
                      </a:lnTo>
                      <a:lnTo>
                        <a:pt x="2" y="49"/>
                      </a:lnTo>
                      <a:lnTo>
                        <a:pt x="0" y="35"/>
                      </a:lnTo>
                      <a:lnTo>
                        <a:pt x="2" y="21"/>
                      </a:lnTo>
                      <a:lnTo>
                        <a:pt x="10" y="10"/>
                      </a:lnTo>
                      <a:lnTo>
                        <a:pt x="22" y="2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13" name="Freeform 59"/>
              <p:cNvSpPr>
                <a:spLocks/>
              </p:cNvSpPr>
              <p:nvPr/>
            </p:nvSpPr>
            <p:spPr bwMode="auto">
              <a:xfrm>
                <a:off x="7321044" y="3838872"/>
                <a:ext cx="204788" cy="88900"/>
              </a:xfrm>
              <a:custGeom>
                <a:avLst/>
                <a:gdLst>
                  <a:gd name="T0" fmla="*/ 203 w 388"/>
                  <a:gd name="T1" fmla="*/ 0 h 168"/>
                  <a:gd name="T2" fmla="*/ 239 w 388"/>
                  <a:gd name="T3" fmla="*/ 1 h 168"/>
                  <a:gd name="T4" fmla="*/ 271 w 388"/>
                  <a:gd name="T5" fmla="*/ 7 h 168"/>
                  <a:gd name="T6" fmla="*/ 298 w 388"/>
                  <a:gd name="T7" fmla="*/ 15 h 168"/>
                  <a:gd name="T8" fmla="*/ 321 w 388"/>
                  <a:gd name="T9" fmla="*/ 26 h 168"/>
                  <a:gd name="T10" fmla="*/ 340 w 388"/>
                  <a:gd name="T11" fmla="*/ 38 h 168"/>
                  <a:gd name="T12" fmla="*/ 355 w 388"/>
                  <a:gd name="T13" fmla="*/ 52 h 168"/>
                  <a:gd name="T14" fmla="*/ 367 w 388"/>
                  <a:gd name="T15" fmla="*/ 67 h 168"/>
                  <a:gd name="T16" fmla="*/ 376 w 388"/>
                  <a:gd name="T17" fmla="*/ 82 h 168"/>
                  <a:gd name="T18" fmla="*/ 382 w 388"/>
                  <a:gd name="T19" fmla="*/ 98 h 168"/>
                  <a:gd name="T20" fmla="*/ 386 w 388"/>
                  <a:gd name="T21" fmla="*/ 113 h 168"/>
                  <a:gd name="T22" fmla="*/ 388 w 388"/>
                  <a:gd name="T23" fmla="*/ 127 h 168"/>
                  <a:gd name="T24" fmla="*/ 386 w 388"/>
                  <a:gd name="T25" fmla="*/ 140 h 168"/>
                  <a:gd name="T26" fmla="*/ 384 w 388"/>
                  <a:gd name="T27" fmla="*/ 152 h 168"/>
                  <a:gd name="T28" fmla="*/ 381 w 388"/>
                  <a:gd name="T29" fmla="*/ 160 h 168"/>
                  <a:gd name="T30" fmla="*/ 375 w 388"/>
                  <a:gd name="T31" fmla="*/ 165 h 168"/>
                  <a:gd name="T32" fmla="*/ 369 w 388"/>
                  <a:gd name="T33" fmla="*/ 168 h 168"/>
                  <a:gd name="T34" fmla="*/ 363 w 388"/>
                  <a:gd name="T35" fmla="*/ 167 h 168"/>
                  <a:gd name="T36" fmla="*/ 324 w 388"/>
                  <a:gd name="T37" fmla="*/ 148 h 168"/>
                  <a:gd name="T38" fmla="*/ 287 w 388"/>
                  <a:gd name="T39" fmla="*/ 135 h 168"/>
                  <a:gd name="T40" fmla="*/ 253 w 388"/>
                  <a:gd name="T41" fmla="*/ 127 h 168"/>
                  <a:gd name="T42" fmla="*/ 221 w 388"/>
                  <a:gd name="T43" fmla="*/ 123 h 168"/>
                  <a:gd name="T44" fmla="*/ 194 w 388"/>
                  <a:gd name="T45" fmla="*/ 123 h 168"/>
                  <a:gd name="T46" fmla="*/ 167 w 388"/>
                  <a:gd name="T47" fmla="*/ 124 h 168"/>
                  <a:gd name="T48" fmla="*/ 143 w 388"/>
                  <a:gd name="T49" fmla="*/ 128 h 168"/>
                  <a:gd name="T50" fmla="*/ 121 w 388"/>
                  <a:gd name="T51" fmla="*/ 134 h 168"/>
                  <a:gd name="T52" fmla="*/ 100 w 388"/>
                  <a:gd name="T53" fmla="*/ 140 h 168"/>
                  <a:gd name="T54" fmla="*/ 82 w 388"/>
                  <a:gd name="T55" fmla="*/ 147 h 168"/>
                  <a:gd name="T56" fmla="*/ 66 w 388"/>
                  <a:gd name="T57" fmla="*/ 153 h 168"/>
                  <a:gd name="T58" fmla="*/ 51 w 388"/>
                  <a:gd name="T59" fmla="*/ 156 h 168"/>
                  <a:gd name="T60" fmla="*/ 37 w 388"/>
                  <a:gd name="T61" fmla="*/ 159 h 168"/>
                  <a:gd name="T62" fmla="*/ 24 w 388"/>
                  <a:gd name="T63" fmla="*/ 159 h 168"/>
                  <a:gd name="T64" fmla="*/ 11 w 388"/>
                  <a:gd name="T65" fmla="*/ 155 h 168"/>
                  <a:gd name="T66" fmla="*/ 6 w 388"/>
                  <a:gd name="T67" fmla="*/ 149 h 168"/>
                  <a:gd name="T68" fmla="*/ 2 w 388"/>
                  <a:gd name="T69" fmla="*/ 141 h 168"/>
                  <a:gd name="T70" fmla="*/ 0 w 388"/>
                  <a:gd name="T71" fmla="*/ 130 h 168"/>
                  <a:gd name="T72" fmla="*/ 1 w 388"/>
                  <a:gd name="T73" fmla="*/ 117 h 168"/>
                  <a:gd name="T74" fmla="*/ 6 w 388"/>
                  <a:gd name="T75" fmla="*/ 102 h 168"/>
                  <a:gd name="T76" fmla="*/ 13 w 388"/>
                  <a:gd name="T77" fmla="*/ 87 h 168"/>
                  <a:gd name="T78" fmla="*/ 23 w 388"/>
                  <a:gd name="T79" fmla="*/ 71 h 168"/>
                  <a:gd name="T80" fmla="*/ 37 w 388"/>
                  <a:gd name="T81" fmla="*/ 56 h 168"/>
                  <a:gd name="T82" fmla="*/ 54 w 388"/>
                  <a:gd name="T83" fmla="*/ 41 h 168"/>
                  <a:gd name="T84" fmla="*/ 76 w 388"/>
                  <a:gd name="T85" fmla="*/ 28 h 168"/>
                  <a:gd name="T86" fmla="*/ 100 w 388"/>
                  <a:gd name="T87" fmla="*/ 16 h 168"/>
                  <a:gd name="T88" fmla="*/ 130 w 388"/>
                  <a:gd name="T89" fmla="*/ 7 h 168"/>
                  <a:gd name="T90" fmla="*/ 164 w 388"/>
                  <a:gd name="T91" fmla="*/ 1 h 168"/>
                  <a:gd name="T92" fmla="*/ 203 w 388"/>
                  <a:gd name="T9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88" h="168">
                    <a:moveTo>
                      <a:pt x="203" y="0"/>
                    </a:moveTo>
                    <a:lnTo>
                      <a:pt x="239" y="1"/>
                    </a:lnTo>
                    <a:lnTo>
                      <a:pt x="271" y="7"/>
                    </a:lnTo>
                    <a:lnTo>
                      <a:pt x="298" y="15"/>
                    </a:lnTo>
                    <a:lnTo>
                      <a:pt x="321" y="26"/>
                    </a:lnTo>
                    <a:lnTo>
                      <a:pt x="340" y="38"/>
                    </a:lnTo>
                    <a:lnTo>
                      <a:pt x="355" y="52"/>
                    </a:lnTo>
                    <a:lnTo>
                      <a:pt x="367" y="67"/>
                    </a:lnTo>
                    <a:lnTo>
                      <a:pt x="376" y="82"/>
                    </a:lnTo>
                    <a:lnTo>
                      <a:pt x="382" y="98"/>
                    </a:lnTo>
                    <a:lnTo>
                      <a:pt x="386" y="113"/>
                    </a:lnTo>
                    <a:lnTo>
                      <a:pt x="388" y="127"/>
                    </a:lnTo>
                    <a:lnTo>
                      <a:pt x="386" y="140"/>
                    </a:lnTo>
                    <a:lnTo>
                      <a:pt x="384" y="152"/>
                    </a:lnTo>
                    <a:lnTo>
                      <a:pt x="381" y="160"/>
                    </a:lnTo>
                    <a:lnTo>
                      <a:pt x="375" y="165"/>
                    </a:lnTo>
                    <a:lnTo>
                      <a:pt x="369" y="168"/>
                    </a:lnTo>
                    <a:lnTo>
                      <a:pt x="363" y="167"/>
                    </a:lnTo>
                    <a:lnTo>
                      <a:pt x="324" y="148"/>
                    </a:lnTo>
                    <a:lnTo>
                      <a:pt x="287" y="135"/>
                    </a:lnTo>
                    <a:lnTo>
                      <a:pt x="253" y="127"/>
                    </a:lnTo>
                    <a:lnTo>
                      <a:pt x="221" y="123"/>
                    </a:lnTo>
                    <a:lnTo>
                      <a:pt x="194" y="123"/>
                    </a:lnTo>
                    <a:lnTo>
                      <a:pt x="167" y="124"/>
                    </a:lnTo>
                    <a:lnTo>
                      <a:pt x="143" y="128"/>
                    </a:lnTo>
                    <a:lnTo>
                      <a:pt x="121" y="134"/>
                    </a:lnTo>
                    <a:lnTo>
                      <a:pt x="100" y="140"/>
                    </a:lnTo>
                    <a:lnTo>
                      <a:pt x="82" y="147"/>
                    </a:lnTo>
                    <a:lnTo>
                      <a:pt x="66" y="153"/>
                    </a:lnTo>
                    <a:lnTo>
                      <a:pt x="51" y="156"/>
                    </a:lnTo>
                    <a:lnTo>
                      <a:pt x="37" y="159"/>
                    </a:lnTo>
                    <a:lnTo>
                      <a:pt x="24" y="159"/>
                    </a:lnTo>
                    <a:lnTo>
                      <a:pt x="11" y="155"/>
                    </a:lnTo>
                    <a:lnTo>
                      <a:pt x="6" y="149"/>
                    </a:lnTo>
                    <a:lnTo>
                      <a:pt x="2" y="141"/>
                    </a:lnTo>
                    <a:lnTo>
                      <a:pt x="0" y="130"/>
                    </a:lnTo>
                    <a:lnTo>
                      <a:pt x="1" y="117"/>
                    </a:lnTo>
                    <a:lnTo>
                      <a:pt x="6" y="102"/>
                    </a:lnTo>
                    <a:lnTo>
                      <a:pt x="13" y="87"/>
                    </a:lnTo>
                    <a:lnTo>
                      <a:pt x="23" y="71"/>
                    </a:lnTo>
                    <a:lnTo>
                      <a:pt x="37" y="56"/>
                    </a:lnTo>
                    <a:lnTo>
                      <a:pt x="54" y="41"/>
                    </a:lnTo>
                    <a:lnTo>
                      <a:pt x="76" y="28"/>
                    </a:lnTo>
                    <a:lnTo>
                      <a:pt x="100" y="16"/>
                    </a:lnTo>
                    <a:lnTo>
                      <a:pt x="130" y="7"/>
                    </a:lnTo>
                    <a:lnTo>
                      <a:pt x="164" y="1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3B3B3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4" name="그룹 113"/>
              <p:cNvGrpSpPr/>
              <p:nvPr/>
            </p:nvGrpSpPr>
            <p:grpSpPr>
              <a:xfrm>
                <a:off x="7833806" y="3992861"/>
                <a:ext cx="125413" cy="138113"/>
                <a:chOff x="7833806" y="4021435"/>
                <a:chExt cx="125413" cy="138113"/>
              </a:xfrm>
            </p:grpSpPr>
            <p:sp>
              <p:nvSpPr>
                <p:cNvPr id="119" name="Freeform 60"/>
                <p:cNvSpPr>
                  <a:spLocks/>
                </p:cNvSpPr>
                <p:nvPr/>
              </p:nvSpPr>
              <p:spPr bwMode="auto">
                <a:xfrm>
                  <a:off x="7833806" y="4021435"/>
                  <a:ext cx="125413" cy="138113"/>
                </a:xfrm>
                <a:custGeom>
                  <a:avLst/>
                  <a:gdLst>
                    <a:gd name="T0" fmla="*/ 118 w 237"/>
                    <a:gd name="T1" fmla="*/ 0 h 259"/>
                    <a:gd name="T2" fmla="*/ 146 w 237"/>
                    <a:gd name="T3" fmla="*/ 4 h 259"/>
                    <a:gd name="T4" fmla="*/ 170 w 237"/>
                    <a:gd name="T5" fmla="*/ 13 h 259"/>
                    <a:gd name="T6" fmla="*/ 193 w 237"/>
                    <a:gd name="T7" fmla="*/ 28 h 259"/>
                    <a:gd name="T8" fmla="*/ 210 w 237"/>
                    <a:gd name="T9" fmla="*/ 49 h 259"/>
                    <a:gd name="T10" fmla="*/ 224 w 237"/>
                    <a:gd name="T11" fmla="*/ 73 h 259"/>
                    <a:gd name="T12" fmla="*/ 233 w 237"/>
                    <a:gd name="T13" fmla="*/ 99 h 259"/>
                    <a:gd name="T14" fmla="*/ 237 w 237"/>
                    <a:gd name="T15" fmla="*/ 130 h 259"/>
                    <a:gd name="T16" fmla="*/ 233 w 237"/>
                    <a:gd name="T17" fmla="*/ 160 h 259"/>
                    <a:gd name="T18" fmla="*/ 224 w 237"/>
                    <a:gd name="T19" fmla="*/ 186 h 259"/>
                    <a:gd name="T20" fmla="*/ 210 w 237"/>
                    <a:gd name="T21" fmla="*/ 210 h 259"/>
                    <a:gd name="T22" fmla="*/ 193 w 237"/>
                    <a:gd name="T23" fmla="*/ 231 h 259"/>
                    <a:gd name="T24" fmla="*/ 170 w 237"/>
                    <a:gd name="T25" fmla="*/ 246 h 259"/>
                    <a:gd name="T26" fmla="*/ 146 w 237"/>
                    <a:gd name="T27" fmla="*/ 256 h 259"/>
                    <a:gd name="T28" fmla="*/ 118 w 237"/>
                    <a:gd name="T29" fmla="*/ 259 h 259"/>
                    <a:gd name="T30" fmla="*/ 91 w 237"/>
                    <a:gd name="T31" fmla="*/ 256 h 259"/>
                    <a:gd name="T32" fmla="*/ 66 w 237"/>
                    <a:gd name="T33" fmla="*/ 246 h 259"/>
                    <a:gd name="T34" fmla="*/ 44 w 237"/>
                    <a:gd name="T35" fmla="*/ 231 h 259"/>
                    <a:gd name="T36" fmla="*/ 26 w 237"/>
                    <a:gd name="T37" fmla="*/ 210 h 259"/>
                    <a:gd name="T38" fmla="*/ 12 w 237"/>
                    <a:gd name="T39" fmla="*/ 186 h 259"/>
                    <a:gd name="T40" fmla="*/ 4 w 237"/>
                    <a:gd name="T41" fmla="*/ 160 h 259"/>
                    <a:gd name="T42" fmla="*/ 0 w 237"/>
                    <a:gd name="T43" fmla="*/ 130 h 259"/>
                    <a:gd name="T44" fmla="*/ 4 w 237"/>
                    <a:gd name="T45" fmla="*/ 99 h 259"/>
                    <a:gd name="T46" fmla="*/ 12 w 237"/>
                    <a:gd name="T47" fmla="*/ 73 h 259"/>
                    <a:gd name="T48" fmla="*/ 26 w 237"/>
                    <a:gd name="T49" fmla="*/ 49 h 259"/>
                    <a:gd name="T50" fmla="*/ 44 w 237"/>
                    <a:gd name="T51" fmla="*/ 28 h 259"/>
                    <a:gd name="T52" fmla="*/ 66 w 237"/>
                    <a:gd name="T53" fmla="*/ 13 h 259"/>
                    <a:gd name="T54" fmla="*/ 91 w 237"/>
                    <a:gd name="T55" fmla="*/ 4 h 259"/>
                    <a:gd name="T56" fmla="*/ 118 w 237"/>
                    <a:gd name="T57" fmla="*/ 0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7" h="259">
                      <a:moveTo>
                        <a:pt x="118" y="0"/>
                      </a:moveTo>
                      <a:lnTo>
                        <a:pt x="146" y="4"/>
                      </a:lnTo>
                      <a:lnTo>
                        <a:pt x="170" y="13"/>
                      </a:lnTo>
                      <a:lnTo>
                        <a:pt x="193" y="28"/>
                      </a:lnTo>
                      <a:lnTo>
                        <a:pt x="210" y="49"/>
                      </a:lnTo>
                      <a:lnTo>
                        <a:pt x="224" y="73"/>
                      </a:lnTo>
                      <a:lnTo>
                        <a:pt x="233" y="99"/>
                      </a:lnTo>
                      <a:lnTo>
                        <a:pt x="237" y="130"/>
                      </a:lnTo>
                      <a:lnTo>
                        <a:pt x="233" y="160"/>
                      </a:lnTo>
                      <a:lnTo>
                        <a:pt x="224" y="186"/>
                      </a:lnTo>
                      <a:lnTo>
                        <a:pt x="210" y="210"/>
                      </a:lnTo>
                      <a:lnTo>
                        <a:pt x="193" y="231"/>
                      </a:lnTo>
                      <a:lnTo>
                        <a:pt x="170" y="246"/>
                      </a:lnTo>
                      <a:lnTo>
                        <a:pt x="146" y="256"/>
                      </a:lnTo>
                      <a:lnTo>
                        <a:pt x="118" y="259"/>
                      </a:lnTo>
                      <a:lnTo>
                        <a:pt x="91" y="256"/>
                      </a:lnTo>
                      <a:lnTo>
                        <a:pt x="66" y="246"/>
                      </a:lnTo>
                      <a:lnTo>
                        <a:pt x="44" y="231"/>
                      </a:lnTo>
                      <a:lnTo>
                        <a:pt x="26" y="210"/>
                      </a:lnTo>
                      <a:lnTo>
                        <a:pt x="12" y="186"/>
                      </a:lnTo>
                      <a:lnTo>
                        <a:pt x="4" y="160"/>
                      </a:lnTo>
                      <a:lnTo>
                        <a:pt x="0" y="130"/>
                      </a:lnTo>
                      <a:lnTo>
                        <a:pt x="4" y="99"/>
                      </a:lnTo>
                      <a:lnTo>
                        <a:pt x="12" y="73"/>
                      </a:lnTo>
                      <a:lnTo>
                        <a:pt x="26" y="49"/>
                      </a:lnTo>
                      <a:lnTo>
                        <a:pt x="44" y="28"/>
                      </a:lnTo>
                      <a:lnTo>
                        <a:pt x="66" y="13"/>
                      </a:lnTo>
                      <a:lnTo>
                        <a:pt x="91" y="4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3B251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Freeform 61"/>
                <p:cNvSpPr>
                  <a:spLocks/>
                </p:cNvSpPr>
                <p:nvPr/>
              </p:nvSpPr>
              <p:spPr bwMode="auto">
                <a:xfrm>
                  <a:off x="7849681" y="4042072"/>
                  <a:ext cx="38100" cy="36513"/>
                </a:xfrm>
                <a:custGeom>
                  <a:avLst/>
                  <a:gdLst>
                    <a:gd name="T0" fmla="*/ 36 w 71"/>
                    <a:gd name="T1" fmla="*/ 0 h 71"/>
                    <a:gd name="T2" fmla="*/ 50 w 71"/>
                    <a:gd name="T3" fmla="*/ 2 h 71"/>
                    <a:gd name="T4" fmla="*/ 60 w 71"/>
                    <a:gd name="T5" fmla="*/ 10 h 71"/>
                    <a:gd name="T6" fmla="*/ 68 w 71"/>
                    <a:gd name="T7" fmla="*/ 21 h 71"/>
                    <a:gd name="T8" fmla="*/ 71 w 71"/>
                    <a:gd name="T9" fmla="*/ 35 h 71"/>
                    <a:gd name="T10" fmla="*/ 68 w 71"/>
                    <a:gd name="T11" fmla="*/ 49 h 71"/>
                    <a:gd name="T12" fmla="*/ 60 w 71"/>
                    <a:gd name="T13" fmla="*/ 60 h 71"/>
                    <a:gd name="T14" fmla="*/ 50 w 71"/>
                    <a:gd name="T15" fmla="*/ 68 h 71"/>
                    <a:gd name="T16" fmla="*/ 36 w 71"/>
                    <a:gd name="T17" fmla="*/ 71 h 71"/>
                    <a:gd name="T18" fmla="*/ 22 w 71"/>
                    <a:gd name="T19" fmla="*/ 68 h 71"/>
                    <a:gd name="T20" fmla="*/ 11 w 71"/>
                    <a:gd name="T21" fmla="*/ 60 h 71"/>
                    <a:gd name="T22" fmla="*/ 4 w 71"/>
                    <a:gd name="T23" fmla="*/ 49 h 71"/>
                    <a:gd name="T24" fmla="*/ 0 w 71"/>
                    <a:gd name="T25" fmla="*/ 35 h 71"/>
                    <a:gd name="T26" fmla="*/ 4 w 71"/>
                    <a:gd name="T27" fmla="*/ 21 h 71"/>
                    <a:gd name="T28" fmla="*/ 11 w 71"/>
                    <a:gd name="T29" fmla="*/ 10 h 71"/>
                    <a:gd name="T30" fmla="*/ 22 w 71"/>
                    <a:gd name="T31" fmla="*/ 2 h 71"/>
                    <a:gd name="T32" fmla="*/ 36 w 71"/>
                    <a:gd name="T33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lnTo>
                        <a:pt x="50" y="2"/>
                      </a:lnTo>
                      <a:lnTo>
                        <a:pt x="60" y="10"/>
                      </a:lnTo>
                      <a:lnTo>
                        <a:pt x="68" y="21"/>
                      </a:lnTo>
                      <a:lnTo>
                        <a:pt x="71" y="35"/>
                      </a:lnTo>
                      <a:lnTo>
                        <a:pt x="68" y="49"/>
                      </a:lnTo>
                      <a:lnTo>
                        <a:pt x="60" y="60"/>
                      </a:lnTo>
                      <a:lnTo>
                        <a:pt x="50" y="68"/>
                      </a:lnTo>
                      <a:lnTo>
                        <a:pt x="36" y="71"/>
                      </a:lnTo>
                      <a:lnTo>
                        <a:pt x="22" y="68"/>
                      </a:lnTo>
                      <a:lnTo>
                        <a:pt x="11" y="60"/>
                      </a:lnTo>
                      <a:lnTo>
                        <a:pt x="4" y="49"/>
                      </a:lnTo>
                      <a:lnTo>
                        <a:pt x="0" y="35"/>
                      </a:lnTo>
                      <a:lnTo>
                        <a:pt x="4" y="21"/>
                      </a:lnTo>
                      <a:lnTo>
                        <a:pt x="11" y="10"/>
                      </a:lnTo>
                      <a:lnTo>
                        <a:pt x="22" y="2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15" name="Freeform 62"/>
              <p:cNvSpPr>
                <a:spLocks/>
              </p:cNvSpPr>
              <p:nvPr/>
            </p:nvSpPr>
            <p:spPr bwMode="auto">
              <a:xfrm>
                <a:off x="7789356" y="3838872"/>
                <a:ext cx="206375" cy="88900"/>
              </a:xfrm>
              <a:custGeom>
                <a:avLst/>
                <a:gdLst>
                  <a:gd name="T0" fmla="*/ 185 w 388"/>
                  <a:gd name="T1" fmla="*/ 0 h 168"/>
                  <a:gd name="T2" fmla="*/ 224 w 388"/>
                  <a:gd name="T3" fmla="*/ 1 h 168"/>
                  <a:gd name="T4" fmla="*/ 257 w 388"/>
                  <a:gd name="T5" fmla="*/ 7 h 168"/>
                  <a:gd name="T6" fmla="*/ 287 w 388"/>
                  <a:gd name="T7" fmla="*/ 16 h 168"/>
                  <a:gd name="T8" fmla="*/ 313 w 388"/>
                  <a:gd name="T9" fmla="*/ 28 h 168"/>
                  <a:gd name="T10" fmla="*/ 334 w 388"/>
                  <a:gd name="T11" fmla="*/ 41 h 168"/>
                  <a:gd name="T12" fmla="*/ 351 w 388"/>
                  <a:gd name="T13" fmla="*/ 56 h 168"/>
                  <a:gd name="T14" fmla="*/ 365 w 388"/>
                  <a:gd name="T15" fmla="*/ 71 h 168"/>
                  <a:gd name="T16" fmla="*/ 375 w 388"/>
                  <a:gd name="T17" fmla="*/ 87 h 168"/>
                  <a:gd name="T18" fmla="*/ 382 w 388"/>
                  <a:gd name="T19" fmla="*/ 102 h 168"/>
                  <a:gd name="T20" fmla="*/ 387 w 388"/>
                  <a:gd name="T21" fmla="*/ 117 h 168"/>
                  <a:gd name="T22" fmla="*/ 388 w 388"/>
                  <a:gd name="T23" fmla="*/ 130 h 168"/>
                  <a:gd name="T24" fmla="*/ 386 w 388"/>
                  <a:gd name="T25" fmla="*/ 141 h 168"/>
                  <a:gd name="T26" fmla="*/ 382 w 388"/>
                  <a:gd name="T27" fmla="*/ 149 h 168"/>
                  <a:gd name="T28" fmla="*/ 376 w 388"/>
                  <a:gd name="T29" fmla="*/ 155 h 168"/>
                  <a:gd name="T30" fmla="*/ 365 w 388"/>
                  <a:gd name="T31" fmla="*/ 159 h 168"/>
                  <a:gd name="T32" fmla="*/ 352 w 388"/>
                  <a:gd name="T33" fmla="*/ 159 h 168"/>
                  <a:gd name="T34" fmla="*/ 338 w 388"/>
                  <a:gd name="T35" fmla="*/ 156 h 168"/>
                  <a:gd name="T36" fmla="*/ 322 w 388"/>
                  <a:gd name="T37" fmla="*/ 153 h 168"/>
                  <a:gd name="T38" fmla="*/ 306 w 388"/>
                  <a:gd name="T39" fmla="*/ 147 h 168"/>
                  <a:gd name="T40" fmla="*/ 287 w 388"/>
                  <a:gd name="T41" fmla="*/ 140 h 168"/>
                  <a:gd name="T42" fmla="*/ 268 w 388"/>
                  <a:gd name="T43" fmla="*/ 134 h 168"/>
                  <a:gd name="T44" fmla="*/ 245 w 388"/>
                  <a:gd name="T45" fmla="*/ 128 h 168"/>
                  <a:gd name="T46" fmla="*/ 220 w 388"/>
                  <a:gd name="T47" fmla="*/ 124 h 168"/>
                  <a:gd name="T48" fmla="*/ 195 w 388"/>
                  <a:gd name="T49" fmla="*/ 123 h 168"/>
                  <a:gd name="T50" fmla="*/ 166 w 388"/>
                  <a:gd name="T51" fmla="*/ 123 h 168"/>
                  <a:gd name="T52" fmla="*/ 135 w 388"/>
                  <a:gd name="T53" fmla="*/ 127 h 168"/>
                  <a:gd name="T54" fmla="*/ 100 w 388"/>
                  <a:gd name="T55" fmla="*/ 135 h 168"/>
                  <a:gd name="T56" fmla="*/ 65 w 388"/>
                  <a:gd name="T57" fmla="*/ 148 h 168"/>
                  <a:gd name="T58" fmla="*/ 24 w 388"/>
                  <a:gd name="T59" fmla="*/ 167 h 168"/>
                  <a:gd name="T60" fmla="*/ 19 w 388"/>
                  <a:gd name="T61" fmla="*/ 168 h 168"/>
                  <a:gd name="T62" fmla="*/ 13 w 388"/>
                  <a:gd name="T63" fmla="*/ 165 h 168"/>
                  <a:gd name="T64" fmla="*/ 7 w 388"/>
                  <a:gd name="T65" fmla="*/ 160 h 168"/>
                  <a:gd name="T66" fmla="*/ 3 w 388"/>
                  <a:gd name="T67" fmla="*/ 152 h 168"/>
                  <a:gd name="T68" fmla="*/ 1 w 388"/>
                  <a:gd name="T69" fmla="*/ 140 h 168"/>
                  <a:gd name="T70" fmla="*/ 0 w 388"/>
                  <a:gd name="T71" fmla="*/ 127 h 168"/>
                  <a:gd name="T72" fmla="*/ 2 w 388"/>
                  <a:gd name="T73" fmla="*/ 113 h 168"/>
                  <a:gd name="T74" fmla="*/ 6 w 388"/>
                  <a:gd name="T75" fmla="*/ 98 h 168"/>
                  <a:gd name="T76" fmla="*/ 12 w 388"/>
                  <a:gd name="T77" fmla="*/ 82 h 168"/>
                  <a:gd name="T78" fmla="*/ 21 w 388"/>
                  <a:gd name="T79" fmla="*/ 67 h 168"/>
                  <a:gd name="T80" fmla="*/ 32 w 388"/>
                  <a:gd name="T81" fmla="*/ 52 h 168"/>
                  <a:gd name="T82" fmla="*/ 47 w 388"/>
                  <a:gd name="T83" fmla="*/ 38 h 168"/>
                  <a:gd name="T84" fmla="*/ 67 w 388"/>
                  <a:gd name="T85" fmla="*/ 26 h 168"/>
                  <a:gd name="T86" fmla="*/ 90 w 388"/>
                  <a:gd name="T87" fmla="*/ 15 h 168"/>
                  <a:gd name="T88" fmla="*/ 117 w 388"/>
                  <a:gd name="T89" fmla="*/ 7 h 168"/>
                  <a:gd name="T90" fmla="*/ 149 w 388"/>
                  <a:gd name="T91" fmla="*/ 1 h 168"/>
                  <a:gd name="T92" fmla="*/ 185 w 388"/>
                  <a:gd name="T9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88" h="168">
                    <a:moveTo>
                      <a:pt x="185" y="0"/>
                    </a:moveTo>
                    <a:lnTo>
                      <a:pt x="224" y="1"/>
                    </a:lnTo>
                    <a:lnTo>
                      <a:pt x="257" y="7"/>
                    </a:lnTo>
                    <a:lnTo>
                      <a:pt x="287" y="16"/>
                    </a:lnTo>
                    <a:lnTo>
                      <a:pt x="313" y="28"/>
                    </a:lnTo>
                    <a:lnTo>
                      <a:pt x="334" y="41"/>
                    </a:lnTo>
                    <a:lnTo>
                      <a:pt x="351" y="56"/>
                    </a:lnTo>
                    <a:lnTo>
                      <a:pt x="365" y="71"/>
                    </a:lnTo>
                    <a:lnTo>
                      <a:pt x="375" y="87"/>
                    </a:lnTo>
                    <a:lnTo>
                      <a:pt x="382" y="102"/>
                    </a:lnTo>
                    <a:lnTo>
                      <a:pt x="387" y="117"/>
                    </a:lnTo>
                    <a:lnTo>
                      <a:pt x="388" y="130"/>
                    </a:lnTo>
                    <a:lnTo>
                      <a:pt x="386" y="141"/>
                    </a:lnTo>
                    <a:lnTo>
                      <a:pt x="382" y="149"/>
                    </a:lnTo>
                    <a:lnTo>
                      <a:pt x="376" y="155"/>
                    </a:lnTo>
                    <a:lnTo>
                      <a:pt x="365" y="159"/>
                    </a:lnTo>
                    <a:lnTo>
                      <a:pt x="352" y="159"/>
                    </a:lnTo>
                    <a:lnTo>
                      <a:pt x="338" y="156"/>
                    </a:lnTo>
                    <a:lnTo>
                      <a:pt x="322" y="153"/>
                    </a:lnTo>
                    <a:lnTo>
                      <a:pt x="306" y="147"/>
                    </a:lnTo>
                    <a:lnTo>
                      <a:pt x="287" y="140"/>
                    </a:lnTo>
                    <a:lnTo>
                      <a:pt x="268" y="134"/>
                    </a:lnTo>
                    <a:lnTo>
                      <a:pt x="245" y="128"/>
                    </a:lnTo>
                    <a:lnTo>
                      <a:pt x="220" y="124"/>
                    </a:lnTo>
                    <a:lnTo>
                      <a:pt x="195" y="123"/>
                    </a:lnTo>
                    <a:lnTo>
                      <a:pt x="166" y="123"/>
                    </a:lnTo>
                    <a:lnTo>
                      <a:pt x="135" y="127"/>
                    </a:lnTo>
                    <a:lnTo>
                      <a:pt x="100" y="135"/>
                    </a:lnTo>
                    <a:lnTo>
                      <a:pt x="65" y="148"/>
                    </a:lnTo>
                    <a:lnTo>
                      <a:pt x="24" y="167"/>
                    </a:lnTo>
                    <a:lnTo>
                      <a:pt x="19" y="168"/>
                    </a:lnTo>
                    <a:lnTo>
                      <a:pt x="13" y="165"/>
                    </a:lnTo>
                    <a:lnTo>
                      <a:pt x="7" y="160"/>
                    </a:lnTo>
                    <a:lnTo>
                      <a:pt x="3" y="152"/>
                    </a:lnTo>
                    <a:lnTo>
                      <a:pt x="1" y="140"/>
                    </a:lnTo>
                    <a:lnTo>
                      <a:pt x="0" y="127"/>
                    </a:lnTo>
                    <a:lnTo>
                      <a:pt x="2" y="113"/>
                    </a:lnTo>
                    <a:lnTo>
                      <a:pt x="6" y="98"/>
                    </a:lnTo>
                    <a:lnTo>
                      <a:pt x="12" y="82"/>
                    </a:lnTo>
                    <a:lnTo>
                      <a:pt x="21" y="67"/>
                    </a:lnTo>
                    <a:lnTo>
                      <a:pt x="32" y="52"/>
                    </a:lnTo>
                    <a:lnTo>
                      <a:pt x="47" y="38"/>
                    </a:lnTo>
                    <a:lnTo>
                      <a:pt x="67" y="26"/>
                    </a:lnTo>
                    <a:lnTo>
                      <a:pt x="90" y="15"/>
                    </a:lnTo>
                    <a:lnTo>
                      <a:pt x="117" y="7"/>
                    </a:lnTo>
                    <a:lnTo>
                      <a:pt x="149" y="1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3B3B3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63"/>
              <p:cNvSpPr>
                <a:spLocks/>
              </p:cNvSpPr>
              <p:nvPr/>
            </p:nvSpPr>
            <p:spPr bwMode="auto">
              <a:xfrm>
                <a:off x="7576102" y="4302422"/>
                <a:ext cx="198438" cy="71438"/>
              </a:xfrm>
              <a:custGeom>
                <a:avLst/>
                <a:gdLst>
                  <a:gd name="T0" fmla="*/ 6 w 375"/>
                  <a:gd name="T1" fmla="*/ 0 h 134"/>
                  <a:gd name="T2" fmla="*/ 12 w 375"/>
                  <a:gd name="T3" fmla="*/ 0 h 134"/>
                  <a:gd name="T4" fmla="*/ 23 w 375"/>
                  <a:gd name="T5" fmla="*/ 4 h 134"/>
                  <a:gd name="T6" fmla="*/ 36 w 375"/>
                  <a:gd name="T7" fmla="*/ 10 h 134"/>
                  <a:gd name="T8" fmla="*/ 49 w 375"/>
                  <a:gd name="T9" fmla="*/ 18 h 134"/>
                  <a:gd name="T10" fmla="*/ 67 w 375"/>
                  <a:gd name="T11" fmla="*/ 26 h 134"/>
                  <a:gd name="T12" fmla="*/ 86 w 375"/>
                  <a:gd name="T13" fmla="*/ 35 h 134"/>
                  <a:gd name="T14" fmla="*/ 108 w 375"/>
                  <a:gd name="T15" fmla="*/ 44 h 134"/>
                  <a:gd name="T16" fmla="*/ 133 w 375"/>
                  <a:gd name="T17" fmla="*/ 49 h 134"/>
                  <a:gd name="T18" fmla="*/ 159 w 375"/>
                  <a:gd name="T19" fmla="*/ 54 h 134"/>
                  <a:gd name="T20" fmla="*/ 188 w 375"/>
                  <a:gd name="T21" fmla="*/ 56 h 134"/>
                  <a:gd name="T22" fmla="*/ 216 w 375"/>
                  <a:gd name="T23" fmla="*/ 54 h 134"/>
                  <a:gd name="T24" fmla="*/ 242 w 375"/>
                  <a:gd name="T25" fmla="*/ 49 h 134"/>
                  <a:gd name="T26" fmla="*/ 266 w 375"/>
                  <a:gd name="T27" fmla="*/ 44 h 134"/>
                  <a:gd name="T28" fmla="*/ 288 w 375"/>
                  <a:gd name="T29" fmla="*/ 35 h 134"/>
                  <a:gd name="T30" fmla="*/ 308 w 375"/>
                  <a:gd name="T31" fmla="*/ 26 h 134"/>
                  <a:gd name="T32" fmla="*/ 325 w 375"/>
                  <a:gd name="T33" fmla="*/ 18 h 134"/>
                  <a:gd name="T34" fmla="*/ 340 w 375"/>
                  <a:gd name="T35" fmla="*/ 10 h 134"/>
                  <a:gd name="T36" fmla="*/ 352 w 375"/>
                  <a:gd name="T37" fmla="*/ 4 h 134"/>
                  <a:gd name="T38" fmla="*/ 362 w 375"/>
                  <a:gd name="T39" fmla="*/ 0 h 134"/>
                  <a:gd name="T40" fmla="*/ 369 w 375"/>
                  <a:gd name="T41" fmla="*/ 0 h 134"/>
                  <a:gd name="T42" fmla="*/ 374 w 375"/>
                  <a:gd name="T43" fmla="*/ 3 h 134"/>
                  <a:gd name="T44" fmla="*/ 375 w 375"/>
                  <a:gd name="T45" fmla="*/ 11 h 134"/>
                  <a:gd name="T46" fmla="*/ 374 w 375"/>
                  <a:gd name="T47" fmla="*/ 23 h 134"/>
                  <a:gd name="T48" fmla="*/ 371 w 375"/>
                  <a:gd name="T49" fmla="*/ 34 h 134"/>
                  <a:gd name="T50" fmla="*/ 367 w 375"/>
                  <a:gd name="T51" fmla="*/ 48 h 134"/>
                  <a:gd name="T52" fmla="*/ 360 w 375"/>
                  <a:gd name="T53" fmla="*/ 62 h 134"/>
                  <a:gd name="T54" fmla="*/ 351 w 375"/>
                  <a:gd name="T55" fmla="*/ 75 h 134"/>
                  <a:gd name="T56" fmla="*/ 339 w 375"/>
                  <a:gd name="T57" fmla="*/ 89 h 134"/>
                  <a:gd name="T58" fmla="*/ 323 w 375"/>
                  <a:gd name="T59" fmla="*/ 100 h 134"/>
                  <a:gd name="T60" fmla="*/ 304 w 375"/>
                  <a:gd name="T61" fmla="*/ 112 h 134"/>
                  <a:gd name="T62" fmla="*/ 281 w 375"/>
                  <a:gd name="T63" fmla="*/ 120 h 134"/>
                  <a:gd name="T64" fmla="*/ 255 w 375"/>
                  <a:gd name="T65" fmla="*/ 128 h 134"/>
                  <a:gd name="T66" fmla="*/ 224 w 375"/>
                  <a:gd name="T67" fmla="*/ 133 h 134"/>
                  <a:gd name="T68" fmla="*/ 188 w 375"/>
                  <a:gd name="T69" fmla="*/ 134 h 134"/>
                  <a:gd name="T70" fmla="*/ 151 w 375"/>
                  <a:gd name="T71" fmla="*/ 133 h 134"/>
                  <a:gd name="T72" fmla="*/ 120 w 375"/>
                  <a:gd name="T73" fmla="*/ 128 h 134"/>
                  <a:gd name="T74" fmla="*/ 93 w 375"/>
                  <a:gd name="T75" fmla="*/ 120 h 134"/>
                  <a:gd name="T76" fmla="*/ 70 w 375"/>
                  <a:gd name="T77" fmla="*/ 112 h 134"/>
                  <a:gd name="T78" fmla="*/ 52 w 375"/>
                  <a:gd name="T79" fmla="*/ 100 h 134"/>
                  <a:gd name="T80" fmla="*/ 37 w 375"/>
                  <a:gd name="T81" fmla="*/ 89 h 134"/>
                  <a:gd name="T82" fmla="*/ 24 w 375"/>
                  <a:gd name="T83" fmla="*/ 75 h 134"/>
                  <a:gd name="T84" fmla="*/ 15 w 375"/>
                  <a:gd name="T85" fmla="*/ 62 h 134"/>
                  <a:gd name="T86" fmla="*/ 8 w 375"/>
                  <a:gd name="T87" fmla="*/ 48 h 134"/>
                  <a:gd name="T88" fmla="*/ 3 w 375"/>
                  <a:gd name="T89" fmla="*/ 34 h 134"/>
                  <a:gd name="T90" fmla="*/ 1 w 375"/>
                  <a:gd name="T91" fmla="*/ 23 h 134"/>
                  <a:gd name="T92" fmla="*/ 0 w 375"/>
                  <a:gd name="T93" fmla="*/ 11 h 134"/>
                  <a:gd name="T94" fmla="*/ 2 w 375"/>
                  <a:gd name="T95" fmla="*/ 3 h 134"/>
                  <a:gd name="T96" fmla="*/ 6 w 375"/>
                  <a:gd name="T97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5" h="134">
                    <a:moveTo>
                      <a:pt x="6" y="0"/>
                    </a:moveTo>
                    <a:lnTo>
                      <a:pt x="12" y="0"/>
                    </a:lnTo>
                    <a:lnTo>
                      <a:pt x="23" y="4"/>
                    </a:lnTo>
                    <a:lnTo>
                      <a:pt x="36" y="10"/>
                    </a:lnTo>
                    <a:lnTo>
                      <a:pt x="49" y="18"/>
                    </a:lnTo>
                    <a:lnTo>
                      <a:pt x="67" y="26"/>
                    </a:lnTo>
                    <a:lnTo>
                      <a:pt x="86" y="35"/>
                    </a:lnTo>
                    <a:lnTo>
                      <a:pt x="108" y="44"/>
                    </a:lnTo>
                    <a:lnTo>
                      <a:pt x="133" y="49"/>
                    </a:lnTo>
                    <a:lnTo>
                      <a:pt x="159" y="54"/>
                    </a:lnTo>
                    <a:lnTo>
                      <a:pt x="188" y="56"/>
                    </a:lnTo>
                    <a:lnTo>
                      <a:pt x="216" y="54"/>
                    </a:lnTo>
                    <a:lnTo>
                      <a:pt x="242" y="49"/>
                    </a:lnTo>
                    <a:lnTo>
                      <a:pt x="266" y="44"/>
                    </a:lnTo>
                    <a:lnTo>
                      <a:pt x="288" y="35"/>
                    </a:lnTo>
                    <a:lnTo>
                      <a:pt x="308" y="26"/>
                    </a:lnTo>
                    <a:lnTo>
                      <a:pt x="325" y="18"/>
                    </a:lnTo>
                    <a:lnTo>
                      <a:pt x="340" y="10"/>
                    </a:lnTo>
                    <a:lnTo>
                      <a:pt x="352" y="4"/>
                    </a:lnTo>
                    <a:lnTo>
                      <a:pt x="362" y="0"/>
                    </a:lnTo>
                    <a:lnTo>
                      <a:pt x="369" y="0"/>
                    </a:lnTo>
                    <a:lnTo>
                      <a:pt x="374" y="3"/>
                    </a:lnTo>
                    <a:lnTo>
                      <a:pt x="375" y="11"/>
                    </a:lnTo>
                    <a:lnTo>
                      <a:pt x="374" y="23"/>
                    </a:lnTo>
                    <a:lnTo>
                      <a:pt x="371" y="34"/>
                    </a:lnTo>
                    <a:lnTo>
                      <a:pt x="367" y="48"/>
                    </a:lnTo>
                    <a:lnTo>
                      <a:pt x="360" y="62"/>
                    </a:lnTo>
                    <a:lnTo>
                      <a:pt x="351" y="75"/>
                    </a:lnTo>
                    <a:lnTo>
                      <a:pt x="339" y="89"/>
                    </a:lnTo>
                    <a:lnTo>
                      <a:pt x="323" y="100"/>
                    </a:lnTo>
                    <a:lnTo>
                      <a:pt x="304" y="112"/>
                    </a:lnTo>
                    <a:lnTo>
                      <a:pt x="281" y="120"/>
                    </a:lnTo>
                    <a:lnTo>
                      <a:pt x="255" y="128"/>
                    </a:lnTo>
                    <a:lnTo>
                      <a:pt x="224" y="133"/>
                    </a:lnTo>
                    <a:lnTo>
                      <a:pt x="188" y="134"/>
                    </a:lnTo>
                    <a:lnTo>
                      <a:pt x="151" y="133"/>
                    </a:lnTo>
                    <a:lnTo>
                      <a:pt x="120" y="128"/>
                    </a:lnTo>
                    <a:lnTo>
                      <a:pt x="93" y="120"/>
                    </a:lnTo>
                    <a:lnTo>
                      <a:pt x="70" y="112"/>
                    </a:lnTo>
                    <a:lnTo>
                      <a:pt x="52" y="100"/>
                    </a:lnTo>
                    <a:lnTo>
                      <a:pt x="37" y="89"/>
                    </a:lnTo>
                    <a:lnTo>
                      <a:pt x="24" y="75"/>
                    </a:lnTo>
                    <a:lnTo>
                      <a:pt x="15" y="62"/>
                    </a:lnTo>
                    <a:lnTo>
                      <a:pt x="8" y="48"/>
                    </a:lnTo>
                    <a:lnTo>
                      <a:pt x="3" y="34"/>
                    </a:lnTo>
                    <a:lnTo>
                      <a:pt x="1" y="23"/>
                    </a:lnTo>
                    <a:lnTo>
                      <a:pt x="0" y="11"/>
                    </a:lnTo>
                    <a:lnTo>
                      <a:pt x="2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A48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64"/>
              <p:cNvSpPr>
                <a:spLocks/>
              </p:cNvSpPr>
              <p:nvPr/>
            </p:nvSpPr>
            <p:spPr bwMode="auto">
              <a:xfrm>
                <a:off x="7639602" y="4527847"/>
                <a:ext cx="69850" cy="25400"/>
              </a:xfrm>
              <a:custGeom>
                <a:avLst/>
                <a:gdLst>
                  <a:gd name="T0" fmla="*/ 128 w 131"/>
                  <a:gd name="T1" fmla="*/ 0 h 47"/>
                  <a:gd name="T2" fmla="*/ 131 w 131"/>
                  <a:gd name="T3" fmla="*/ 4 h 47"/>
                  <a:gd name="T4" fmla="*/ 129 w 131"/>
                  <a:gd name="T5" fmla="*/ 11 h 47"/>
                  <a:gd name="T6" fmla="*/ 127 w 131"/>
                  <a:gd name="T7" fmla="*/ 19 h 47"/>
                  <a:gd name="T8" fmla="*/ 121 w 131"/>
                  <a:gd name="T9" fmla="*/ 27 h 47"/>
                  <a:gd name="T10" fmla="*/ 113 w 131"/>
                  <a:gd name="T11" fmla="*/ 34 h 47"/>
                  <a:gd name="T12" fmla="*/ 102 w 131"/>
                  <a:gd name="T13" fmla="*/ 41 h 47"/>
                  <a:gd name="T14" fmla="*/ 86 w 131"/>
                  <a:gd name="T15" fmla="*/ 44 h 47"/>
                  <a:gd name="T16" fmla="*/ 66 w 131"/>
                  <a:gd name="T17" fmla="*/ 47 h 47"/>
                  <a:gd name="T18" fmla="*/ 45 w 131"/>
                  <a:gd name="T19" fmla="*/ 44 h 47"/>
                  <a:gd name="T20" fmla="*/ 29 w 131"/>
                  <a:gd name="T21" fmla="*/ 41 h 47"/>
                  <a:gd name="T22" fmla="*/ 17 w 131"/>
                  <a:gd name="T23" fmla="*/ 34 h 47"/>
                  <a:gd name="T24" fmla="*/ 9 w 131"/>
                  <a:gd name="T25" fmla="*/ 27 h 47"/>
                  <a:gd name="T26" fmla="*/ 5 w 131"/>
                  <a:gd name="T27" fmla="*/ 19 h 47"/>
                  <a:gd name="T28" fmla="*/ 1 w 131"/>
                  <a:gd name="T29" fmla="*/ 11 h 47"/>
                  <a:gd name="T30" fmla="*/ 0 w 131"/>
                  <a:gd name="T31" fmla="*/ 4 h 47"/>
                  <a:gd name="T32" fmla="*/ 2 w 131"/>
                  <a:gd name="T33" fmla="*/ 0 h 47"/>
                  <a:gd name="T34" fmla="*/ 6 w 131"/>
                  <a:gd name="T35" fmla="*/ 0 h 47"/>
                  <a:gd name="T36" fmla="*/ 13 w 131"/>
                  <a:gd name="T37" fmla="*/ 4 h 47"/>
                  <a:gd name="T38" fmla="*/ 23 w 131"/>
                  <a:gd name="T39" fmla="*/ 8 h 47"/>
                  <a:gd name="T40" fmla="*/ 35 w 131"/>
                  <a:gd name="T41" fmla="*/ 13 h 47"/>
                  <a:gd name="T42" fmla="*/ 49 w 131"/>
                  <a:gd name="T43" fmla="*/ 18 h 47"/>
                  <a:gd name="T44" fmla="*/ 66 w 131"/>
                  <a:gd name="T45" fmla="*/ 19 h 47"/>
                  <a:gd name="T46" fmla="*/ 82 w 131"/>
                  <a:gd name="T47" fmla="*/ 18 h 47"/>
                  <a:gd name="T48" fmla="*/ 96 w 131"/>
                  <a:gd name="T49" fmla="*/ 13 h 47"/>
                  <a:gd name="T50" fmla="*/ 107 w 131"/>
                  <a:gd name="T51" fmla="*/ 8 h 47"/>
                  <a:gd name="T52" fmla="*/ 118 w 131"/>
                  <a:gd name="T53" fmla="*/ 4 h 47"/>
                  <a:gd name="T54" fmla="*/ 125 w 131"/>
                  <a:gd name="T55" fmla="*/ 0 h 47"/>
                  <a:gd name="T56" fmla="*/ 128 w 131"/>
                  <a:gd name="T57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1" h="47">
                    <a:moveTo>
                      <a:pt x="128" y="0"/>
                    </a:moveTo>
                    <a:lnTo>
                      <a:pt x="131" y="4"/>
                    </a:lnTo>
                    <a:lnTo>
                      <a:pt x="129" y="11"/>
                    </a:lnTo>
                    <a:lnTo>
                      <a:pt x="127" y="19"/>
                    </a:lnTo>
                    <a:lnTo>
                      <a:pt x="121" y="27"/>
                    </a:lnTo>
                    <a:lnTo>
                      <a:pt x="113" y="34"/>
                    </a:lnTo>
                    <a:lnTo>
                      <a:pt x="102" y="41"/>
                    </a:lnTo>
                    <a:lnTo>
                      <a:pt x="86" y="44"/>
                    </a:lnTo>
                    <a:lnTo>
                      <a:pt x="66" y="47"/>
                    </a:lnTo>
                    <a:lnTo>
                      <a:pt x="45" y="44"/>
                    </a:lnTo>
                    <a:lnTo>
                      <a:pt x="29" y="41"/>
                    </a:lnTo>
                    <a:lnTo>
                      <a:pt x="17" y="34"/>
                    </a:lnTo>
                    <a:lnTo>
                      <a:pt x="9" y="27"/>
                    </a:lnTo>
                    <a:lnTo>
                      <a:pt x="5" y="19"/>
                    </a:lnTo>
                    <a:lnTo>
                      <a:pt x="1" y="11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3" y="4"/>
                    </a:lnTo>
                    <a:lnTo>
                      <a:pt x="23" y="8"/>
                    </a:lnTo>
                    <a:lnTo>
                      <a:pt x="35" y="13"/>
                    </a:lnTo>
                    <a:lnTo>
                      <a:pt x="49" y="18"/>
                    </a:lnTo>
                    <a:lnTo>
                      <a:pt x="66" y="19"/>
                    </a:lnTo>
                    <a:lnTo>
                      <a:pt x="82" y="18"/>
                    </a:lnTo>
                    <a:lnTo>
                      <a:pt x="96" y="13"/>
                    </a:lnTo>
                    <a:lnTo>
                      <a:pt x="107" y="8"/>
                    </a:lnTo>
                    <a:lnTo>
                      <a:pt x="118" y="4"/>
                    </a:lnTo>
                    <a:lnTo>
                      <a:pt x="125" y="0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CCA483"/>
              </a:solidFill>
              <a:ln w="0">
                <a:solidFill>
                  <a:srgbClr val="FCBC8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65"/>
              <p:cNvSpPr>
                <a:spLocks/>
              </p:cNvSpPr>
              <p:nvPr/>
            </p:nvSpPr>
            <p:spPr bwMode="auto">
              <a:xfrm>
                <a:off x="7517365" y="4450060"/>
                <a:ext cx="314325" cy="50800"/>
              </a:xfrm>
              <a:custGeom>
                <a:avLst/>
                <a:gdLst>
                  <a:gd name="T0" fmla="*/ 2 w 595"/>
                  <a:gd name="T1" fmla="*/ 0 h 97"/>
                  <a:gd name="T2" fmla="*/ 9 w 595"/>
                  <a:gd name="T3" fmla="*/ 0 h 97"/>
                  <a:gd name="T4" fmla="*/ 21 w 595"/>
                  <a:gd name="T5" fmla="*/ 4 h 97"/>
                  <a:gd name="T6" fmla="*/ 36 w 595"/>
                  <a:gd name="T7" fmla="*/ 10 h 97"/>
                  <a:gd name="T8" fmla="*/ 56 w 595"/>
                  <a:gd name="T9" fmla="*/ 17 h 97"/>
                  <a:gd name="T10" fmla="*/ 80 w 595"/>
                  <a:gd name="T11" fmla="*/ 25 h 97"/>
                  <a:gd name="T12" fmla="*/ 106 w 595"/>
                  <a:gd name="T13" fmla="*/ 33 h 97"/>
                  <a:gd name="T14" fmla="*/ 139 w 595"/>
                  <a:gd name="T15" fmla="*/ 41 h 97"/>
                  <a:gd name="T16" fmla="*/ 173 w 595"/>
                  <a:gd name="T17" fmla="*/ 48 h 97"/>
                  <a:gd name="T18" fmla="*/ 211 w 595"/>
                  <a:gd name="T19" fmla="*/ 54 h 97"/>
                  <a:gd name="T20" fmla="*/ 253 w 595"/>
                  <a:gd name="T21" fmla="*/ 58 h 97"/>
                  <a:gd name="T22" fmla="*/ 298 w 595"/>
                  <a:gd name="T23" fmla="*/ 59 h 97"/>
                  <a:gd name="T24" fmla="*/ 342 w 595"/>
                  <a:gd name="T25" fmla="*/ 58 h 97"/>
                  <a:gd name="T26" fmla="*/ 383 w 595"/>
                  <a:gd name="T27" fmla="*/ 54 h 97"/>
                  <a:gd name="T28" fmla="*/ 421 w 595"/>
                  <a:gd name="T29" fmla="*/ 48 h 97"/>
                  <a:gd name="T30" fmla="*/ 457 w 595"/>
                  <a:gd name="T31" fmla="*/ 41 h 97"/>
                  <a:gd name="T32" fmla="*/ 488 w 595"/>
                  <a:gd name="T33" fmla="*/ 33 h 97"/>
                  <a:gd name="T34" fmla="*/ 515 w 595"/>
                  <a:gd name="T35" fmla="*/ 25 h 97"/>
                  <a:gd name="T36" fmla="*/ 539 w 595"/>
                  <a:gd name="T37" fmla="*/ 17 h 97"/>
                  <a:gd name="T38" fmla="*/ 559 w 595"/>
                  <a:gd name="T39" fmla="*/ 10 h 97"/>
                  <a:gd name="T40" fmla="*/ 574 w 595"/>
                  <a:gd name="T41" fmla="*/ 4 h 97"/>
                  <a:gd name="T42" fmla="*/ 585 w 595"/>
                  <a:gd name="T43" fmla="*/ 0 h 97"/>
                  <a:gd name="T44" fmla="*/ 592 w 595"/>
                  <a:gd name="T45" fmla="*/ 0 h 97"/>
                  <a:gd name="T46" fmla="*/ 595 w 595"/>
                  <a:gd name="T47" fmla="*/ 3 h 97"/>
                  <a:gd name="T48" fmla="*/ 593 w 595"/>
                  <a:gd name="T49" fmla="*/ 8 h 97"/>
                  <a:gd name="T50" fmla="*/ 591 w 595"/>
                  <a:gd name="T51" fmla="*/ 14 h 97"/>
                  <a:gd name="T52" fmla="*/ 585 w 595"/>
                  <a:gd name="T53" fmla="*/ 22 h 97"/>
                  <a:gd name="T54" fmla="*/ 578 w 595"/>
                  <a:gd name="T55" fmla="*/ 30 h 97"/>
                  <a:gd name="T56" fmla="*/ 568 w 595"/>
                  <a:gd name="T57" fmla="*/ 38 h 97"/>
                  <a:gd name="T58" fmla="*/ 554 w 595"/>
                  <a:gd name="T59" fmla="*/ 48 h 97"/>
                  <a:gd name="T60" fmla="*/ 537 w 595"/>
                  <a:gd name="T61" fmla="*/ 57 h 97"/>
                  <a:gd name="T62" fmla="*/ 516 w 595"/>
                  <a:gd name="T63" fmla="*/ 66 h 97"/>
                  <a:gd name="T64" fmla="*/ 492 w 595"/>
                  <a:gd name="T65" fmla="*/ 74 h 97"/>
                  <a:gd name="T66" fmla="*/ 463 w 595"/>
                  <a:gd name="T67" fmla="*/ 82 h 97"/>
                  <a:gd name="T68" fmla="*/ 430 w 595"/>
                  <a:gd name="T69" fmla="*/ 88 h 97"/>
                  <a:gd name="T70" fmla="*/ 390 w 595"/>
                  <a:gd name="T71" fmla="*/ 93 h 97"/>
                  <a:gd name="T72" fmla="*/ 346 w 595"/>
                  <a:gd name="T73" fmla="*/ 96 h 97"/>
                  <a:gd name="T74" fmla="*/ 298 w 595"/>
                  <a:gd name="T75" fmla="*/ 97 h 97"/>
                  <a:gd name="T76" fmla="*/ 248 w 595"/>
                  <a:gd name="T77" fmla="*/ 96 h 97"/>
                  <a:gd name="T78" fmla="*/ 204 w 595"/>
                  <a:gd name="T79" fmla="*/ 93 h 97"/>
                  <a:gd name="T80" fmla="*/ 166 w 595"/>
                  <a:gd name="T81" fmla="*/ 88 h 97"/>
                  <a:gd name="T82" fmla="*/ 132 w 595"/>
                  <a:gd name="T83" fmla="*/ 82 h 97"/>
                  <a:gd name="T84" fmla="*/ 103 w 595"/>
                  <a:gd name="T85" fmla="*/ 74 h 97"/>
                  <a:gd name="T86" fmla="*/ 79 w 595"/>
                  <a:gd name="T87" fmla="*/ 66 h 97"/>
                  <a:gd name="T88" fmla="*/ 58 w 595"/>
                  <a:gd name="T89" fmla="*/ 57 h 97"/>
                  <a:gd name="T90" fmla="*/ 41 w 595"/>
                  <a:gd name="T91" fmla="*/ 48 h 97"/>
                  <a:gd name="T92" fmla="*/ 27 w 595"/>
                  <a:gd name="T93" fmla="*/ 38 h 97"/>
                  <a:gd name="T94" fmla="*/ 16 w 595"/>
                  <a:gd name="T95" fmla="*/ 30 h 97"/>
                  <a:gd name="T96" fmla="*/ 9 w 595"/>
                  <a:gd name="T97" fmla="*/ 22 h 97"/>
                  <a:gd name="T98" fmla="*/ 4 w 595"/>
                  <a:gd name="T99" fmla="*/ 14 h 97"/>
                  <a:gd name="T100" fmla="*/ 1 w 595"/>
                  <a:gd name="T101" fmla="*/ 8 h 97"/>
                  <a:gd name="T102" fmla="*/ 0 w 595"/>
                  <a:gd name="T103" fmla="*/ 3 h 97"/>
                  <a:gd name="T104" fmla="*/ 2 w 595"/>
                  <a:gd name="T105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95" h="97">
                    <a:moveTo>
                      <a:pt x="2" y="0"/>
                    </a:moveTo>
                    <a:lnTo>
                      <a:pt x="9" y="0"/>
                    </a:lnTo>
                    <a:lnTo>
                      <a:pt x="21" y="4"/>
                    </a:lnTo>
                    <a:lnTo>
                      <a:pt x="36" y="10"/>
                    </a:lnTo>
                    <a:lnTo>
                      <a:pt x="56" y="17"/>
                    </a:lnTo>
                    <a:lnTo>
                      <a:pt x="80" y="25"/>
                    </a:lnTo>
                    <a:lnTo>
                      <a:pt x="106" y="33"/>
                    </a:lnTo>
                    <a:lnTo>
                      <a:pt x="139" y="41"/>
                    </a:lnTo>
                    <a:lnTo>
                      <a:pt x="173" y="48"/>
                    </a:lnTo>
                    <a:lnTo>
                      <a:pt x="211" y="54"/>
                    </a:lnTo>
                    <a:lnTo>
                      <a:pt x="253" y="58"/>
                    </a:lnTo>
                    <a:lnTo>
                      <a:pt x="298" y="59"/>
                    </a:lnTo>
                    <a:lnTo>
                      <a:pt x="342" y="58"/>
                    </a:lnTo>
                    <a:lnTo>
                      <a:pt x="383" y="54"/>
                    </a:lnTo>
                    <a:lnTo>
                      <a:pt x="421" y="48"/>
                    </a:lnTo>
                    <a:lnTo>
                      <a:pt x="457" y="41"/>
                    </a:lnTo>
                    <a:lnTo>
                      <a:pt x="488" y="33"/>
                    </a:lnTo>
                    <a:lnTo>
                      <a:pt x="515" y="25"/>
                    </a:lnTo>
                    <a:lnTo>
                      <a:pt x="539" y="17"/>
                    </a:lnTo>
                    <a:lnTo>
                      <a:pt x="559" y="10"/>
                    </a:lnTo>
                    <a:lnTo>
                      <a:pt x="574" y="4"/>
                    </a:lnTo>
                    <a:lnTo>
                      <a:pt x="585" y="0"/>
                    </a:lnTo>
                    <a:lnTo>
                      <a:pt x="592" y="0"/>
                    </a:lnTo>
                    <a:lnTo>
                      <a:pt x="595" y="3"/>
                    </a:lnTo>
                    <a:lnTo>
                      <a:pt x="593" y="8"/>
                    </a:lnTo>
                    <a:lnTo>
                      <a:pt x="591" y="14"/>
                    </a:lnTo>
                    <a:lnTo>
                      <a:pt x="585" y="22"/>
                    </a:lnTo>
                    <a:lnTo>
                      <a:pt x="578" y="30"/>
                    </a:lnTo>
                    <a:lnTo>
                      <a:pt x="568" y="38"/>
                    </a:lnTo>
                    <a:lnTo>
                      <a:pt x="554" y="48"/>
                    </a:lnTo>
                    <a:lnTo>
                      <a:pt x="537" y="57"/>
                    </a:lnTo>
                    <a:lnTo>
                      <a:pt x="516" y="66"/>
                    </a:lnTo>
                    <a:lnTo>
                      <a:pt x="492" y="74"/>
                    </a:lnTo>
                    <a:lnTo>
                      <a:pt x="463" y="82"/>
                    </a:lnTo>
                    <a:lnTo>
                      <a:pt x="430" y="88"/>
                    </a:lnTo>
                    <a:lnTo>
                      <a:pt x="390" y="93"/>
                    </a:lnTo>
                    <a:lnTo>
                      <a:pt x="346" y="96"/>
                    </a:lnTo>
                    <a:lnTo>
                      <a:pt x="298" y="97"/>
                    </a:lnTo>
                    <a:lnTo>
                      <a:pt x="248" y="96"/>
                    </a:lnTo>
                    <a:lnTo>
                      <a:pt x="204" y="93"/>
                    </a:lnTo>
                    <a:lnTo>
                      <a:pt x="166" y="88"/>
                    </a:lnTo>
                    <a:lnTo>
                      <a:pt x="132" y="82"/>
                    </a:lnTo>
                    <a:lnTo>
                      <a:pt x="103" y="74"/>
                    </a:lnTo>
                    <a:lnTo>
                      <a:pt x="79" y="66"/>
                    </a:lnTo>
                    <a:lnTo>
                      <a:pt x="58" y="57"/>
                    </a:lnTo>
                    <a:lnTo>
                      <a:pt x="41" y="48"/>
                    </a:lnTo>
                    <a:lnTo>
                      <a:pt x="27" y="38"/>
                    </a:lnTo>
                    <a:lnTo>
                      <a:pt x="16" y="30"/>
                    </a:lnTo>
                    <a:lnTo>
                      <a:pt x="9" y="22"/>
                    </a:lnTo>
                    <a:lnTo>
                      <a:pt x="4" y="14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5" name="모서리가 둥근 직사각형 94"/>
          <p:cNvSpPr/>
          <p:nvPr/>
        </p:nvSpPr>
        <p:spPr>
          <a:xfrm>
            <a:off x="5968103" y="911019"/>
            <a:ext cx="2334043" cy="1847709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양쪽 모서리가 둥근 사각형 95"/>
          <p:cNvSpPr/>
          <p:nvPr/>
        </p:nvSpPr>
        <p:spPr>
          <a:xfrm>
            <a:off x="3991776" y="2466457"/>
            <a:ext cx="1719245" cy="310261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경영학과</a:t>
            </a: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en-US" altLang="ko-KR" sz="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20123456  </a:t>
            </a:r>
            <a:r>
              <a:rPr lang="ko-KR" alt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홍길동</a:t>
            </a:r>
            <a:endParaRPr lang="ko-KR" altLang="en-US" sz="1200" b="1" dirty="0">
              <a:solidFill>
                <a:prstClr val="black">
                  <a:lumMod val="65000"/>
                  <a:lumOff val="3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05" name="양쪽 모서리가 둥근 사각형 204"/>
          <p:cNvSpPr/>
          <p:nvPr/>
        </p:nvSpPr>
        <p:spPr>
          <a:xfrm>
            <a:off x="6283857" y="2466457"/>
            <a:ext cx="1719245" cy="310261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경영학과</a:t>
            </a: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20123456  </a:t>
            </a:r>
            <a:r>
              <a: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홍길동</a:t>
            </a:r>
          </a:p>
        </p:txBody>
      </p:sp>
      <p:sp>
        <p:nvSpPr>
          <p:cNvPr id="206" name="양쪽 모서리가 둥근 사각형 205"/>
          <p:cNvSpPr/>
          <p:nvPr/>
        </p:nvSpPr>
        <p:spPr>
          <a:xfrm>
            <a:off x="9111199" y="2464690"/>
            <a:ext cx="1719245" cy="310261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경영학과</a:t>
            </a: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20123456  </a:t>
            </a:r>
            <a:r>
              <a: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홍길동</a:t>
            </a:r>
          </a:p>
        </p:txBody>
      </p:sp>
      <p:sp>
        <p:nvSpPr>
          <p:cNvPr id="174" name="한쪽 모서리가 둥근 사각형 173"/>
          <p:cNvSpPr/>
          <p:nvPr/>
        </p:nvSpPr>
        <p:spPr>
          <a:xfrm>
            <a:off x="8300195" y="910097"/>
            <a:ext cx="3269503" cy="1847709"/>
          </a:xfrm>
          <a:prstGeom prst="round1Rect">
            <a:avLst>
              <a:gd name="adj" fmla="val 20104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10" name="표 209"/>
          <p:cNvGraphicFramePr>
            <a:graphicFrameLocks noGrp="1"/>
          </p:cNvGraphicFramePr>
          <p:nvPr/>
        </p:nvGraphicFramePr>
        <p:xfrm>
          <a:off x="4813298" y="2123861"/>
          <a:ext cx="76200" cy="34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4" name="표 213"/>
          <p:cNvGraphicFramePr>
            <a:graphicFrameLocks noGrp="1"/>
          </p:cNvGraphicFramePr>
          <p:nvPr/>
        </p:nvGraphicFramePr>
        <p:xfrm>
          <a:off x="7128218" y="2110716"/>
          <a:ext cx="76200" cy="34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" name="표 214"/>
          <p:cNvGraphicFramePr>
            <a:graphicFrameLocks noGrp="1"/>
          </p:cNvGraphicFramePr>
          <p:nvPr/>
        </p:nvGraphicFramePr>
        <p:xfrm>
          <a:off x="9934946" y="2123861"/>
          <a:ext cx="76200" cy="34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238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양쪽 모서리가 둥근 사각형 74"/>
          <p:cNvSpPr/>
          <p:nvPr/>
        </p:nvSpPr>
        <p:spPr>
          <a:xfrm>
            <a:off x="1378550" y="6266060"/>
            <a:ext cx="1719245" cy="310261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경영학과</a:t>
            </a: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en-US" altLang="ko-KR" sz="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20123456  </a:t>
            </a:r>
            <a:r>
              <a:rPr lang="ko-KR" alt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홍길동</a:t>
            </a:r>
            <a:endParaRPr lang="ko-KR" altLang="en-US" sz="1200" b="1" dirty="0">
              <a:solidFill>
                <a:prstClr val="black">
                  <a:lumMod val="65000"/>
                  <a:lumOff val="3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aphicFrame>
        <p:nvGraphicFramePr>
          <p:cNvPr id="78" name="표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40587"/>
              </p:ext>
            </p:extLst>
          </p:nvPr>
        </p:nvGraphicFramePr>
        <p:xfrm>
          <a:off x="3658601" y="3277660"/>
          <a:ext cx="1334510" cy="7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55"/>
                <a:gridCol w="667255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" name="양쪽 모서리가 둥근 사각형 78"/>
          <p:cNvSpPr/>
          <p:nvPr/>
        </p:nvSpPr>
        <p:spPr>
          <a:xfrm>
            <a:off x="4945979" y="3113386"/>
            <a:ext cx="2470821" cy="43183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  <a:r>
              <a:rPr lang="en-US" altLang="ko-KR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INDEX</a:t>
            </a: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54895"/>
              </p:ext>
            </p:extLst>
          </p:nvPr>
        </p:nvGraphicFramePr>
        <p:xfrm>
          <a:off x="6126992" y="3775525"/>
          <a:ext cx="4695944" cy="242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944"/>
              </a:tblGrid>
              <a:tr h="484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3C </a:t>
                      </a:r>
                      <a:r>
                        <a:rPr kumimoji="0" lang="en-US" altLang="ko-K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Analysis    </a:t>
                      </a:r>
                      <a:r>
                        <a:rPr kumimoji="0" lang="en-US" altLang="ko-KR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Company / Competitor / Customer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</a:tr>
              <a:tr h="484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SWOT </a:t>
                      </a:r>
                      <a:r>
                        <a:rPr kumimoji="0" lang="en-US" altLang="ko-K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Analysis    </a:t>
                      </a:r>
                      <a:r>
                        <a:rPr kumimoji="0" lang="en-US" altLang="ko-KR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Strength / Weakness / Opportunity / Threat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</a:tr>
              <a:tr h="484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4P </a:t>
                      </a:r>
                      <a:r>
                        <a:rPr kumimoji="0" lang="en-US" altLang="ko-K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Mix</a:t>
                      </a:r>
                      <a:r>
                        <a:rPr kumimoji="0" lang="ko-KR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altLang="ko-KR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Product / Price / Place / Promotion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</a:tr>
              <a:tr h="484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r>
                        <a:rPr kumimoji="0" lang="ko-KR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altLang="ko-KR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Integration Marketing Communication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</a:tr>
              <a:tr h="484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r>
                        <a:rPr kumimoji="0" lang="ko-KR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o-KR" altLang="en-US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Aharoni" panose="02010803020104030203" pitchFamily="2" charset="-79"/>
                        </a:rPr>
                        <a:t>기대효과</a:t>
                      </a:r>
                      <a:endParaRPr kumimoji="0" lang="en-US" altLang="ko-KR" sz="105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직선 연결선 7"/>
          <p:cNvCxnSpPr/>
          <p:nvPr/>
        </p:nvCxnSpPr>
        <p:spPr>
          <a:xfrm>
            <a:off x="4654391" y="3328459"/>
            <a:ext cx="0" cy="262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rot="16200000">
            <a:off x="4798391" y="3868680"/>
            <a:ext cx="0" cy="28800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 rot="16200000">
            <a:off x="4798391" y="4365470"/>
            <a:ext cx="0" cy="28800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/>
          <p:cNvCxnSpPr/>
          <p:nvPr/>
        </p:nvCxnSpPr>
        <p:spPr>
          <a:xfrm rot="16200000">
            <a:off x="4798391" y="4849560"/>
            <a:ext cx="0" cy="28800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 rot="16200000">
            <a:off x="4798391" y="5327300"/>
            <a:ext cx="0" cy="28800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 rot="16200000">
            <a:off x="4798920" y="5814983"/>
            <a:ext cx="0" cy="288000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그림 9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84" y="4368719"/>
            <a:ext cx="252078" cy="252078"/>
          </a:xfrm>
          <a:prstGeom prst="rect">
            <a:avLst/>
          </a:prstGeom>
        </p:spPr>
      </p:pic>
      <p:pic>
        <p:nvPicPr>
          <p:cNvPr id="99" name="그림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25" y="4368719"/>
            <a:ext cx="252078" cy="252078"/>
          </a:xfrm>
          <a:prstGeom prst="rect">
            <a:avLst/>
          </a:prstGeom>
        </p:spPr>
      </p:pic>
      <p:pic>
        <p:nvPicPr>
          <p:cNvPr id="104" name="그림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84" y="4869136"/>
            <a:ext cx="252078" cy="252078"/>
          </a:xfrm>
          <a:prstGeom prst="rect">
            <a:avLst/>
          </a:prstGeom>
        </p:spPr>
      </p:pic>
      <p:pic>
        <p:nvPicPr>
          <p:cNvPr id="105" name="그림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25" y="4869136"/>
            <a:ext cx="252078" cy="252078"/>
          </a:xfrm>
          <a:prstGeom prst="rect">
            <a:avLst/>
          </a:prstGeom>
        </p:spPr>
      </p:pic>
      <p:pic>
        <p:nvPicPr>
          <p:cNvPr id="106" name="그림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66" y="4869136"/>
            <a:ext cx="252078" cy="252078"/>
          </a:xfrm>
          <a:prstGeom prst="rect">
            <a:avLst/>
          </a:prstGeom>
        </p:spPr>
      </p:pic>
      <p:pic>
        <p:nvPicPr>
          <p:cNvPr id="161" name="그림 1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84" y="5331453"/>
            <a:ext cx="252078" cy="252078"/>
          </a:xfrm>
          <a:prstGeom prst="rect">
            <a:avLst/>
          </a:prstGeom>
        </p:spPr>
      </p:pic>
      <p:pic>
        <p:nvPicPr>
          <p:cNvPr id="162" name="그림 1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25" y="5331453"/>
            <a:ext cx="252078" cy="252078"/>
          </a:xfrm>
          <a:prstGeom prst="rect">
            <a:avLst/>
          </a:prstGeom>
        </p:spPr>
      </p:pic>
      <p:pic>
        <p:nvPicPr>
          <p:cNvPr id="163" name="그림 1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66" y="5331453"/>
            <a:ext cx="252078" cy="252078"/>
          </a:xfrm>
          <a:prstGeom prst="rect">
            <a:avLst/>
          </a:prstGeom>
        </p:spPr>
      </p:pic>
      <p:pic>
        <p:nvPicPr>
          <p:cNvPr id="164" name="그림 1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07" y="5331453"/>
            <a:ext cx="252078" cy="252078"/>
          </a:xfrm>
          <a:prstGeom prst="rect">
            <a:avLst/>
          </a:prstGeom>
        </p:spPr>
      </p:pic>
      <p:pic>
        <p:nvPicPr>
          <p:cNvPr id="166" name="그림 1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84" y="5819170"/>
            <a:ext cx="252078" cy="252078"/>
          </a:xfrm>
          <a:prstGeom prst="rect">
            <a:avLst/>
          </a:prstGeom>
        </p:spPr>
      </p:pic>
      <p:pic>
        <p:nvPicPr>
          <p:cNvPr id="167" name="그림 1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25" y="5819170"/>
            <a:ext cx="252078" cy="252078"/>
          </a:xfrm>
          <a:prstGeom prst="rect">
            <a:avLst/>
          </a:prstGeom>
        </p:spPr>
      </p:pic>
      <p:pic>
        <p:nvPicPr>
          <p:cNvPr id="169" name="그림 1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66" y="5819170"/>
            <a:ext cx="252078" cy="252078"/>
          </a:xfrm>
          <a:prstGeom prst="rect">
            <a:avLst/>
          </a:prstGeom>
        </p:spPr>
      </p:pic>
      <p:pic>
        <p:nvPicPr>
          <p:cNvPr id="170" name="그림 1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07" y="5819170"/>
            <a:ext cx="252078" cy="252078"/>
          </a:xfrm>
          <a:prstGeom prst="rect">
            <a:avLst/>
          </a:prstGeom>
        </p:spPr>
      </p:pic>
      <p:pic>
        <p:nvPicPr>
          <p:cNvPr id="171" name="그림 1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748" y="5819170"/>
            <a:ext cx="252078" cy="2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A3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표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86247"/>
              </p:ext>
            </p:extLst>
          </p:nvPr>
        </p:nvGraphicFramePr>
        <p:xfrm>
          <a:off x="9303863" y="5950856"/>
          <a:ext cx="76200" cy="46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23419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9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모서리가 둥근 직사각형 4"/>
          <p:cNvSpPr/>
          <p:nvPr/>
        </p:nvSpPr>
        <p:spPr>
          <a:xfrm>
            <a:off x="7287847" y="1905315"/>
            <a:ext cx="4089399" cy="4525433"/>
          </a:xfrm>
          <a:prstGeom prst="roundRect">
            <a:avLst>
              <a:gd name="adj" fmla="val 6369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01" name="차트 100"/>
          <p:cNvGraphicFramePr/>
          <p:nvPr>
            <p:extLst>
              <p:ext uri="{D42A27DB-BD31-4B8C-83A1-F6EECF244321}">
                <p14:modId xmlns:p14="http://schemas.microsoft.com/office/powerpoint/2010/main" val="173288742"/>
              </p:ext>
            </p:extLst>
          </p:nvPr>
        </p:nvGraphicFramePr>
        <p:xfrm>
          <a:off x="7287847" y="3274749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2" name="표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38013"/>
              </p:ext>
            </p:extLst>
          </p:nvPr>
        </p:nvGraphicFramePr>
        <p:xfrm>
          <a:off x="7288752" y="4627358"/>
          <a:ext cx="782866" cy="7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33"/>
                <a:gridCol w="391433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" name="양쪽 모서리가 둥근 사각형 104"/>
          <p:cNvSpPr/>
          <p:nvPr/>
        </p:nvSpPr>
        <p:spPr>
          <a:xfrm>
            <a:off x="7606253" y="1506422"/>
            <a:ext cx="2366737" cy="39583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PPT Design Chart</a:t>
            </a:r>
          </a:p>
        </p:txBody>
      </p:sp>
      <p:sp>
        <p:nvSpPr>
          <p:cNvPr id="106" name="직사각형 105"/>
          <p:cNvSpPr/>
          <p:nvPr/>
        </p:nvSpPr>
        <p:spPr>
          <a:xfrm>
            <a:off x="8974114" y="4373070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남</a:t>
            </a:r>
            <a:r>
              <a:rPr lang="ko-KR" altLang="en-US" sz="32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자</a:t>
            </a:r>
            <a:endParaRPr lang="ko-KR" altLang="en-US" sz="32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10335846" y="3425370"/>
            <a:ext cx="667658" cy="420914"/>
          </a:xfrm>
          <a:prstGeom prst="wedgeRoundRectCallout">
            <a:avLst>
              <a:gd name="adj1" fmla="val -86485"/>
              <a:gd name="adj2" fmla="val 57105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대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7606253" y="2143183"/>
            <a:ext cx="391630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160" name="표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948685"/>
              </p:ext>
            </p:extLst>
          </p:nvPr>
        </p:nvGraphicFramePr>
        <p:xfrm>
          <a:off x="2792592" y="5939344"/>
          <a:ext cx="76200" cy="46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"/>
                <a:gridCol w="25400"/>
                <a:gridCol w="25400"/>
              </a:tblGrid>
              <a:tr h="23419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9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1" name="모서리가 둥근 직사각형 160"/>
          <p:cNvSpPr/>
          <p:nvPr/>
        </p:nvSpPr>
        <p:spPr>
          <a:xfrm>
            <a:off x="776576" y="1893803"/>
            <a:ext cx="4089399" cy="4525433"/>
          </a:xfrm>
          <a:prstGeom prst="roundRect">
            <a:avLst>
              <a:gd name="adj" fmla="val 6369"/>
            </a:avLst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62" name="차트 161"/>
          <p:cNvGraphicFramePr/>
          <p:nvPr>
            <p:extLst>
              <p:ext uri="{D42A27DB-BD31-4B8C-83A1-F6EECF244321}">
                <p14:modId xmlns:p14="http://schemas.microsoft.com/office/powerpoint/2010/main" val="125835572"/>
              </p:ext>
            </p:extLst>
          </p:nvPr>
        </p:nvGraphicFramePr>
        <p:xfrm>
          <a:off x="776576" y="3263237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3" name="표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84674"/>
              </p:ext>
            </p:extLst>
          </p:nvPr>
        </p:nvGraphicFramePr>
        <p:xfrm>
          <a:off x="777481" y="4615846"/>
          <a:ext cx="782866" cy="7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33"/>
                <a:gridCol w="391433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" name="양쪽 모서리가 둥근 사각형 163"/>
          <p:cNvSpPr/>
          <p:nvPr/>
        </p:nvSpPr>
        <p:spPr>
          <a:xfrm>
            <a:off x="2138332" y="1494910"/>
            <a:ext cx="2366737" cy="39583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PPT Design Chart</a:t>
            </a:r>
          </a:p>
        </p:txBody>
      </p:sp>
      <p:sp>
        <p:nvSpPr>
          <p:cNvPr id="165" name="직사각형 164"/>
          <p:cNvSpPr/>
          <p:nvPr/>
        </p:nvSpPr>
        <p:spPr>
          <a:xfrm>
            <a:off x="2468454" y="4361558"/>
            <a:ext cx="705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여</a:t>
            </a:r>
            <a:r>
              <a:rPr lang="ko-KR" altLang="en-US" sz="32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자</a:t>
            </a:r>
            <a:endParaRPr lang="ko-KR" altLang="en-US" sz="32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66" name="모서리가 둥근 사각형 설명선 165"/>
          <p:cNvSpPr/>
          <p:nvPr/>
        </p:nvSpPr>
        <p:spPr>
          <a:xfrm>
            <a:off x="3824575" y="3413858"/>
            <a:ext cx="667658" cy="420914"/>
          </a:xfrm>
          <a:prstGeom prst="wedgeRoundRectCallout">
            <a:avLst>
              <a:gd name="adj1" fmla="val -86485"/>
              <a:gd name="adj2" fmla="val 57105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대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1094982" y="2131671"/>
            <a:ext cx="391630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169" name="직사각형 168"/>
          <p:cNvSpPr/>
          <p:nvPr/>
        </p:nvSpPr>
        <p:spPr>
          <a:xfrm>
            <a:off x="5730498" y="3653672"/>
            <a:ext cx="688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VS</a:t>
            </a:r>
            <a:endParaRPr lang="ko-KR" altLang="en-US" sz="4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3804749" y="155791"/>
            <a:ext cx="4509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i="1" dirty="0">
                <a:solidFill>
                  <a:schemeClr val="bg1"/>
                </a:solidFill>
              </a:rPr>
              <a:t>POWER POINT </a:t>
            </a:r>
            <a:r>
              <a:rPr lang="en-US" altLang="ko-KR" sz="24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200000"/>
              </a:lnSpc>
            </a:pPr>
            <a:r>
              <a:rPr lang="en-US" altLang="ko-KR" sz="1000" dirty="0" smtClean="0">
                <a:solidFill>
                  <a:schemeClr val="bg1"/>
                </a:solidFill>
              </a:rPr>
              <a:t>Enjoy </a:t>
            </a:r>
            <a:r>
              <a:rPr lang="en-US" altLang="ko-KR" sz="1000" dirty="0">
                <a:solidFill>
                  <a:schemeClr val="bg1"/>
                </a:solidFill>
              </a:rPr>
              <a:t>your stylish business </a:t>
            </a:r>
            <a:r>
              <a:rPr lang="en-US" altLang="ko-KR" sz="1000" dirty="0" smtClean="0">
                <a:solidFill>
                  <a:schemeClr val="bg1"/>
                </a:solidFill>
              </a:rPr>
              <a:t>and </a:t>
            </a:r>
            <a:r>
              <a:rPr lang="en-US" altLang="ko-KR" sz="1000" dirty="0">
                <a:solidFill>
                  <a:schemeClr val="bg1"/>
                </a:solidFill>
              </a:rPr>
              <a:t>campus </a:t>
            </a:r>
            <a:r>
              <a:rPr lang="en-US" altLang="ko-KR" sz="1000" dirty="0" smtClean="0">
                <a:solidFill>
                  <a:schemeClr val="bg1"/>
                </a:solidFill>
              </a:rPr>
              <a:t>life </a:t>
            </a:r>
            <a:r>
              <a:rPr lang="en-US" altLang="ko-KR" sz="1000" dirty="0">
                <a:solidFill>
                  <a:schemeClr val="bg1"/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3128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110</Words>
  <Application>Microsoft Office PowerPoint</Application>
  <PresentationFormat>와이드스크린</PresentationFormat>
  <Paragraphs>26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Aharoni</vt:lpstr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154</cp:revision>
  <dcterms:created xsi:type="dcterms:W3CDTF">2018-05-09T06:13:43Z</dcterms:created>
  <dcterms:modified xsi:type="dcterms:W3CDTF">2024-06-25T05:37:18Z</dcterms:modified>
</cp:coreProperties>
</file>