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4" r:id="rId2"/>
    <p:sldId id="32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1D39"/>
    <a:srgbClr val="8B0510"/>
    <a:srgbClr val="1B4484"/>
    <a:srgbClr val="04245B"/>
    <a:srgbClr val="6659B5"/>
    <a:srgbClr val="7466C7"/>
    <a:srgbClr val="FF7C80"/>
    <a:srgbClr val="FF6600"/>
    <a:srgbClr val="F3F2F8"/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40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C68C-9018-4E04-8B39-5659FE5775CE}" type="datetimeFigureOut">
              <a:rPr lang="ko-KR" altLang="en-US" smtClean="0"/>
              <a:t>2024-06-26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8AB1-E21A-43B6-BD14-C8BB7D8057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93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6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8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9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5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1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0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9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9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C7D6A"/>
            </a:gs>
            <a:gs pos="100000">
              <a:srgbClr val="3A492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3584403" y="5028343"/>
            <a:ext cx="49306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3200" b="1" i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200000"/>
              </a:lnSpc>
            </a:pPr>
            <a:r>
              <a:rPr lang="en-US" altLang="ko-KR" sz="1000" dirty="0" smtClean="0">
                <a:solidFill>
                  <a:prstClr val="white"/>
                </a:solidFill>
              </a:rPr>
              <a:t>Enjoy </a:t>
            </a:r>
            <a:r>
              <a:rPr lang="en-US" altLang="ko-KR" sz="1000" dirty="0">
                <a:solidFill>
                  <a:prstClr val="white"/>
                </a:solidFill>
              </a:rPr>
              <a:t>your stylish business </a:t>
            </a:r>
            <a:r>
              <a:rPr lang="en-US" altLang="ko-KR" sz="1000" dirty="0" smtClean="0">
                <a:solidFill>
                  <a:prstClr val="white"/>
                </a:solidFill>
              </a:rPr>
              <a:t>and </a:t>
            </a:r>
            <a:r>
              <a:rPr lang="en-US" altLang="ko-KR" sz="1000" dirty="0">
                <a:solidFill>
                  <a:prstClr val="white"/>
                </a:solidFill>
              </a:rPr>
              <a:t>campus </a:t>
            </a:r>
            <a:r>
              <a:rPr lang="en-US" altLang="ko-KR" sz="1000" dirty="0" smtClean="0">
                <a:solidFill>
                  <a:prstClr val="white"/>
                </a:solidFill>
              </a:rPr>
              <a:t>life </a:t>
            </a:r>
            <a:r>
              <a:rPr lang="en-US" altLang="ko-KR" sz="1000" dirty="0">
                <a:solidFill>
                  <a:prstClr val="white"/>
                </a:solidFill>
              </a:rPr>
              <a:t>with BIZCAM 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5188869" y="0"/>
            <a:ext cx="1697792" cy="4423539"/>
            <a:chOff x="9570185" y="-51205"/>
            <a:chExt cx="2202715" cy="5739098"/>
          </a:xfrm>
        </p:grpSpPr>
        <p:sp>
          <p:nvSpPr>
            <p:cNvPr id="31" name="타원 30"/>
            <p:cNvSpPr/>
            <p:nvPr/>
          </p:nvSpPr>
          <p:spPr>
            <a:xfrm>
              <a:off x="10887423" y="147899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>
              <a:off x="9639298" y="1510078"/>
              <a:ext cx="2133602" cy="4177815"/>
            </a:xfrm>
            <a:custGeom>
              <a:avLst/>
              <a:gdLst>
                <a:gd name="connsiteX0" fmla="*/ 1066801 w 2133602"/>
                <a:gd name="connsiteY0" fmla="*/ 335084 h 4177815"/>
                <a:gd name="connsiteX1" fmla="*/ 901336 w 2133602"/>
                <a:gd name="connsiteY1" fmla="*/ 500549 h 4177815"/>
                <a:gd name="connsiteX2" fmla="*/ 1066801 w 2133602"/>
                <a:gd name="connsiteY2" fmla="*/ 666014 h 4177815"/>
                <a:gd name="connsiteX3" fmla="*/ 1232266 w 2133602"/>
                <a:gd name="connsiteY3" fmla="*/ 500549 h 4177815"/>
                <a:gd name="connsiteX4" fmla="*/ 1066801 w 2133602"/>
                <a:gd name="connsiteY4" fmla="*/ 335084 h 4177815"/>
                <a:gd name="connsiteX5" fmla="*/ 1066802 w 2133602"/>
                <a:gd name="connsiteY5" fmla="*/ 0 h 4177815"/>
                <a:gd name="connsiteX6" fmla="*/ 2133602 w 2133602"/>
                <a:gd name="connsiteY6" fmla="*/ 492370 h 4177815"/>
                <a:gd name="connsiteX7" fmla="*/ 2133602 w 2133602"/>
                <a:gd name="connsiteY7" fmla="*/ 706187 h 4177815"/>
                <a:gd name="connsiteX8" fmla="*/ 2133602 w 2133602"/>
                <a:gd name="connsiteY8" fmla="*/ 984739 h 4177815"/>
                <a:gd name="connsiteX9" fmla="*/ 2133602 w 2133602"/>
                <a:gd name="connsiteY9" fmla="*/ 3530247 h 4177815"/>
                <a:gd name="connsiteX10" fmla="*/ 2133600 w 2133602"/>
                <a:gd name="connsiteY10" fmla="*/ 3530267 h 4177815"/>
                <a:gd name="connsiteX11" fmla="*/ 2133600 w 2133602"/>
                <a:gd name="connsiteY11" fmla="*/ 3685446 h 4177815"/>
                <a:gd name="connsiteX12" fmla="*/ 1066800 w 2133602"/>
                <a:gd name="connsiteY12" fmla="*/ 4177815 h 4177815"/>
                <a:gd name="connsiteX13" fmla="*/ 0 w 2133602"/>
                <a:gd name="connsiteY13" fmla="*/ 3685446 h 4177815"/>
                <a:gd name="connsiteX14" fmla="*/ 0 w 2133602"/>
                <a:gd name="connsiteY14" fmla="*/ 3193077 h 4177815"/>
                <a:gd name="connsiteX15" fmla="*/ 2 w 2133602"/>
                <a:gd name="connsiteY15" fmla="*/ 3193077 h 4177815"/>
                <a:gd name="connsiteX16" fmla="*/ 2 w 2133602"/>
                <a:gd name="connsiteY16" fmla="*/ 706187 h 4177815"/>
                <a:gd name="connsiteX17" fmla="*/ 3 w 2133602"/>
                <a:gd name="connsiteY17" fmla="*/ 706182 h 4177815"/>
                <a:gd name="connsiteX18" fmla="*/ 3 w 2133602"/>
                <a:gd name="connsiteY18" fmla="*/ 492370 h 4177815"/>
                <a:gd name="connsiteX19" fmla="*/ 1066802 w 2133602"/>
                <a:gd name="connsiteY19" fmla="*/ 0 h 417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33602" h="4177815">
                  <a:moveTo>
                    <a:pt x="1066801" y="335084"/>
                  </a:moveTo>
                  <a:cubicBezTo>
                    <a:pt x="975417" y="335084"/>
                    <a:pt x="901336" y="409165"/>
                    <a:pt x="901336" y="500549"/>
                  </a:cubicBezTo>
                  <a:cubicBezTo>
                    <a:pt x="901336" y="591933"/>
                    <a:pt x="975417" y="666014"/>
                    <a:pt x="1066801" y="666014"/>
                  </a:cubicBezTo>
                  <a:cubicBezTo>
                    <a:pt x="1158185" y="666014"/>
                    <a:pt x="1232266" y="591933"/>
                    <a:pt x="1232266" y="500549"/>
                  </a:cubicBezTo>
                  <a:cubicBezTo>
                    <a:pt x="1232266" y="409165"/>
                    <a:pt x="1158185" y="335084"/>
                    <a:pt x="1066801" y="335084"/>
                  </a:cubicBezTo>
                  <a:close/>
                  <a:moveTo>
                    <a:pt x="1066802" y="0"/>
                  </a:moveTo>
                  <a:cubicBezTo>
                    <a:pt x="1655980" y="0"/>
                    <a:pt x="2133602" y="220442"/>
                    <a:pt x="2133602" y="492370"/>
                  </a:cubicBezTo>
                  <a:lnTo>
                    <a:pt x="2133602" y="706187"/>
                  </a:lnTo>
                  <a:lnTo>
                    <a:pt x="2133602" y="984739"/>
                  </a:lnTo>
                  <a:lnTo>
                    <a:pt x="2133602" y="3530247"/>
                  </a:lnTo>
                  <a:lnTo>
                    <a:pt x="2133600" y="3530267"/>
                  </a:lnTo>
                  <a:lnTo>
                    <a:pt x="2133600" y="3685446"/>
                  </a:lnTo>
                  <a:cubicBezTo>
                    <a:pt x="2133600" y="3957374"/>
                    <a:pt x="1655978" y="4177815"/>
                    <a:pt x="1066800" y="4177815"/>
                  </a:cubicBezTo>
                  <a:cubicBezTo>
                    <a:pt x="477624" y="4177815"/>
                    <a:pt x="0" y="3957374"/>
                    <a:pt x="0" y="3685446"/>
                  </a:cubicBezTo>
                  <a:lnTo>
                    <a:pt x="0" y="3193077"/>
                  </a:lnTo>
                  <a:lnTo>
                    <a:pt x="2" y="3193077"/>
                  </a:lnTo>
                  <a:lnTo>
                    <a:pt x="2" y="706187"/>
                  </a:lnTo>
                  <a:lnTo>
                    <a:pt x="3" y="706182"/>
                  </a:lnTo>
                  <a:lnTo>
                    <a:pt x="3" y="492370"/>
                  </a:lnTo>
                  <a:cubicBezTo>
                    <a:pt x="3" y="220442"/>
                    <a:pt x="477626" y="0"/>
                    <a:pt x="10668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03200" dist="165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9652000" y="50800"/>
              <a:ext cx="1117896" cy="1998574"/>
            </a:xfrm>
            <a:custGeom>
              <a:avLst/>
              <a:gdLst>
                <a:gd name="connsiteX0" fmla="*/ 0 w 1117896"/>
                <a:gd name="connsiteY0" fmla="*/ 0 h 1998574"/>
                <a:gd name="connsiteX1" fmla="*/ 355600 w 1117896"/>
                <a:gd name="connsiteY1" fmla="*/ 762000 h 1998574"/>
                <a:gd name="connsiteX2" fmla="*/ 444500 w 1117896"/>
                <a:gd name="connsiteY2" fmla="*/ 1041400 h 1998574"/>
                <a:gd name="connsiteX3" fmla="*/ 800100 w 1117896"/>
                <a:gd name="connsiteY3" fmla="*/ 1612900 h 1998574"/>
                <a:gd name="connsiteX4" fmla="*/ 1066800 w 1117896"/>
                <a:gd name="connsiteY4" fmla="*/ 1993900 h 1998574"/>
                <a:gd name="connsiteX5" fmla="*/ 1117600 w 1117896"/>
                <a:gd name="connsiteY5" fmla="*/ 1790700 h 19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7896" h="1998574">
                  <a:moveTo>
                    <a:pt x="0" y="0"/>
                  </a:moveTo>
                  <a:cubicBezTo>
                    <a:pt x="140758" y="294216"/>
                    <a:pt x="281517" y="588433"/>
                    <a:pt x="355600" y="762000"/>
                  </a:cubicBezTo>
                  <a:cubicBezTo>
                    <a:pt x="429683" y="935567"/>
                    <a:pt x="370417" y="899583"/>
                    <a:pt x="444500" y="1041400"/>
                  </a:cubicBezTo>
                  <a:cubicBezTo>
                    <a:pt x="518583" y="1183217"/>
                    <a:pt x="696383" y="1454150"/>
                    <a:pt x="800100" y="1612900"/>
                  </a:cubicBezTo>
                  <a:cubicBezTo>
                    <a:pt x="903817" y="1771650"/>
                    <a:pt x="1013883" y="1964267"/>
                    <a:pt x="1066800" y="1993900"/>
                  </a:cubicBezTo>
                  <a:cubicBezTo>
                    <a:pt x="1119717" y="2023533"/>
                    <a:pt x="1118658" y="1907116"/>
                    <a:pt x="1117600" y="1790700"/>
                  </a:cubicBezTo>
                </a:path>
              </a:pathLst>
            </a:custGeom>
            <a:noFill/>
            <a:ln w="349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10934700" y="25400"/>
              <a:ext cx="508000" cy="1473200"/>
            </a:xfrm>
            <a:custGeom>
              <a:avLst/>
              <a:gdLst>
                <a:gd name="connsiteX0" fmla="*/ 0 w 508000"/>
                <a:gd name="connsiteY0" fmla="*/ 1473200 h 1473200"/>
                <a:gd name="connsiteX1" fmla="*/ 241300 w 508000"/>
                <a:gd name="connsiteY1" fmla="*/ 1104900 h 1473200"/>
                <a:gd name="connsiteX2" fmla="*/ 342900 w 508000"/>
                <a:gd name="connsiteY2" fmla="*/ 876300 h 1473200"/>
                <a:gd name="connsiteX3" fmla="*/ 393700 w 508000"/>
                <a:gd name="connsiteY3" fmla="*/ 698500 h 1473200"/>
                <a:gd name="connsiteX4" fmla="*/ 457200 w 508000"/>
                <a:gd name="connsiteY4" fmla="*/ 431800 h 1473200"/>
                <a:gd name="connsiteX5" fmla="*/ 508000 w 508000"/>
                <a:gd name="connsiteY5" fmla="*/ 0 h 147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000" h="1473200">
                  <a:moveTo>
                    <a:pt x="0" y="1473200"/>
                  </a:moveTo>
                  <a:cubicBezTo>
                    <a:pt x="92075" y="1338791"/>
                    <a:pt x="184150" y="1204383"/>
                    <a:pt x="241300" y="1104900"/>
                  </a:cubicBezTo>
                  <a:cubicBezTo>
                    <a:pt x="298450" y="1005417"/>
                    <a:pt x="317500" y="944033"/>
                    <a:pt x="342900" y="876300"/>
                  </a:cubicBezTo>
                  <a:cubicBezTo>
                    <a:pt x="368300" y="808567"/>
                    <a:pt x="374650" y="772583"/>
                    <a:pt x="393700" y="698500"/>
                  </a:cubicBezTo>
                  <a:cubicBezTo>
                    <a:pt x="412750" y="624417"/>
                    <a:pt x="438150" y="548217"/>
                    <a:pt x="457200" y="431800"/>
                  </a:cubicBezTo>
                  <a:cubicBezTo>
                    <a:pt x="476250" y="315383"/>
                    <a:pt x="492125" y="157691"/>
                    <a:pt x="508000" y="0"/>
                  </a:cubicBezTo>
                </a:path>
              </a:pathLst>
            </a:cu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타원 14"/>
            <p:cNvSpPr/>
            <p:nvPr/>
          </p:nvSpPr>
          <p:spPr>
            <a:xfrm>
              <a:off x="9756360" y="32463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9848394" y="494332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9942907" y="691286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10028860" y="936654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10116287" y="1146308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10237674" y="1371853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10359062" y="158150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10511462" y="1751771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>
            <a:xfrm>
              <a:off x="10636987" y="1938331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/>
            <p:cNvSpPr/>
            <p:nvPr/>
          </p:nvSpPr>
          <p:spPr>
            <a:xfrm>
              <a:off x="9664981" y="130068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타원 54"/>
            <p:cNvSpPr/>
            <p:nvPr/>
          </p:nvSpPr>
          <p:spPr>
            <a:xfrm>
              <a:off x="9570185" y="-5120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11309037" y="54786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11255904" y="74395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11186792" y="888149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11117680" y="104379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타원 27"/>
            <p:cNvSpPr/>
            <p:nvPr/>
          </p:nvSpPr>
          <p:spPr>
            <a:xfrm>
              <a:off x="10990492" y="1258084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11329578" y="359961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타원 29"/>
            <p:cNvSpPr/>
            <p:nvPr/>
          </p:nvSpPr>
          <p:spPr>
            <a:xfrm>
              <a:off x="11350843" y="152174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11398690" y="-5120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9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C7D6A"/>
            </a:gs>
            <a:gs pos="100000">
              <a:srgbClr val="3A492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684140" y="359961"/>
            <a:ext cx="49306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i="1" dirty="0">
                <a:solidFill>
                  <a:schemeClr val="bg1"/>
                </a:solidFill>
              </a:rPr>
              <a:t>POWER POINT </a:t>
            </a:r>
            <a:r>
              <a:rPr lang="en-US" altLang="ko-KR" sz="3200" b="1" i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200000"/>
              </a:lnSpc>
            </a:pPr>
            <a:r>
              <a:rPr lang="en-US" altLang="ko-KR" sz="1000" dirty="0" smtClean="0">
                <a:solidFill>
                  <a:schemeClr val="bg1"/>
                </a:solidFill>
              </a:rPr>
              <a:t>Enjoy </a:t>
            </a:r>
            <a:r>
              <a:rPr lang="en-US" altLang="ko-KR" sz="1000" dirty="0">
                <a:solidFill>
                  <a:schemeClr val="bg1"/>
                </a:solidFill>
              </a:rPr>
              <a:t>your stylish business </a:t>
            </a:r>
            <a:r>
              <a:rPr lang="en-US" altLang="ko-KR" sz="1000" dirty="0" smtClean="0">
                <a:solidFill>
                  <a:schemeClr val="bg1"/>
                </a:solidFill>
              </a:rPr>
              <a:t>and </a:t>
            </a:r>
            <a:r>
              <a:rPr lang="en-US" altLang="ko-KR" sz="1000" dirty="0">
                <a:solidFill>
                  <a:schemeClr val="bg1"/>
                </a:solidFill>
              </a:rPr>
              <a:t>campus </a:t>
            </a:r>
            <a:r>
              <a:rPr lang="en-US" altLang="ko-KR" sz="1000" dirty="0" smtClean="0">
                <a:solidFill>
                  <a:schemeClr val="bg1"/>
                </a:solidFill>
              </a:rPr>
              <a:t>life </a:t>
            </a:r>
            <a:r>
              <a:rPr lang="en-US" altLang="ko-KR" sz="1000" dirty="0">
                <a:solidFill>
                  <a:schemeClr val="bg1"/>
                </a:solidFill>
              </a:rPr>
              <a:t>with BIZCAM 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769901" y="3782256"/>
            <a:ext cx="275908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6000" b="1" dirty="0" smtClean="0">
                <a:solidFill>
                  <a:srgbClr val="3A492D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감사합니다</a:t>
            </a:r>
            <a:r>
              <a:rPr lang="en-US" altLang="ko-KR" sz="6000" b="1" dirty="0" smtClean="0">
                <a:solidFill>
                  <a:srgbClr val="3A492D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.</a:t>
            </a:r>
          </a:p>
          <a:p>
            <a:pPr algn="ctr"/>
            <a:endParaRPr lang="en-US" altLang="ko-KR" sz="2400" dirty="0" smtClean="0">
              <a:solidFill>
                <a:srgbClr val="3A492D"/>
              </a:solidFill>
            </a:endParaRPr>
          </a:p>
          <a:p>
            <a:pPr algn="ctr"/>
            <a:r>
              <a:rPr lang="en-US" altLang="ko-KR" sz="2400" dirty="0" smtClean="0">
                <a:solidFill>
                  <a:srgbClr val="3A492D"/>
                </a:solidFill>
              </a:rPr>
              <a:t>2018. 6. 6 </a:t>
            </a:r>
            <a:r>
              <a:rPr lang="ko-KR" altLang="en-US" sz="2400" dirty="0" smtClean="0">
                <a:solidFill>
                  <a:srgbClr val="3A492D"/>
                </a:solidFill>
              </a:rPr>
              <a:t>현충일</a:t>
            </a:r>
            <a:endParaRPr lang="ko-KR" altLang="en-US" sz="1400" dirty="0">
              <a:solidFill>
                <a:srgbClr val="3A492D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8343900" y="-51205"/>
            <a:ext cx="3848100" cy="4423539"/>
            <a:chOff x="7199476" y="-51205"/>
            <a:chExt cx="4992524" cy="5739098"/>
          </a:xfrm>
        </p:grpSpPr>
        <p:sp>
          <p:nvSpPr>
            <p:cNvPr id="51" name="자유형 50"/>
            <p:cNvSpPr/>
            <p:nvPr/>
          </p:nvSpPr>
          <p:spPr>
            <a:xfrm>
              <a:off x="7199476" y="-1"/>
              <a:ext cx="4990449" cy="4922326"/>
            </a:xfrm>
            <a:custGeom>
              <a:avLst/>
              <a:gdLst>
                <a:gd name="connsiteX0" fmla="*/ 0 w 4780567"/>
                <a:gd name="connsiteY0" fmla="*/ 0 h 4594269"/>
                <a:gd name="connsiteX1" fmla="*/ 4780567 w 4780567"/>
                <a:gd name="connsiteY1" fmla="*/ 0 h 4594269"/>
                <a:gd name="connsiteX2" fmla="*/ 4780567 w 4780567"/>
                <a:gd name="connsiteY2" fmla="*/ 3390834 h 4594269"/>
                <a:gd name="connsiteX3" fmla="*/ 4611090 w 4780567"/>
                <a:gd name="connsiteY3" fmla="*/ 3603117 h 4594269"/>
                <a:gd name="connsiteX4" fmla="*/ 3447068 w 4780567"/>
                <a:gd name="connsiteY4" fmla="*/ 4584700 h 4594269"/>
                <a:gd name="connsiteX5" fmla="*/ 1745268 w 4780567"/>
                <a:gd name="connsiteY5" fmla="*/ 3378200 h 4594269"/>
                <a:gd name="connsiteX6" fmla="*/ 106232 w 4780567"/>
                <a:gd name="connsiteY6" fmla="*/ 270148 h 459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80567" h="4594269">
                  <a:moveTo>
                    <a:pt x="0" y="0"/>
                  </a:moveTo>
                  <a:lnTo>
                    <a:pt x="4780567" y="0"/>
                  </a:lnTo>
                  <a:lnTo>
                    <a:pt x="4780567" y="3390834"/>
                  </a:lnTo>
                  <a:lnTo>
                    <a:pt x="4611090" y="3603117"/>
                  </a:lnTo>
                  <a:cubicBezTo>
                    <a:pt x="4243133" y="4055368"/>
                    <a:pt x="3802932" y="4537075"/>
                    <a:pt x="3447068" y="4584700"/>
                  </a:cubicBezTo>
                  <a:cubicBezTo>
                    <a:pt x="2877685" y="4660900"/>
                    <a:pt x="2354868" y="4284133"/>
                    <a:pt x="1745268" y="3378200"/>
                  </a:cubicBezTo>
                  <a:cubicBezTo>
                    <a:pt x="1326168" y="2755371"/>
                    <a:pt x="543903" y="1334178"/>
                    <a:pt x="106232" y="270148"/>
                  </a:cubicBezTo>
                  <a:close/>
                </a:path>
              </a:pathLst>
            </a:custGeom>
            <a:pattFill prst="smGrid">
              <a:fgClr>
                <a:srgbClr val="546646"/>
              </a:fgClr>
              <a:bgClr>
                <a:srgbClr val="3A492D"/>
              </a:bgClr>
            </a:pattFill>
            <a:ln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 49"/>
            <p:cNvSpPr/>
            <p:nvPr/>
          </p:nvSpPr>
          <p:spPr>
            <a:xfrm>
              <a:off x="7411433" y="0"/>
              <a:ext cx="4780567" cy="4594269"/>
            </a:xfrm>
            <a:custGeom>
              <a:avLst/>
              <a:gdLst>
                <a:gd name="connsiteX0" fmla="*/ 0 w 4780567"/>
                <a:gd name="connsiteY0" fmla="*/ 0 h 4594269"/>
                <a:gd name="connsiteX1" fmla="*/ 4780567 w 4780567"/>
                <a:gd name="connsiteY1" fmla="*/ 0 h 4594269"/>
                <a:gd name="connsiteX2" fmla="*/ 4780567 w 4780567"/>
                <a:gd name="connsiteY2" fmla="*/ 3390834 h 4594269"/>
                <a:gd name="connsiteX3" fmla="*/ 4611090 w 4780567"/>
                <a:gd name="connsiteY3" fmla="*/ 3603117 h 4594269"/>
                <a:gd name="connsiteX4" fmla="*/ 3447068 w 4780567"/>
                <a:gd name="connsiteY4" fmla="*/ 4584700 h 4594269"/>
                <a:gd name="connsiteX5" fmla="*/ 1745268 w 4780567"/>
                <a:gd name="connsiteY5" fmla="*/ 3378200 h 4594269"/>
                <a:gd name="connsiteX6" fmla="*/ 106232 w 4780567"/>
                <a:gd name="connsiteY6" fmla="*/ 270148 h 459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80567" h="4594269">
                  <a:moveTo>
                    <a:pt x="0" y="0"/>
                  </a:moveTo>
                  <a:lnTo>
                    <a:pt x="4780567" y="0"/>
                  </a:lnTo>
                  <a:lnTo>
                    <a:pt x="4780567" y="3390834"/>
                  </a:lnTo>
                  <a:lnTo>
                    <a:pt x="4611090" y="3603117"/>
                  </a:lnTo>
                  <a:cubicBezTo>
                    <a:pt x="4243133" y="4055368"/>
                    <a:pt x="3802932" y="4537075"/>
                    <a:pt x="3447068" y="4584700"/>
                  </a:cubicBezTo>
                  <a:cubicBezTo>
                    <a:pt x="2877685" y="4660900"/>
                    <a:pt x="2354868" y="4284133"/>
                    <a:pt x="1745268" y="3378200"/>
                  </a:cubicBezTo>
                  <a:cubicBezTo>
                    <a:pt x="1326168" y="2755371"/>
                    <a:pt x="543903" y="1334178"/>
                    <a:pt x="106232" y="270148"/>
                  </a:cubicBezTo>
                  <a:close/>
                </a:path>
              </a:pathLst>
            </a:custGeom>
            <a:solidFill>
              <a:srgbClr val="F3C9A1"/>
            </a:solidFill>
            <a:ln>
              <a:noFill/>
            </a:ln>
            <a:effectLst>
              <a:innerShdw blurRad="1651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/>
            <p:cNvSpPr/>
            <p:nvPr/>
          </p:nvSpPr>
          <p:spPr>
            <a:xfrm>
              <a:off x="10887423" y="147899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 13"/>
            <p:cNvSpPr/>
            <p:nvPr/>
          </p:nvSpPr>
          <p:spPr>
            <a:xfrm>
              <a:off x="9639298" y="1510078"/>
              <a:ext cx="2133602" cy="4177815"/>
            </a:xfrm>
            <a:custGeom>
              <a:avLst/>
              <a:gdLst>
                <a:gd name="connsiteX0" fmla="*/ 1066801 w 2133602"/>
                <a:gd name="connsiteY0" fmla="*/ 335084 h 4177815"/>
                <a:gd name="connsiteX1" fmla="*/ 901336 w 2133602"/>
                <a:gd name="connsiteY1" fmla="*/ 500549 h 4177815"/>
                <a:gd name="connsiteX2" fmla="*/ 1066801 w 2133602"/>
                <a:gd name="connsiteY2" fmla="*/ 666014 h 4177815"/>
                <a:gd name="connsiteX3" fmla="*/ 1232266 w 2133602"/>
                <a:gd name="connsiteY3" fmla="*/ 500549 h 4177815"/>
                <a:gd name="connsiteX4" fmla="*/ 1066801 w 2133602"/>
                <a:gd name="connsiteY4" fmla="*/ 335084 h 4177815"/>
                <a:gd name="connsiteX5" fmla="*/ 1066802 w 2133602"/>
                <a:gd name="connsiteY5" fmla="*/ 0 h 4177815"/>
                <a:gd name="connsiteX6" fmla="*/ 2133602 w 2133602"/>
                <a:gd name="connsiteY6" fmla="*/ 492370 h 4177815"/>
                <a:gd name="connsiteX7" fmla="*/ 2133602 w 2133602"/>
                <a:gd name="connsiteY7" fmla="*/ 706187 h 4177815"/>
                <a:gd name="connsiteX8" fmla="*/ 2133602 w 2133602"/>
                <a:gd name="connsiteY8" fmla="*/ 984739 h 4177815"/>
                <a:gd name="connsiteX9" fmla="*/ 2133602 w 2133602"/>
                <a:gd name="connsiteY9" fmla="*/ 3530247 h 4177815"/>
                <a:gd name="connsiteX10" fmla="*/ 2133600 w 2133602"/>
                <a:gd name="connsiteY10" fmla="*/ 3530267 h 4177815"/>
                <a:gd name="connsiteX11" fmla="*/ 2133600 w 2133602"/>
                <a:gd name="connsiteY11" fmla="*/ 3685446 h 4177815"/>
                <a:gd name="connsiteX12" fmla="*/ 1066800 w 2133602"/>
                <a:gd name="connsiteY12" fmla="*/ 4177815 h 4177815"/>
                <a:gd name="connsiteX13" fmla="*/ 0 w 2133602"/>
                <a:gd name="connsiteY13" fmla="*/ 3685446 h 4177815"/>
                <a:gd name="connsiteX14" fmla="*/ 0 w 2133602"/>
                <a:gd name="connsiteY14" fmla="*/ 3193077 h 4177815"/>
                <a:gd name="connsiteX15" fmla="*/ 2 w 2133602"/>
                <a:gd name="connsiteY15" fmla="*/ 3193077 h 4177815"/>
                <a:gd name="connsiteX16" fmla="*/ 2 w 2133602"/>
                <a:gd name="connsiteY16" fmla="*/ 706187 h 4177815"/>
                <a:gd name="connsiteX17" fmla="*/ 3 w 2133602"/>
                <a:gd name="connsiteY17" fmla="*/ 706182 h 4177815"/>
                <a:gd name="connsiteX18" fmla="*/ 3 w 2133602"/>
                <a:gd name="connsiteY18" fmla="*/ 492370 h 4177815"/>
                <a:gd name="connsiteX19" fmla="*/ 1066802 w 2133602"/>
                <a:gd name="connsiteY19" fmla="*/ 0 h 417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33602" h="4177815">
                  <a:moveTo>
                    <a:pt x="1066801" y="335084"/>
                  </a:moveTo>
                  <a:cubicBezTo>
                    <a:pt x="975417" y="335084"/>
                    <a:pt x="901336" y="409165"/>
                    <a:pt x="901336" y="500549"/>
                  </a:cubicBezTo>
                  <a:cubicBezTo>
                    <a:pt x="901336" y="591933"/>
                    <a:pt x="975417" y="666014"/>
                    <a:pt x="1066801" y="666014"/>
                  </a:cubicBezTo>
                  <a:cubicBezTo>
                    <a:pt x="1158185" y="666014"/>
                    <a:pt x="1232266" y="591933"/>
                    <a:pt x="1232266" y="500549"/>
                  </a:cubicBezTo>
                  <a:cubicBezTo>
                    <a:pt x="1232266" y="409165"/>
                    <a:pt x="1158185" y="335084"/>
                    <a:pt x="1066801" y="335084"/>
                  </a:cubicBezTo>
                  <a:close/>
                  <a:moveTo>
                    <a:pt x="1066802" y="0"/>
                  </a:moveTo>
                  <a:cubicBezTo>
                    <a:pt x="1655980" y="0"/>
                    <a:pt x="2133602" y="220442"/>
                    <a:pt x="2133602" y="492370"/>
                  </a:cubicBezTo>
                  <a:lnTo>
                    <a:pt x="2133602" y="706187"/>
                  </a:lnTo>
                  <a:lnTo>
                    <a:pt x="2133602" y="984739"/>
                  </a:lnTo>
                  <a:lnTo>
                    <a:pt x="2133602" y="3530247"/>
                  </a:lnTo>
                  <a:lnTo>
                    <a:pt x="2133600" y="3530267"/>
                  </a:lnTo>
                  <a:lnTo>
                    <a:pt x="2133600" y="3685446"/>
                  </a:lnTo>
                  <a:cubicBezTo>
                    <a:pt x="2133600" y="3957374"/>
                    <a:pt x="1655978" y="4177815"/>
                    <a:pt x="1066800" y="4177815"/>
                  </a:cubicBezTo>
                  <a:cubicBezTo>
                    <a:pt x="477624" y="4177815"/>
                    <a:pt x="0" y="3957374"/>
                    <a:pt x="0" y="3685446"/>
                  </a:cubicBezTo>
                  <a:lnTo>
                    <a:pt x="0" y="3193077"/>
                  </a:lnTo>
                  <a:lnTo>
                    <a:pt x="2" y="3193077"/>
                  </a:lnTo>
                  <a:lnTo>
                    <a:pt x="2" y="706187"/>
                  </a:lnTo>
                  <a:lnTo>
                    <a:pt x="3" y="706182"/>
                  </a:lnTo>
                  <a:lnTo>
                    <a:pt x="3" y="492370"/>
                  </a:lnTo>
                  <a:cubicBezTo>
                    <a:pt x="3" y="220442"/>
                    <a:pt x="477626" y="0"/>
                    <a:pt x="10668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03200" dist="165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/>
          </p:nvSpPr>
          <p:spPr>
            <a:xfrm>
              <a:off x="9652000" y="50800"/>
              <a:ext cx="1117896" cy="1998574"/>
            </a:xfrm>
            <a:custGeom>
              <a:avLst/>
              <a:gdLst>
                <a:gd name="connsiteX0" fmla="*/ 0 w 1117896"/>
                <a:gd name="connsiteY0" fmla="*/ 0 h 1998574"/>
                <a:gd name="connsiteX1" fmla="*/ 355600 w 1117896"/>
                <a:gd name="connsiteY1" fmla="*/ 762000 h 1998574"/>
                <a:gd name="connsiteX2" fmla="*/ 444500 w 1117896"/>
                <a:gd name="connsiteY2" fmla="*/ 1041400 h 1998574"/>
                <a:gd name="connsiteX3" fmla="*/ 800100 w 1117896"/>
                <a:gd name="connsiteY3" fmla="*/ 1612900 h 1998574"/>
                <a:gd name="connsiteX4" fmla="*/ 1066800 w 1117896"/>
                <a:gd name="connsiteY4" fmla="*/ 1993900 h 1998574"/>
                <a:gd name="connsiteX5" fmla="*/ 1117600 w 1117896"/>
                <a:gd name="connsiteY5" fmla="*/ 1790700 h 19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7896" h="1998574">
                  <a:moveTo>
                    <a:pt x="0" y="0"/>
                  </a:moveTo>
                  <a:cubicBezTo>
                    <a:pt x="140758" y="294216"/>
                    <a:pt x="281517" y="588433"/>
                    <a:pt x="355600" y="762000"/>
                  </a:cubicBezTo>
                  <a:cubicBezTo>
                    <a:pt x="429683" y="935567"/>
                    <a:pt x="370417" y="899583"/>
                    <a:pt x="444500" y="1041400"/>
                  </a:cubicBezTo>
                  <a:cubicBezTo>
                    <a:pt x="518583" y="1183217"/>
                    <a:pt x="696383" y="1454150"/>
                    <a:pt x="800100" y="1612900"/>
                  </a:cubicBezTo>
                  <a:cubicBezTo>
                    <a:pt x="903817" y="1771650"/>
                    <a:pt x="1013883" y="1964267"/>
                    <a:pt x="1066800" y="1993900"/>
                  </a:cubicBezTo>
                  <a:cubicBezTo>
                    <a:pt x="1119717" y="2023533"/>
                    <a:pt x="1118658" y="1907116"/>
                    <a:pt x="1117600" y="1790700"/>
                  </a:cubicBezTo>
                </a:path>
              </a:pathLst>
            </a:custGeom>
            <a:noFill/>
            <a:ln w="349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자유형 8"/>
            <p:cNvSpPr/>
            <p:nvPr/>
          </p:nvSpPr>
          <p:spPr>
            <a:xfrm>
              <a:off x="10934700" y="25400"/>
              <a:ext cx="508000" cy="1473200"/>
            </a:xfrm>
            <a:custGeom>
              <a:avLst/>
              <a:gdLst>
                <a:gd name="connsiteX0" fmla="*/ 0 w 508000"/>
                <a:gd name="connsiteY0" fmla="*/ 1473200 h 1473200"/>
                <a:gd name="connsiteX1" fmla="*/ 241300 w 508000"/>
                <a:gd name="connsiteY1" fmla="*/ 1104900 h 1473200"/>
                <a:gd name="connsiteX2" fmla="*/ 342900 w 508000"/>
                <a:gd name="connsiteY2" fmla="*/ 876300 h 1473200"/>
                <a:gd name="connsiteX3" fmla="*/ 393700 w 508000"/>
                <a:gd name="connsiteY3" fmla="*/ 698500 h 1473200"/>
                <a:gd name="connsiteX4" fmla="*/ 457200 w 508000"/>
                <a:gd name="connsiteY4" fmla="*/ 431800 h 1473200"/>
                <a:gd name="connsiteX5" fmla="*/ 508000 w 508000"/>
                <a:gd name="connsiteY5" fmla="*/ 0 h 147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000" h="1473200">
                  <a:moveTo>
                    <a:pt x="0" y="1473200"/>
                  </a:moveTo>
                  <a:cubicBezTo>
                    <a:pt x="92075" y="1338791"/>
                    <a:pt x="184150" y="1204383"/>
                    <a:pt x="241300" y="1104900"/>
                  </a:cubicBezTo>
                  <a:cubicBezTo>
                    <a:pt x="298450" y="1005417"/>
                    <a:pt x="317500" y="944033"/>
                    <a:pt x="342900" y="876300"/>
                  </a:cubicBezTo>
                  <a:cubicBezTo>
                    <a:pt x="368300" y="808567"/>
                    <a:pt x="374650" y="772583"/>
                    <a:pt x="393700" y="698500"/>
                  </a:cubicBezTo>
                  <a:cubicBezTo>
                    <a:pt x="412750" y="624417"/>
                    <a:pt x="438150" y="548217"/>
                    <a:pt x="457200" y="431800"/>
                  </a:cubicBezTo>
                  <a:cubicBezTo>
                    <a:pt x="476250" y="315383"/>
                    <a:pt x="492125" y="157691"/>
                    <a:pt x="508000" y="0"/>
                  </a:cubicBezTo>
                </a:path>
              </a:pathLst>
            </a:cu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9756360" y="32463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9848394" y="494332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9942907" y="691286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10028860" y="936654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10116287" y="1146308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10237674" y="1371853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10359062" y="158150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10511462" y="1751771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>
            <a:xfrm>
              <a:off x="10636987" y="1938331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/>
            <p:cNvSpPr/>
            <p:nvPr/>
          </p:nvSpPr>
          <p:spPr>
            <a:xfrm>
              <a:off x="9664981" y="130068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타원 54"/>
            <p:cNvSpPr/>
            <p:nvPr/>
          </p:nvSpPr>
          <p:spPr>
            <a:xfrm>
              <a:off x="9570185" y="-5120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11309037" y="54786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11255904" y="74395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11186792" y="888149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11117680" y="1043797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타원 27"/>
            <p:cNvSpPr/>
            <p:nvPr/>
          </p:nvSpPr>
          <p:spPr>
            <a:xfrm>
              <a:off x="10990492" y="1258084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11329578" y="359961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타원 29"/>
            <p:cNvSpPr/>
            <p:nvPr/>
          </p:nvSpPr>
          <p:spPr>
            <a:xfrm>
              <a:off x="11350843" y="152174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11398690" y="-51205"/>
              <a:ext cx="138225" cy="138225"/>
            </a:xfrm>
            <a:prstGeom prst="ellipse">
              <a:avLst/>
            </a:prstGeom>
            <a:gradFill flip="none" rotWithShape="1">
              <a:gsLst>
                <a:gs pos="3000">
                  <a:schemeClr val="bg1">
                    <a:shade val="30000"/>
                    <a:satMod val="115000"/>
                  </a:schemeClr>
                </a:gs>
                <a:gs pos="75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직사각형 3"/>
          <p:cNvSpPr/>
          <p:nvPr/>
        </p:nvSpPr>
        <p:spPr>
          <a:xfrm rot="5400000">
            <a:off x="10304687" y="2537919"/>
            <a:ext cx="1630575" cy="57496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i="1" dirty="0" smtClean="0">
                <a:solidFill>
                  <a:schemeClr val="bg1"/>
                </a:solidFill>
              </a:rPr>
              <a:t>2018. 6. 6</a:t>
            </a:r>
            <a:endParaRPr lang="en-US" altLang="ko-KR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37</Words>
  <Application>Microsoft Office PowerPoint</Application>
  <PresentationFormat>와이드스크린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나눔손글씨 펜</vt:lpstr>
      <vt:lpstr>맑은 고딕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172</cp:revision>
  <dcterms:created xsi:type="dcterms:W3CDTF">2018-05-09T06:13:43Z</dcterms:created>
  <dcterms:modified xsi:type="dcterms:W3CDTF">2024-06-26T05:51:38Z</dcterms:modified>
</cp:coreProperties>
</file>