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241"/>
    <a:srgbClr val="FBCA7E"/>
    <a:srgbClr val="5D4038"/>
    <a:srgbClr val="FEBC5C"/>
    <a:srgbClr val="62E3FE"/>
    <a:srgbClr val="264071"/>
    <a:srgbClr val="2D4878"/>
    <a:srgbClr val="36508D"/>
    <a:srgbClr val="2D477A"/>
    <a:srgbClr val="8F3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7" autoAdjust="0"/>
    <p:restoredTop sz="96429" autoAdjust="0"/>
  </p:normalViewPr>
  <p:slideViewPr>
    <p:cSldViewPr snapToGrid="0">
      <p:cViewPr varScale="1">
        <p:scale>
          <a:sx n="85" d="100"/>
          <a:sy n="85" d="100"/>
        </p:scale>
        <p:origin x="102" y="40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rgbClr val="8A6E5B"/>
              </a:solidFill>
            </a:ln>
          </c:spPr>
          <c:marker>
            <c:spPr>
              <a:ln>
                <a:solidFill>
                  <a:srgbClr val="8A6E5B"/>
                </a:solidFill>
              </a:ln>
            </c:spPr>
          </c:marker>
          <c:dPt>
            <c:idx val="0"/>
            <c:bubble3D val="0"/>
          </c:dPt>
          <c:dPt>
            <c:idx val="2"/>
            <c:bubble3D val="0"/>
          </c:dPt>
          <c:dPt>
            <c:idx val="11"/>
            <c:bubble3D val="0"/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2D314F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rgbClr val="FB716F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5765610071036139E-2"/>
                  <c:y val="-5.4559387183960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2D314F"/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rgbClr val="2D314F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05627792"/>
        <c:axId val="-1705641936"/>
      </c:lineChart>
      <c:catAx>
        <c:axId val="-1705627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1705641936"/>
        <c:crosses val="autoZero"/>
        <c:auto val="1"/>
        <c:lblAlgn val="ctr"/>
        <c:lblOffset val="100"/>
        <c:noMultiLvlLbl val="0"/>
      </c:catAx>
      <c:valAx>
        <c:axId val="-1705641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1705627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C68C-9018-4E04-8B39-5659FE5775CE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78AB1-E21A-43B6-BD14-C8BB7D8057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93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6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8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9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5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1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1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0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9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9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자유형 34"/>
          <p:cNvSpPr/>
          <p:nvPr/>
        </p:nvSpPr>
        <p:spPr>
          <a:xfrm>
            <a:off x="1384300" y="321733"/>
            <a:ext cx="10350499" cy="6214533"/>
          </a:xfrm>
          <a:custGeom>
            <a:avLst/>
            <a:gdLst>
              <a:gd name="connsiteX0" fmla="*/ 261010 w 10350499"/>
              <a:gd name="connsiteY0" fmla="*/ 0 h 6214533"/>
              <a:gd name="connsiteX1" fmla="*/ 10089489 w 10350499"/>
              <a:gd name="connsiteY1" fmla="*/ 0 h 6214533"/>
              <a:gd name="connsiteX2" fmla="*/ 10350499 w 10350499"/>
              <a:gd name="connsiteY2" fmla="*/ 261010 h 6214533"/>
              <a:gd name="connsiteX3" fmla="*/ 10350499 w 10350499"/>
              <a:gd name="connsiteY3" fmla="*/ 5953523 h 6214533"/>
              <a:gd name="connsiteX4" fmla="*/ 10089489 w 10350499"/>
              <a:gd name="connsiteY4" fmla="*/ 6214533 h 6214533"/>
              <a:gd name="connsiteX5" fmla="*/ 261010 w 10350499"/>
              <a:gd name="connsiteY5" fmla="*/ 6214533 h 6214533"/>
              <a:gd name="connsiteX6" fmla="*/ 0 w 10350499"/>
              <a:gd name="connsiteY6" fmla="*/ 5953523 h 6214533"/>
              <a:gd name="connsiteX7" fmla="*/ 0 w 10350499"/>
              <a:gd name="connsiteY7" fmla="*/ 5664275 h 6214533"/>
              <a:gd name="connsiteX8" fmla="*/ 1087151 w 10350499"/>
              <a:gd name="connsiteY8" fmla="*/ 5664275 h 6214533"/>
              <a:gd name="connsiteX9" fmla="*/ 1107612 w 10350499"/>
              <a:gd name="connsiteY9" fmla="*/ 5663405 h 6214533"/>
              <a:gd name="connsiteX10" fmla="*/ 1146379 w 10350499"/>
              <a:gd name="connsiteY10" fmla="*/ 5653826 h 6214533"/>
              <a:gd name="connsiteX11" fmla="*/ 1182993 w 10350499"/>
              <a:gd name="connsiteY11" fmla="*/ 5635104 h 6214533"/>
              <a:gd name="connsiteX12" fmla="*/ 1216376 w 10350499"/>
              <a:gd name="connsiteY12" fmla="*/ 5608544 h 6214533"/>
              <a:gd name="connsiteX13" fmla="*/ 1245093 w 10350499"/>
              <a:gd name="connsiteY13" fmla="*/ 5575018 h 6214533"/>
              <a:gd name="connsiteX14" fmla="*/ 1268066 w 10350499"/>
              <a:gd name="connsiteY14" fmla="*/ 5534526 h 6214533"/>
              <a:gd name="connsiteX15" fmla="*/ 1284937 w 10350499"/>
              <a:gd name="connsiteY15" fmla="*/ 5489680 h 6214533"/>
              <a:gd name="connsiteX16" fmla="*/ 1293551 w 10350499"/>
              <a:gd name="connsiteY16" fmla="*/ 5439173 h 6214533"/>
              <a:gd name="connsiteX17" fmla="*/ 1293910 w 10350499"/>
              <a:gd name="connsiteY17" fmla="*/ 5413049 h 6214533"/>
              <a:gd name="connsiteX18" fmla="*/ 1293910 w 10350499"/>
              <a:gd name="connsiteY18" fmla="*/ 2016927 h 6214533"/>
              <a:gd name="connsiteX19" fmla="*/ 816857 w 10350499"/>
              <a:gd name="connsiteY19" fmla="*/ 1099539 h 6214533"/>
              <a:gd name="connsiteX20" fmla="*/ 808173 w 10350499"/>
              <a:gd name="connsiteY20" fmla="*/ 1099539 h 6214533"/>
              <a:gd name="connsiteX21" fmla="*/ 808173 w 10350499"/>
              <a:gd name="connsiteY21" fmla="*/ 946601 h 6214533"/>
              <a:gd name="connsiteX22" fmla="*/ 817113 w 10350499"/>
              <a:gd name="connsiteY22" fmla="*/ 946601 h 6214533"/>
              <a:gd name="connsiteX23" fmla="*/ 837222 w 10350499"/>
              <a:gd name="connsiteY23" fmla="*/ 946242 h 6214533"/>
              <a:gd name="connsiteX24" fmla="*/ 875642 w 10350499"/>
              <a:gd name="connsiteY24" fmla="*/ 937977 h 6214533"/>
              <a:gd name="connsiteX25" fmla="*/ 910832 w 10350499"/>
              <a:gd name="connsiteY25" fmla="*/ 922886 h 6214533"/>
              <a:gd name="connsiteX26" fmla="*/ 942430 w 10350499"/>
              <a:gd name="connsiteY26" fmla="*/ 900966 h 6214533"/>
              <a:gd name="connsiteX27" fmla="*/ 968283 w 10350499"/>
              <a:gd name="connsiteY27" fmla="*/ 874375 h 6214533"/>
              <a:gd name="connsiteX28" fmla="*/ 988392 w 10350499"/>
              <a:gd name="connsiteY28" fmla="*/ 842754 h 6214533"/>
              <a:gd name="connsiteX29" fmla="*/ 1001678 w 10350499"/>
              <a:gd name="connsiteY29" fmla="*/ 806821 h 6214533"/>
              <a:gd name="connsiteX30" fmla="*/ 1007423 w 10350499"/>
              <a:gd name="connsiteY30" fmla="*/ 768731 h 6214533"/>
              <a:gd name="connsiteX31" fmla="*/ 1006345 w 10350499"/>
              <a:gd name="connsiteY31" fmla="*/ 748608 h 6214533"/>
              <a:gd name="connsiteX32" fmla="*/ 1005986 w 10350499"/>
              <a:gd name="connsiteY32" fmla="*/ 728126 h 6214533"/>
              <a:gd name="connsiteX33" fmla="*/ 997728 w 10350499"/>
              <a:gd name="connsiteY33" fmla="*/ 690037 h 6214533"/>
              <a:gd name="connsiteX34" fmla="*/ 982647 w 10350499"/>
              <a:gd name="connsiteY34" fmla="*/ 654104 h 6214533"/>
              <a:gd name="connsiteX35" fmla="*/ 961102 w 10350499"/>
              <a:gd name="connsiteY35" fmla="*/ 622842 h 6214533"/>
              <a:gd name="connsiteX36" fmla="*/ 934171 w 10350499"/>
              <a:gd name="connsiteY36" fmla="*/ 595891 h 6214533"/>
              <a:gd name="connsiteX37" fmla="*/ 902573 w 10350499"/>
              <a:gd name="connsiteY37" fmla="*/ 573972 h 6214533"/>
              <a:gd name="connsiteX38" fmla="*/ 867025 w 10350499"/>
              <a:gd name="connsiteY38" fmla="*/ 558880 h 6214533"/>
              <a:gd name="connsiteX39" fmla="*/ 828604 w 10350499"/>
              <a:gd name="connsiteY39" fmla="*/ 550616 h 6214533"/>
              <a:gd name="connsiteX40" fmla="*/ 808496 w 10350499"/>
              <a:gd name="connsiteY40" fmla="*/ 550256 h 6214533"/>
              <a:gd name="connsiteX41" fmla="*/ 0 w 10350499"/>
              <a:gd name="connsiteY41" fmla="*/ 550256 h 6214533"/>
              <a:gd name="connsiteX42" fmla="*/ 0 w 10350499"/>
              <a:gd name="connsiteY42" fmla="*/ 261010 h 6214533"/>
              <a:gd name="connsiteX43" fmla="*/ 261010 w 10350499"/>
              <a:gd name="connsiteY43" fmla="*/ 0 h 621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350499" h="6214533">
                <a:moveTo>
                  <a:pt x="261010" y="0"/>
                </a:moveTo>
                <a:lnTo>
                  <a:pt x="10089489" y="0"/>
                </a:lnTo>
                <a:cubicBezTo>
                  <a:pt x="10233641" y="0"/>
                  <a:pt x="10350499" y="116858"/>
                  <a:pt x="10350499" y="261010"/>
                </a:cubicBezTo>
                <a:lnTo>
                  <a:pt x="10350499" y="5953523"/>
                </a:lnTo>
                <a:cubicBezTo>
                  <a:pt x="10350499" y="6097675"/>
                  <a:pt x="10233641" y="6214533"/>
                  <a:pt x="10089489" y="6214533"/>
                </a:cubicBezTo>
                <a:lnTo>
                  <a:pt x="261010" y="6214533"/>
                </a:lnTo>
                <a:cubicBezTo>
                  <a:pt x="116858" y="6214533"/>
                  <a:pt x="0" y="6097675"/>
                  <a:pt x="0" y="5953523"/>
                </a:cubicBezTo>
                <a:lnTo>
                  <a:pt x="0" y="5664275"/>
                </a:lnTo>
                <a:lnTo>
                  <a:pt x="1087151" y="5664275"/>
                </a:lnTo>
                <a:lnTo>
                  <a:pt x="1107612" y="5663405"/>
                </a:lnTo>
                <a:lnTo>
                  <a:pt x="1146379" y="5653826"/>
                </a:lnTo>
                <a:lnTo>
                  <a:pt x="1182993" y="5635104"/>
                </a:lnTo>
                <a:lnTo>
                  <a:pt x="1216376" y="5608544"/>
                </a:lnTo>
                <a:lnTo>
                  <a:pt x="1245093" y="5575018"/>
                </a:lnTo>
                <a:lnTo>
                  <a:pt x="1268066" y="5534526"/>
                </a:lnTo>
                <a:lnTo>
                  <a:pt x="1284937" y="5489680"/>
                </a:lnTo>
                <a:lnTo>
                  <a:pt x="1293551" y="5439173"/>
                </a:lnTo>
                <a:lnTo>
                  <a:pt x="1293910" y="5413049"/>
                </a:lnTo>
                <a:lnTo>
                  <a:pt x="1293910" y="2016927"/>
                </a:lnTo>
                <a:lnTo>
                  <a:pt x="816857" y="1099539"/>
                </a:lnTo>
                <a:lnTo>
                  <a:pt x="808173" y="1099539"/>
                </a:lnTo>
                <a:lnTo>
                  <a:pt x="808173" y="946601"/>
                </a:lnTo>
                <a:lnTo>
                  <a:pt x="817113" y="946601"/>
                </a:lnTo>
                <a:lnTo>
                  <a:pt x="837222" y="946242"/>
                </a:lnTo>
                <a:lnTo>
                  <a:pt x="875642" y="937977"/>
                </a:lnTo>
                <a:lnTo>
                  <a:pt x="910832" y="922886"/>
                </a:lnTo>
                <a:lnTo>
                  <a:pt x="942430" y="900966"/>
                </a:lnTo>
                <a:lnTo>
                  <a:pt x="968283" y="874375"/>
                </a:lnTo>
                <a:lnTo>
                  <a:pt x="988392" y="842754"/>
                </a:lnTo>
                <a:lnTo>
                  <a:pt x="1001678" y="806821"/>
                </a:lnTo>
                <a:lnTo>
                  <a:pt x="1007423" y="768731"/>
                </a:lnTo>
                <a:lnTo>
                  <a:pt x="1006345" y="748608"/>
                </a:lnTo>
                <a:lnTo>
                  <a:pt x="1005986" y="728126"/>
                </a:lnTo>
                <a:lnTo>
                  <a:pt x="997728" y="690037"/>
                </a:lnTo>
                <a:lnTo>
                  <a:pt x="982647" y="654104"/>
                </a:lnTo>
                <a:lnTo>
                  <a:pt x="961102" y="622842"/>
                </a:lnTo>
                <a:lnTo>
                  <a:pt x="934171" y="595891"/>
                </a:lnTo>
                <a:lnTo>
                  <a:pt x="902573" y="573972"/>
                </a:lnTo>
                <a:lnTo>
                  <a:pt x="867025" y="558880"/>
                </a:lnTo>
                <a:lnTo>
                  <a:pt x="828604" y="550616"/>
                </a:lnTo>
                <a:lnTo>
                  <a:pt x="808496" y="550256"/>
                </a:lnTo>
                <a:lnTo>
                  <a:pt x="0" y="550256"/>
                </a:lnTo>
                <a:lnTo>
                  <a:pt x="0" y="261010"/>
                </a:lnTo>
                <a:cubicBezTo>
                  <a:pt x="0" y="116858"/>
                  <a:pt x="116858" y="0"/>
                  <a:pt x="2610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41300" dist="101600" dir="8100000" algn="tr" rotWithShape="0">
              <a:srgbClr val="7ED1F6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347329" y="3859735"/>
            <a:ext cx="2088227" cy="1909884"/>
          </a:xfrm>
          <a:prstGeom prst="round2SameRect">
            <a:avLst>
              <a:gd name="adj1" fmla="val 0"/>
              <a:gd name="adj2" fmla="val 5855"/>
            </a:avLst>
          </a:prstGeom>
          <a:solidFill>
            <a:schemeClr val="bg1"/>
          </a:solidFill>
          <a:ln>
            <a:noFill/>
          </a:ln>
          <a:effectLst>
            <a:outerShdw blurRad="139700" dist="63500" dir="5400000" algn="t" rotWithShape="0">
              <a:srgbClr val="7ED1F6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348788" y="3172727"/>
            <a:ext cx="2086769" cy="1303020"/>
            <a:chOff x="229394" y="3394709"/>
            <a:chExt cx="2324100" cy="1303020"/>
          </a:xfrm>
        </p:grpSpPr>
        <p:sp>
          <p:nvSpPr>
            <p:cNvPr id="38" name="물결 37"/>
            <p:cNvSpPr/>
            <p:nvPr/>
          </p:nvSpPr>
          <p:spPr>
            <a:xfrm flipH="1">
              <a:off x="229394" y="3394709"/>
              <a:ext cx="2324100" cy="952500"/>
            </a:xfrm>
            <a:prstGeom prst="wave">
              <a:avLst>
                <a:gd name="adj1" fmla="val 2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물결 36"/>
            <p:cNvSpPr/>
            <p:nvPr/>
          </p:nvSpPr>
          <p:spPr>
            <a:xfrm>
              <a:off x="229394" y="3417569"/>
              <a:ext cx="2324100" cy="1280160"/>
            </a:xfrm>
            <a:prstGeom prst="wav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0" name="직사각형 39"/>
          <p:cNvSpPr/>
          <p:nvPr/>
        </p:nvSpPr>
        <p:spPr>
          <a:xfrm>
            <a:off x="4094243" y="514505"/>
            <a:ext cx="4930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i="1" dirty="0">
                <a:solidFill>
                  <a:srgbClr val="7ED1F6"/>
                </a:solidFill>
              </a:rPr>
              <a:t>POWER POINT </a:t>
            </a:r>
            <a:r>
              <a:rPr lang="en-US" altLang="ko-KR" sz="2400" b="1" i="1" dirty="0">
                <a:solidFill>
                  <a:srgbClr val="7ED1F6"/>
                </a:solidFill>
              </a:rPr>
              <a:t>PRESENTATION</a:t>
            </a:r>
          </a:p>
          <a:p>
            <a:pPr algn="ctr">
              <a:lnSpc>
                <a:spcPct val="200000"/>
              </a:lnSpc>
            </a:pPr>
            <a:r>
              <a:rPr lang="en-US" altLang="ko-KR" sz="800" dirty="0" smtClean="0">
                <a:solidFill>
                  <a:srgbClr val="7ED1F6"/>
                </a:solidFill>
              </a:rPr>
              <a:t>Enjoy </a:t>
            </a:r>
            <a:r>
              <a:rPr lang="en-US" altLang="ko-KR" sz="800" dirty="0">
                <a:solidFill>
                  <a:srgbClr val="7ED1F6"/>
                </a:solidFill>
              </a:rPr>
              <a:t>your stylish business </a:t>
            </a:r>
            <a:r>
              <a:rPr lang="en-US" altLang="ko-KR" sz="800" dirty="0" smtClean="0">
                <a:solidFill>
                  <a:srgbClr val="7ED1F6"/>
                </a:solidFill>
              </a:rPr>
              <a:t>and </a:t>
            </a:r>
            <a:r>
              <a:rPr lang="en-US" altLang="ko-KR" sz="800" dirty="0">
                <a:solidFill>
                  <a:srgbClr val="7ED1F6"/>
                </a:solidFill>
              </a:rPr>
              <a:t>campus </a:t>
            </a:r>
            <a:r>
              <a:rPr lang="en-US" altLang="ko-KR" sz="800" dirty="0" smtClean="0">
                <a:solidFill>
                  <a:srgbClr val="7ED1F6"/>
                </a:solidFill>
              </a:rPr>
              <a:t>life </a:t>
            </a:r>
            <a:r>
              <a:rPr lang="en-US" altLang="ko-KR" sz="800" dirty="0">
                <a:solidFill>
                  <a:srgbClr val="7ED1F6"/>
                </a:solidFill>
              </a:rPr>
              <a:t>with BIZCAM 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798972" y="2146786"/>
            <a:ext cx="11849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effectLst>
                  <a:glow rad="101600">
                    <a:srgbClr val="7ED1F6">
                      <a:alpha val="46000"/>
                    </a:srgbClr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50</a:t>
            </a:r>
            <a:r>
              <a:rPr lang="en-US" altLang="ko-KR" sz="3600" dirty="0" smtClean="0">
                <a:solidFill>
                  <a:schemeClr val="bg1"/>
                </a:solidFill>
                <a:effectLst>
                  <a:glow rad="101600">
                    <a:srgbClr val="7ED1F6">
                      <a:alpha val="46000"/>
                    </a:srgbClr>
                  </a:glo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endParaRPr lang="ko-KR" altLang="en-US" sz="3600" dirty="0">
              <a:solidFill>
                <a:schemeClr val="bg1"/>
              </a:solidFill>
              <a:effectLst>
                <a:glow rad="101600">
                  <a:srgbClr val="7ED1F6">
                    <a:alpha val="46000"/>
                  </a:srgbClr>
                </a:glo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603226" y="937928"/>
            <a:ext cx="1692000" cy="252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맑은 고딕" panose="020B0503020000020004" pitchFamily="50" charset="-127"/>
              </a:rPr>
              <a:t>CONTENTS </a:t>
            </a:r>
            <a:r>
              <a:rPr lang="en-US" altLang="ko-KR" sz="1050" b="1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A</a:t>
            </a:r>
            <a:endParaRPr lang="en-US" altLang="ko-KR" sz="1050" b="1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430842" y="4483929"/>
            <a:ext cx="192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ko-KR" altLang="en-US" sz="1600" dirty="0" err="1">
                <a:solidFill>
                  <a:schemeClr val="accent1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컨텐츠에</a:t>
            </a:r>
            <a:r>
              <a:rPr lang="ko-KR" altLang="en-US" sz="1600" dirty="0">
                <a:solidFill>
                  <a:schemeClr val="accent1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 대한 내용을 </a:t>
            </a:r>
            <a:r>
              <a:rPr lang="ko-KR" altLang="en-US" sz="1600" dirty="0" smtClean="0">
                <a:solidFill>
                  <a:schemeClr val="accent1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적어요</a:t>
            </a:r>
            <a:endParaRPr lang="en-US" altLang="ko-KR" sz="1200" dirty="0">
              <a:solidFill>
                <a:schemeClr val="accent1"/>
              </a:solidFill>
              <a:latin typeface="야놀자 야체 R" panose="02020603020101020101" pitchFamily="18" charset="-127"/>
              <a:ea typeface="야놀자 야체 R" panose="02020603020101020101" pitchFamily="18" charset="-127"/>
            </a:endParaRPr>
          </a:p>
          <a:p>
            <a:pPr lvl="0" algn="ctr">
              <a:lnSpc>
                <a:spcPct val="150000"/>
              </a:lnSpc>
            </a:pPr>
            <a:r>
              <a: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</a:rPr>
              <a:t>Enjoy your stylish business and campus life with BIZCAM </a:t>
            </a:r>
          </a:p>
        </p:txBody>
      </p:sp>
      <p:sp>
        <p:nvSpPr>
          <p:cNvPr id="59" name="타원 58"/>
          <p:cNvSpPr/>
          <p:nvPr/>
        </p:nvSpPr>
        <p:spPr>
          <a:xfrm>
            <a:off x="6453902" y="2393690"/>
            <a:ext cx="850802" cy="850802"/>
          </a:xfrm>
          <a:prstGeom prst="ellipse">
            <a:avLst/>
          </a:prstGeom>
          <a:solidFill>
            <a:schemeClr val="bg1">
              <a:alpha val="66000"/>
            </a:schemeClr>
          </a:solidFill>
          <a:ln w="25400">
            <a:solidFill>
              <a:srgbClr val="8A6E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0" name="차트 59"/>
          <p:cNvGraphicFramePr/>
          <p:nvPr>
            <p:extLst>
              <p:ext uri="{D42A27DB-BD31-4B8C-83A1-F6EECF244321}">
                <p14:modId xmlns:p14="http://schemas.microsoft.com/office/powerpoint/2010/main" val="2659350181"/>
              </p:ext>
            </p:extLst>
          </p:nvPr>
        </p:nvGraphicFramePr>
        <p:xfrm>
          <a:off x="3501963" y="1437835"/>
          <a:ext cx="7166428" cy="4172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" name="자유형 60"/>
          <p:cNvSpPr/>
          <p:nvPr/>
        </p:nvSpPr>
        <p:spPr>
          <a:xfrm>
            <a:off x="8131136" y="5890483"/>
            <a:ext cx="2537255" cy="365552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64825" h="362529">
                <a:moveTo>
                  <a:pt x="89402" y="64058"/>
                </a:moveTo>
                <a:cubicBezTo>
                  <a:pt x="32252" y="91575"/>
                  <a:pt x="-4790" y="137083"/>
                  <a:pt x="502" y="178358"/>
                </a:cubicBezTo>
                <a:cubicBezTo>
                  <a:pt x="5794" y="219633"/>
                  <a:pt x="24844" y="281016"/>
                  <a:pt x="121152" y="311708"/>
                </a:cubicBezTo>
                <a:cubicBezTo>
                  <a:pt x="217460" y="342400"/>
                  <a:pt x="386794" y="361450"/>
                  <a:pt x="578352" y="362508"/>
                </a:cubicBezTo>
                <a:cubicBezTo>
                  <a:pt x="769910" y="363566"/>
                  <a:pt x="1013327" y="325466"/>
                  <a:pt x="1270502" y="318058"/>
                </a:cubicBezTo>
                <a:cubicBezTo>
                  <a:pt x="1527677" y="310650"/>
                  <a:pt x="1837769" y="318058"/>
                  <a:pt x="2121402" y="318058"/>
                </a:cubicBezTo>
                <a:cubicBezTo>
                  <a:pt x="2332010" y="313825"/>
                  <a:pt x="2376460" y="292658"/>
                  <a:pt x="2534152" y="292658"/>
                </a:cubicBezTo>
                <a:cubicBezTo>
                  <a:pt x="2691844" y="292658"/>
                  <a:pt x="2918327" y="322291"/>
                  <a:pt x="3067552" y="318058"/>
                </a:cubicBezTo>
                <a:cubicBezTo>
                  <a:pt x="3216777" y="313825"/>
                  <a:pt x="3369177" y="296891"/>
                  <a:pt x="3429502" y="267258"/>
                </a:cubicBezTo>
                <a:cubicBezTo>
                  <a:pt x="3489827" y="237625"/>
                  <a:pt x="3461252" y="182591"/>
                  <a:pt x="3429502" y="140258"/>
                </a:cubicBezTo>
                <a:cubicBezTo>
                  <a:pt x="3397752" y="97925"/>
                  <a:pt x="3317319" y="33366"/>
                  <a:pt x="3239002" y="13258"/>
                </a:cubicBezTo>
                <a:cubicBezTo>
                  <a:pt x="3160685" y="-6850"/>
                  <a:pt x="3107769" y="21725"/>
                  <a:pt x="2959602" y="19608"/>
                </a:cubicBezTo>
                <a:cubicBezTo>
                  <a:pt x="2811435" y="17491"/>
                  <a:pt x="2558494" y="-3675"/>
                  <a:pt x="2350002" y="558"/>
                </a:cubicBezTo>
                <a:cubicBezTo>
                  <a:pt x="2141510" y="4791"/>
                  <a:pt x="1912910" y="38658"/>
                  <a:pt x="1708652" y="45008"/>
                </a:cubicBezTo>
                <a:cubicBezTo>
                  <a:pt x="1504394" y="51358"/>
                  <a:pt x="1300135" y="37600"/>
                  <a:pt x="1124452" y="38658"/>
                </a:cubicBezTo>
                <a:cubicBezTo>
                  <a:pt x="948769" y="39716"/>
                  <a:pt x="811185" y="47125"/>
                  <a:pt x="654552" y="51358"/>
                </a:cubicBezTo>
                <a:cubicBezTo>
                  <a:pt x="546602" y="52416"/>
                  <a:pt x="525435" y="55591"/>
                  <a:pt x="476752" y="45008"/>
                </a:cubicBezTo>
                <a:cubicBezTo>
                  <a:pt x="428069" y="34425"/>
                  <a:pt x="407960" y="10083"/>
                  <a:pt x="343402" y="13258"/>
                </a:cubicBezTo>
                <a:cubicBezTo>
                  <a:pt x="278844" y="16433"/>
                  <a:pt x="146552" y="36541"/>
                  <a:pt x="89402" y="64058"/>
                </a:cubicBezTo>
                <a:close/>
              </a:path>
            </a:pathLst>
          </a:custGeom>
          <a:solidFill>
            <a:srgbClr val="7ED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20</a:t>
            </a:r>
            <a:r>
              <a:rPr lang="ko-KR" altLang="en-US" sz="105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대 성인 대학생 남녀 각 </a:t>
            </a:r>
            <a:r>
              <a:rPr lang="en-US" altLang="ko-KR" sz="105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100</a:t>
            </a:r>
            <a:r>
              <a:rPr lang="ko-KR" altLang="en-US" sz="105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명 대상 </a:t>
            </a:r>
            <a:r>
              <a:rPr lang="en-US" altLang="ko-KR" sz="105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– 2018. 12. 31</a:t>
            </a:r>
            <a:endParaRPr lang="ko-KR" altLang="en-US" sz="105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7075888" y="3952368"/>
            <a:ext cx="349289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srgbClr val="8A6E5B"/>
                </a:solidFill>
              </a:rPr>
              <a:t>CONTENTS </a:t>
            </a:r>
            <a:r>
              <a:rPr lang="en-US" altLang="ko-KR" b="1" dirty="0" smtClean="0">
                <a:solidFill>
                  <a:srgbClr val="8A6E5B"/>
                </a:solidFill>
              </a:rPr>
              <a:t>B</a:t>
            </a:r>
            <a:endParaRPr lang="en-US" altLang="ko-KR" b="1" dirty="0">
              <a:solidFill>
                <a:srgbClr val="8A6E5B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srgbClr val="8A6E5B"/>
                </a:solidFill>
              </a:rPr>
              <a:t>컨텐츠에 대한 내용을 적어요</a:t>
            </a:r>
            <a:endParaRPr lang="en-US" altLang="ko-KR" sz="1400" dirty="0">
              <a:solidFill>
                <a:srgbClr val="8A6E5B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rgbClr val="8A6E5B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5933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62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야놀자 야체 B</vt:lpstr>
      <vt:lpstr>야놀자 야체 R</vt:lpstr>
      <vt:lpstr>Arial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297</cp:revision>
  <dcterms:created xsi:type="dcterms:W3CDTF">2018-05-09T06:13:43Z</dcterms:created>
  <dcterms:modified xsi:type="dcterms:W3CDTF">2024-06-27T06:39:46Z</dcterms:modified>
</cp:coreProperties>
</file>